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11"/>
  </p:notesMasterIdLst>
  <p:sldIdLst>
    <p:sldId id="275" r:id="rId2"/>
    <p:sldId id="274" r:id="rId3"/>
    <p:sldId id="348" r:id="rId4"/>
    <p:sldId id="367" r:id="rId5"/>
    <p:sldId id="368" r:id="rId6"/>
    <p:sldId id="366" r:id="rId7"/>
    <p:sldId id="364" r:id="rId8"/>
    <p:sldId id="365" r:id="rId9"/>
    <p:sldId id="356" r:id="rId10"/>
  </p:sldIdLst>
  <p:sldSz cx="12192000" cy="6858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72" d="100"/>
          <a:sy n="72" d="100"/>
        </p:scale>
        <p:origin x="6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gif"/><Relationship Id="rId4" Type="http://schemas.openxmlformats.org/officeDocument/2006/relationships/image" Target="../media/image4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6fomjPCkVfk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21.gif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8635F848-BB86-BEE7-114E-4C858E408130}"/>
              </a:ext>
            </a:extLst>
          </p:cNvPr>
          <p:cNvSpPr/>
          <p:nvPr/>
        </p:nvSpPr>
        <p:spPr>
          <a:xfrm>
            <a:off x="9295291" y="3933073"/>
            <a:ext cx="1554360" cy="2729815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" r="-59126" b="-51774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1856" b="41072"/>
          <a:stretch/>
        </p:blipFill>
        <p:spPr>
          <a:xfrm rot="410647">
            <a:off x="147568" y="3525528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414" t="38051"/>
          <a:stretch/>
        </p:blipFill>
        <p:spPr>
          <a:xfrm rot="19881762">
            <a:off x="3892983" y="5738246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2614939" y="2651058"/>
            <a:ext cx="6858481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60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Tô màu lá cờ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281730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8343E7-D1D1-0F65-168E-EF294BEDE4A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8" t="16409" r="4846" b="2998"/>
          <a:stretch/>
        </p:blipFill>
        <p:spPr>
          <a:xfrm>
            <a:off x="672050" y="4108973"/>
            <a:ext cx="3262561" cy="2188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uân Mai  Cháu Vẽ Ông Mặt Trời  Nhạc Thiếu Nhi Bé Xuân Mai Hay Nhất">
            <a:hlinkClick r:id="" action="ppaction://media"/>
            <a:extLst>
              <a:ext uri="{FF2B5EF4-FFF2-40B4-BE49-F238E27FC236}">
                <a16:creationId xmlns:a16="http://schemas.microsoft.com/office/drawing/2014/main" id="{D59626EF-61C3-79C4-8C57-C40CFF944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57013" y="6321425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5163287" y="807699"/>
            <a:ext cx="439874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pPr algn="ctr"/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“Tập tầm vông”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E2E3B8D-5CCE-073A-8752-A6C15D8538E0}"/>
              </a:ext>
            </a:extLst>
          </p:cNvPr>
          <p:cNvSpPr/>
          <p:nvPr/>
        </p:nvSpPr>
        <p:spPr>
          <a:xfrm rot="254161">
            <a:off x="4524926" y="323092"/>
            <a:ext cx="5671212" cy="2284784"/>
          </a:xfrm>
          <a:prstGeom prst="cloudCallout">
            <a:avLst>
              <a:gd name="adj1" fmla="val -54498"/>
              <a:gd name="adj2" fmla="val 72060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337385">
            <a:off x="5162961" y="5495965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" r="-59126" b="-51774"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264983" y="5231218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966821" y="421190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 màu lá cờ”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3EFC889F-8D6E-7F1A-70F6-D69BD87F40FB}"/>
              </a:ext>
            </a:extLst>
          </p:cNvPr>
          <p:cNvSpPr/>
          <p:nvPr/>
        </p:nvSpPr>
        <p:spPr>
          <a:xfrm>
            <a:off x="7316241" y="3121052"/>
            <a:ext cx="2084346" cy="3480588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37" r="-3637"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E69AE77-FB02-66B6-2E66-BBB756B2A880}"/>
              </a:ext>
            </a:extLst>
          </p:cNvPr>
          <p:cNvSpPr/>
          <p:nvPr/>
        </p:nvSpPr>
        <p:spPr>
          <a:xfrm rot="832880">
            <a:off x="913689" y="775995"/>
            <a:ext cx="2060159" cy="2086716"/>
          </a:xfrm>
          <a:custGeom>
            <a:avLst/>
            <a:gdLst/>
            <a:ahLst/>
            <a:cxnLst/>
            <a:rect l="l" t="t" r="r" b="b"/>
            <a:pathLst>
              <a:path w="1476136" h="1495165">
                <a:moveTo>
                  <a:pt x="0" y="0"/>
                </a:moveTo>
                <a:lnTo>
                  <a:pt x="1476135" y="0"/>
                </a:lnTo>
                <a:lnTo>
                  <a:pt x="1476135" y="1495165"/>
                </a:lnTo>
                <a:lnTo>
                  <a:pt x="0" y="14951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FB8F495-747B-ED8B-9F07-F9E04DA181B5}"/>
              </a:ext>
            </a:extLst>
          </p:cNvPr>
          <p:cNvSpPr/>
          <p:nvPr/>
        </p:nvSpPr>
        <p:spPr>
          <a:xfrm>
            <a:off x="0" y="2069366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CED16420-011C-0F71-7FEB-A5A8179801F8}"/>
              </a:ext>
            </a:extLst>
          </p:cNvPr>
          <p:cNvSpPr/>
          <p:nvPr/>
        </p:nvSpPr>
        <p:spPr>
          <a:xfrm>
            <a:off x="3122657" y="0"/>
            <a:ext cx="2757852" cy="1409012"/>
          </a:xfrm>
          <a:custGeom>
            <a:avLst/>
            <a:gdLst/>
            <a:ahLst/>
            <a:cxnLst/>
            <a:rect l="l" t="t" r="r" b="b"/>
            <a:pathLst>
              <a:path w="2488270" h="1271280">
                <a:moveTo>
                  <a:pt x="0" y="0"/>
                </a:moveTo>
                <a:lnTo>
                  <a:pt x="2488270" y="0"/>
                </a:lnTo>
                <a:lnTo>
                  <a:pt x="2488270" y="1271280"/>
                </a:lnTo>
                <a:lnTo>
                  <a:pt x="0" y="127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B88D6392-E777-8056-BAB5-023C297C28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3309821" y="3779428"/>
            <a:ext cx="819077" cy="853205"/>
          </a:xfrm>
          <a:prstGeom prst="rect">
            <a:avLst/>
          </a:prstGeom>
        </p:spPr>
      </p:pic>
      <p:pic>
        <p:nvPicPr>
          <p:cNvPr id="8" name="Picture 25">
            <a:extLst>
              <a:ext uri="{FF2B5EF4-FFF2-40B4-BE49-F238E27FC236}">
                <a16:creationId xmlns:a16="http://schemas.microsoft.com/office/drawing/2014/main" id="{4582FF65-308B-5962-CA32-9AD502B0B67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758062">
            <a:off x="10532723" y="2404794"/>
            <a:ext cx="929784" cy="9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8623FB-E1A1-AD87-5F22-913F92FE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94" y="0"/>
            <a:ext cx="9161755" cy="68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20B180-64D6-F985-9088-44465CF82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7" t="14628" r="4367" b="14693"/>
          <a:stretch/>
        </p:blipFill>
        <p:spPr>
          <a:xfrm>
            <a:off x="2175679" y="861134"/>
            <a:ext cx="7840641" cy="529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22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hlinkClick r:id="rId3"/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515388"/>
            <a:ext cx="6783185" cy="182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32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</a:p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“Tô màu lá cờ”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5538664" y="5343278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" r="-59126" b="-51774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A4A74B31-DCE4-68CF-AE3E-31AE4CF9B148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37" r="-3637"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2D1673-787A-890A-1CFA-AE0745F94509}"/>
              </a:ext>
            </a:extLst>
          </p:cNvPr>
          <p:cNvGrpSpPr/>
          <p:nvPr/>
        </p:nvGrpSpPr>
        <p:grpSpPr>
          <a:xfrm>
            <a:off x="6574004" y="659699"/>
            <a:ext cx="5048041" cy="5900899"/>
            <a:chOff x="6574004" y="659699"/>
            <a:chExt cx="5048041" cy="59008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8AF4C5-B05D-281A-E1DF-86C8C90F4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38" t="16409" r="4846" b="2998"/>
            <a:stretch/>
          </p:blipFill>
          <p:spPr>
            <a:xfrm>
              <a:off x="6574004" y="659699"/>
              <a:ext cx="5048041" cy="3385975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D40EA99-B977-483D-7902-1F45EB7B1A61}"/>
                </a:ext>
              </a:extLst>
            </p:cNvPr>
            <p:cNvCxnSpPr/>
            <p:nvPr/>
          </p:nvCxnSpPr>
          <p:spPr>
            <a:xfrm>
              <a:off x="6574004" y="659699"/>
              <a:ext cx="0" cy="5900899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nhẹ">
            <a:hlinkClick r:id="" action="ppaction://media"/>
            <a:extLst>
              <a:ext uri="{FF2B5EF4-FFF2-40B4-BE49-F238E27FC236}">
                <a16:creationId xmlns:a16="http://schemas.microsoft.com/office/drawing/2014/main" id="{3445DD35-4588-BE51-7C4B-84D1AE064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4025" y="5691716"/>
            <a:ext cx="406400" cy="40640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04409" y="1133749"/>
            <a:ext cx="5276653" cy="892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40FE0240-3D70-FB7F-A36D-B5C483F74618}"/>
              </a:ext>
            </a:extLst>
          </p:cNvPr>
          <p:cNvSpPr/>
          <p:nvPr/>
        </p:nvSpPr>
        <p:spPr>
          <a:xfrm>
            <a:off x="666282" y="2950439"/>
            <a:ext cx="4752906" cy="3428034"/>
          </a:xfrm>
          <a:custGeom>
            <a:avLst/>
            <a:gdLst/>
            <a:ahLst/>
            <a:cxnLst/>
            <a:rect l="l" t="t" r="r" b="b"/>
            <a:pathLst>
              <a:path w="3274359" h="2361632">
                <a:moveTo>
                  <a:pt x="0" y="0"/>
                </a:moveTo>
                <a:lnTo>
                  <a:pt x="3274359" y="0"/>
                </a:lnTo>
                <a:lnTo>
                  <a:pt x="3274359" y="2361631"/>
                </a:lnTo>
                <a:lnTo>
                  <a:pt x="0" y="23616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AE4D8-6DD0-3487-A0D0-0346AFAA52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8" t="16409" r="4846" b="2998"/>
          <a:stretch/>
        </p:blipFill>
        <p:spPr>
          <a:xfrm>
            <a:off x="5941322" y="479394"/>
            <a:ext cx="5846269" cy="39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707811" y="1558955"/>
            <a:ext cx="6783185" cy="874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54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“Nhận xét sản phẩm”</a:t>
            </a:r>
            <a:endParaRPr lang="en-US" sz="88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6301892" y="5495964"/>
            <a:ext cx="1080383" cy="80402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AB7697CF-ED1A-2214-EE77-F911B5C8AF27}"/>
              </a:ext>
            </a:extLst>
          </p:cNvPr>
          <p:cNvSpPr/>
          <p:nvPr/>
        </p:nvSpPr>
        <p:spPr>
          <a:xfrm flipH="1">
            <a:off x="2229619" y="3162228"/>
            <a:ext cx="2097831" cy="3503107"/>
          </a:xfrm>
          <a:custGeom>
            <a:avLst/>
            <a:gdLst/>
            <a:ahLst/>
            <a:cxnLst/>
            <a:rect l="l" t="t" r="r" b="b"/>
            <a:pathLst>
              <a:path w="2001848" h="3534954">
                <a:moveTo>
                  <a:pt x="0" y="0"/>
                </a:moveTo>
                <a:lnTo>
                  <a:pt x="2001847" y="0"/>
                </a:lnTo>
                <a:lnTo>
                  <a:pt x="2001847" y="3534954"/>
                </a:lnTo>
                <a:lnTo>
                  <a:pt x="0" y="353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37" r="-3637"/>
            </a:stretch>
          </a:blipFill>
        </p:spPr>
      </p:sp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</TotalTime>
  <Words>82</Words>
  <Application>Microsoft Office PowerPoint</Application>
  <PresentationFormat>Widescreen</PresentationFormat>
  <Paragraphs>20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131</cp:revision>
  <dcterms:modified xsi:type="dcterms:W3CDTF">2024-05-07T00:56:49Z</dcterms:modified>
  <cp:category/>
</cp:coreProperties>
</file>