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1"/>
  </p:notesMasterIdLst>
  <p:sldIdLst>
    <p:sldId id="275" r:id="rId2"/>
    <p:sldId id="274" r:id="rId3"/>
    <p:sldId id="348" r:id="rId4"/>
    <p:sldId id="367" r:id="rId5"/>
    <p:sldId id="368" r:id="rId6"/>
    <p:sldId id="366" r:id="rId7"/>
    <p:sldId id="364" r:id="rId8"/>
    <p:sldId id="365" r:id="rId9"/>
    <p:sldId id="356" r:id="rId10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59" d="100"/>
          <a:sy n="59" d="100"/>
        </p:scale>
        <p:origin x="68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6fomjPCkVf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1.gif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56" b="41072"/>
          <a:stretch/>
        </p:blipFill>
        <p:spPr>
          <a:xfrm rot="410647">
            <a:off x="147568" y="3525528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14" t="38051"/>
          <a:stretch/>
        </p:blipFill>
        <p:spPr>
          <a:xfrm rot="19881762">
            <a:off x="2983285" y="5754388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635779" y="2651058"/>
            <a:ext cx="681680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6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Tô màu cái ô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FABA75-6E9D-AA0A-B366-68A20E9762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0F9FE"/>
              </a:clrFrom>
              <a:clrTo>
                <a:srgbClr val="F0F9FE">
                  <a:alpha val="0"/>
                </a:srgbClr>
              </a:clrTo>
            </a:clrChange>
          </a:blip>
          <a:srcRect l="23980" r="23858"/>
          <a:stretch/>
        </p:blipFill>
        <p:spPr>
          <a:xfrm rot="936262">
            <a:off x="308384" y="3297898"/>
            <a:ext cx="3289468" cy="354722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D41C20B3-6706-CCD2-79FD-CCCF477FF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1600" y="6256774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163287" y="807699"/>
            <a:ext cx="43987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“Trời nắng trời mưa”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524926" y="323092"/>
            <a:ext cx="5671212" cy="2284784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337385">
            <a:off x="5162961" y="549596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264983" y="5231218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66821" y="421190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“Tô màu cái ô”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EFC889F-8D6E-7F1A-70F6-D69BD87F40FB}"/>
              </a:ext>
            </a:extLst>
          </p:cNvPr>
          <p:cNvSpPr/>
          <p:nvPr/>
        </p:nvSpPr>
        <p:spPr>
          <a:xfrm>
            <a:off x="7316241" y="3121052"/>
            <a:ext cx="2084346" cy="3480588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69AE77-FB02-66B6-2E66-BBB756B2A880}"/>
              </a:ext>
            </a:extLst>
          </p:cNvPr>
          <p:cNvSpPr/>
          <p:nvPr/>
        </p:nvSpPr>
        <p:spPr>
          <a:xfrm rot="832880">
            <a:off x="913689" y="775995"/>
            <a:ext cx="2060159" cy="2086716"/>
          </a:xfrm>
          <a:custGeom>
            <a:avLst/>
            <a:gdLst/>
            <a:ahLst/>
            <a:cxnLst/>
            <a:rect l="l" t="t" r="r" b="b"/>
            <a:pathLst>
              <a:path w="1476136" h="1495165">
                <a:moveTo>
                  <a:pt x="0" y="0"/>
                </a:moveTo>
                <a:lnTo>
                  <a:pt x="1476135" y="0"/>
                </a:lnTo>
                <a:lnTo>
                  <a:pt x="1476135" y="1495165"/>
                </a:lnTo>
                <a:lnTo>
                  <a:pt x="0" y="14951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FB8F495-747B-ED8B-9F07-F9E04DA181B5}"/>
              </a:ext>
            </a:extLst>
          </p:cNvPr>
          <p:cNvSpPr/>
          <p:nvPr/>
        </p:nvSpPr>
        <p:spPr>
          <a:xfrm>
            <a:off x="0" y="2069366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ED16420-011C-0F71-7FEB-A5A8179801F8}"/>
              </a:ext>
            </a:extLst>
          </p:cNvPr>
          <p:cNvSpPr/>
          <p:nvPr/>
        </p:nvSpPr>
        <p:spPr>
          <a:xfrm>
            <a:off x="3122657" y="0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B88D6392-E777-8056-BAB5-023C297C28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3309821" y="3779428"/>
            <a:ext cx="819077" cy="853205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4582FF65-308B-5962-CA32-9AD502B0B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58062">
            <a:off x="10532723" y="2404794"/>
            <a:ext cx="929784" cy="9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7A062-0B36-BD1E-0958-408952F67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F9FE"/>
              </a:clrFrom>
              <a:clrTo>
                <a:srgbClr val="F0F9FE">
                  <a:alpha val="0"/>
                </a:srgbClr>
              </a:clrTo>
            </a:clrChange>
          </a:blip>
          <a:srcRect l="24732" t="6508" r="25893" b="5079"/>
          <a:stretch/>
        </p:blipFill>
        <p:spPr>
          <a:xfrm>
            <a:off x="3015343" y="119743"/>
            <a:ext cx="6570984" cy="66185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7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EF8E4A-B203-E515-CA1C-1CA53EFB3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270169"/>
            <a:ext cx="5865498" cy="60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2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hlinkClick r:id="rId3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515388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“Tô màu cái ô”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38664" y="5343278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59126" b="-51774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4A74B31-DCE4-68CF-AE3E-31AE4CF9B148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D4755-8350-10C7-4522-0DE3EA6FD8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0F9FE"/>
              </a:clrFrom>
              <a:clrTo>
                <a:srgbClr val="F0F9FE">
                  <a:alpha val="0"/>
                </a:srgbClr>
              </a:clrTo>
            </a:clrChange>
          </a:blip>
          <a:srcRect l="24732" t="6508" r="25893" b="5079"/>
          <a:stretch/>
        </p:blipFill>
        <p:spPr>
          <a:xfrm>
            <a:off x="6437859" y="659699"/>
            <a:ext cx="5349732" cy="53884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025" y="5691716"/>
            <a:ext cx="406400" cy="4064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1133749"/>
            <a:ext cx="5276653" cy="89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40FE0240-3D70-FB7F-A36D-B5C483F74618}"/>
              </a:ext>
            </a:extLst>
          </p:cNvPr>
          <p:cNvSpPr/>
          <p:nvPr/>
        </p:nvSpPr>
        <p:spPr>
          <a:xfrm>
            <a:off x="666282" y="2950439"/>
            <a:ext cx="4752906" cy="3428034"/>
          </a:xfrm>
          <a:custGeom>
            <a:avLst/>
            <a:gdLst/>
            <a:ahLst/>
            <a:cxnLst/>
            <a:rect l="l" t="t" r="r" b="b"/>
            <a:pathLst>
              <a:path w="3274359" h="2361632">
                <a:moveTo>
                  <a:pt x="0" y="0"/>
                </a:moveTo>
                <a:lnTo>
                  <a:pt x="3274359" y="0"/>
                </a:lnTo>
                <a:lnTo>
                  <a:pt x="3274359" y="2361631"/>
                </a:lnTo>
                <a:lnTo>
                  <a:pt x="0" y="236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57AE7-E0BD-D8B2-16E3-12B4821077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0F9FE"/>
              </a:clrFrom>
              <a:clrTo>
                <a:srgbClr val="F0F9FE">
                  <a:alpha val="0"/>
                </a:srgbClr>
              </a:clrTo>
            </a:clrChange>
          </a:blip>
          <a:srcRect l="24732" t="6508" r="25893" b="5079"/>
          <a:stretch/>
        </p:blipFill>
        <p:spPr>
          <a:xfrm>
            <a:off x="6305516" y="771589"/>
            <a:ext cx="5276653" cy="53148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707811" y="1558955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B7697CF-ED1A-2214-EE77-F911B5C8AF27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78</Words>
  <Application>Microsoft Office PowerPoint</Application>
  <PresentationFormat>Widescreen</PresentationFormat>
  <Paragraphs>20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133</cp:revision>
  <dcterms:modified xsi:type="dcterms:W3CDTF">2024-05-07T13:48:43Z</dcterms:modified>
  <cp:category/>
</cp:coreProperties>
</file>