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78" r:id="rId5"/>
    <p:sldId id="367" r:id="rId6"/>
    <p:sldId id="379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741" autoAdjust="0"/>
  </p:normalViewPr>
  <p:slideViewPr>
    <p:cSldViewPr snapToGrid="0" snapToObjects="1">
      <p:cViewPr varScale="1">
        <p:scale>
          <a:sx n="59" d="100"/>
          <a:sy n="59" d="100"/>
        </p:scale>
        <p:origin x="5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7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04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0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2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305769" y="109797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235140" y="185839"/>
            <a:ext cx="8180445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2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59126" b="-51774"/>
            </a:stretch>
          </a:blipFill>
        </p:spPr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040402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F0C003-D438-709F-B02D-5C437733E933}"/>
              </a:ext>
            </a:extLst>
          </p:cNvPr>
          <p:cNvSpPr txBox="1"/>
          <p:nvPr/>
        </p:nvSpPr>
        <p:spPr>
          <a:xfrm>
            <a:off x="0" y="2393261"/>
            <a:ext cx="1222533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</a:t>
            </a:r>
          </a:p>
          <a:p>
            <a:pPr algn="ctr">
              <a:defRPr/>
            </a:pPr>
            <a:r>
              <a:rPr lang="en-US" sz="48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“Tặng cháu Nông Thị Trưng”</a:t>
            </a:r>
            <a:endParaRPr lang="en-US" sz="48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73EC7F-2C8B-CF74-AA12-C8271017C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99" t="414" r="13954" b="48445"/>
          <a:stretch/>
        </p:blipFill>
        <p:spPr>
          <a:xfrm flipH="1">
            <a:off x="-2" y="3181196"/>
            <a:ext cx="4869300" cy="3648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[OFFICIAL MV ] AI YÊU BÁC HỒ CHÍ MINH HƠN THIẾU NIÊN NHI ĐỒNG -2015">
            <a:hlinkClick r:id="" action="ppaction://media"/>
            <a:extLst>
              <a:ext uri="{FF2B5EF4-FFF2-40B4-BE49-F238E27FC236}">
                <a16:creationId xmlns:a16="http://schemas.microsoft.com/office/drawing/2014/main" id="{90FAB9E8-C769-D9FC-8012-06CE03C86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47488" y="6333524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989105" y="747695"/>
            <a:ext cx="4731943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“Ai yêu bác Hồ Chí Minh hơn thiếu niên nhi đồng”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416612" y="331155"/>
            <a:ext cx="5901843" cy="2617953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0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432A8-1BE6-A05F-AE6B-A36510266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210" y="2"/>
            <a:ext cx="6147110" cy="68580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323114"/>
            <a:ext cx="8102788" cy="1534888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" t="5162" r="-22238" b="-11611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1022968" y="362649"/>
            <a:ext cx="5584661" cy="2164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507727" y="636392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 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1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432A8-1BE6-A05F-AE6B-A36510266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210" y="2"/>
            <a:ext cx="6147110" cy="68580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323114"/>
            <a:ext cx="8102788" cy="1534888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" t="5162" r="-22238" b="-11611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1022968" y="362649"/>
            <a:ext cx="5584661" cy="2164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507727" y="636392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diễn cảm 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2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6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5532841" y="920055"/>
            <a:ext cx="5672138" cy="23272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5650631" y="1555241"/>
            <a:ext cx="5664503" cy="831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4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– Trích dẫn</a:t>
            </a:r>
            <a:endParaRPr lang="en-US" sz="66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D3BBC8-6879-59AF-2D41-AE0172CF45C1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nền kể truyện mầm non">
            <a:hlinkClick r:id="" action="ppaction://media"/>
            <a:extLst>
              <a:ext uri="{FF2B5EF4-FFF2-40B4-BE49-F238E27FC236}">
                <a16:creationId xmlns:a16="http://schemas.microsoft.com/office/drawing/2014/main" id="{4DDFD62D-B4B0-3155-2D78-7081B4FF3F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6149" y="6165953"/>
            <a:ext cx="406400" cy="406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4432A8-1BE6-A05F-AE6B-A365102668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210" y="2"/>
            <a:ext cx="6147110" cy="68580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323114"/>
            <a:ext cx="8102788" cy="1534888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008" t="5162" r="-22238" b="-116116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9EA1E1C-4BCE-2F06-3030-FE684AD73ED6}"/>
              </a:ext>
            </a:extLst>
          </p:cNvPr>
          <p:cNvSpPr/>
          <p:nvPr/>
        </p:nvSpPr>
        <p:spPr>
          <a:xfrm flipH="1">
            <a:off x="1796607" y="2805410"/>
            <a:ext cx="2309542" cy="3689941"/>
          </a:xfrm>
          <a:custGeom>
            <a:avLst/>
            <a:gdLst/>
            <a:ahLst/>
            <a:cxnLst/>
            <a:rect l="l" t="t" r="r" b="b"/>
            <a:pathLst>
              <a:path w="1678331" h="3093697">
                <a:moveTo>
                  <a:pt x="0" y="0"/>
                </a:moveTo>
                <a:lnTo>
                  <a:pt x="1678331" y="0"/>
                </a:lnTo>
                <a:lnTo>
                  <a:pt x="1678331" y="3093698"/>
                </a:lnTo>
                <a:lnTo>
                  <a:pt x="0" y="3093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42A9291-FB68-9D97-DC67-1DE2D77C44F3}"/>
              </a:ext>
            </a:extLst>
          </p:cNvPr>
          <p:cNvSpPr/>
          <p:nvPr/>
        </p:nvSpPr>
        <p:spPr>
          <a:xfrm>
            <a:off x="1022968" y="362649"/>
            <a:ext cx="5584661" cy="216479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580E9A4-F877-995C-C87B-4ADD6E0B1126}"/>
              </a:ext>
            </a:extLst>
          </p:cNvPr>
          <p:cNvSpPr txBox="1"/>
          <p:nvPr/>
        </p:nvSpPr>
        <p:spPr>
          <a:xfrm>
            <a:off x="2071633" y="501094"/>
            <a:ext cx="3487330" cy="1823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dạy trẻ 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thơ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3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</TotalTime>
  <Words>91</Words>
  <Application>Microsoft Office PowerPoint</Application>
  <PresentationFormat>Widescreen</PresentationFormat>
  <Paragraphs>21</Paragraphs>
  <Slides>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133</cp:revision>
  <dcterms:modified xsi:type="dcterms:W3CDTF">2024-05-07T08:49:18Z</dcterms:modified>
  <cp:category/>
</cp:coreProperties>
</file>