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75" r:id="rId2"/>
    <p:sldId id="380" r:id="rId3"/>
    <p:sldId id="348" r:id="rId4"/>
    <p:sldId id="378" r:id="rId5"/>
    <p:sldId id="367" r:id="rId6"/>
    <p:sldId id="379" r:id="rId7"/>
    <p:sldId id="356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741" autoAdjust="0"/>
  </p:normalViewPr>
  <p:slideViewPr>
    <p:cSldViewPr snapToGrid="0" snapToObjects="1">
      <p:cViewPr varScale="1">
        <p:scale>
          <a:sx n="52" d="100"/>
          <a:sy n="52" d="100"/>
        </p:scale>
        <p:origin x="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78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04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07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2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305769" y="109797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235140" y="185839"/>
            <a:ext cx="8180445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TÁC PHẨM VĂN HỌC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126141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F0C003-D438-709F-B02D-5C437733E933}"/>
              </a:ext>
            </a:extLst>
          </p:cNvPr>
          <p:cNvSpPr txBox="1"/>
          <p:nvPr/>
        </p:nvSpPr>
        <p:spPr>
          <a:xfrm>
            <a:off x="27430" y="2380845"/>
            <a:ext cx="12225338" cy="17235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Thơ: </a:t>
            </a:r>
          </a:p>
          <a:p>
            <a:pPr algn="ctr">
              <a:defRPr/>
            </a:pPr>
            <a:r>
              <a:rPr lang="en-US" sz="6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“Bóng mây”</a:t>
            </a:r>
            <a:endParaRPr lang="en-US" sz="66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ời nắng trời mưa">
            <a:hlinkClick r:id="" action="ppaction://media"/>
            <a:extLst>
              <a:ext uri="{FF2B5EF4-FFF2-40B4-BE49-F238E27FC236}">
                <a16:creationId xmlns:a16="http://schemas.microsoft.com/office/drawing/2014/main" id="{D41C20B3-6706-CCD2-79FD-CCCF477FF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1600" y="6256774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163287" y="807699"/>
            <a:ext cx="439874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</a:t>
            </a:r>
          </a:p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“Trời nắng trời mưa”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524926" y="323092"/>
            <a:ext cx="5671212" cy="2284784"/>
          </a:xfrm>
          <a:prstGeom prst="cloudCallout">
            <a:avLst>
              <a:gd name="adj1" fmla="val -54498"/>
              <a:gd name="adj2" fmla="val 72060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5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nền kể truyện mầm non">
            <a:hlinkClick r:id="" action="ppaction://media"/>
            <a:extLst>
              <a:ext uri="{FF2B5EF4-FFF2-40B4-BE49-F238E27FC236}">
                <a16:creationId xmlns:a16="http://schemas.microsoft.com/office/drawing/2014/main" id="{4DDFD62D-B4B0-3155-2D78-7081B4FF3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6149" y="6165953"/>
            <a:ext cx="406400" cy="406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323114"/>
            <a:ext cx="8102788" cy="1534888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08" t="5162" r="-22238" b="-116116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EA1E1C-4BCE-2F06-3030-FE684AD73ED6}"/>
              </a:ext>
            </a:extLst>
          </p:cNvPr>
          <p:cNvSpPr/>
          <p:nvPr/>
        </p:nvSpPr>
        <p:spPr>
          <a:xfrm flipH="1">
            <a:off x="1796607" y="2805410"/>
            <a:ext cx="2309542" cy="3689941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1022968" y="362649"/>
            <a:ext cx="5584661" cy="21647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580E9A4-F877-995C-C87B-4ADD6E0B1126}"/>
              </a:ext>
            </a:extLst>
          </p:cNvPr>
          <p:cNvSpPr txBox="1"/>
          <p:nvPr/>
        </p:nvSpPr>
        <p:spPr>
          <a:xfrm>
            <a:off x="507727" y="636392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diễn cảm 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1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2AAE534-BFE8-99A2-E45B-E4B9667FF552}"/>
              </a:ext>
            </a:extLst>
          </p:cNvPr>
          <p:cNvSpPr txBox="1"/>
          <p:nvPr/>
        </p:nvSpPr>
        <p:spPr>
          <a:xfrm>
            <a:off x="6236735" y="2546475"/>
            <a:ext cx="5955265" cy="2672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mây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trời nắng như nung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em đi cấy phơi lưng cả ngày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gì em hóa thành mây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che cho mẹ suốt ngày bóng râm…</a:t>
            </a:r>
            <a:endParaRPr lang="en-US" sz="4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DA065668-2F10-AD3B-95AC-9EB52A5F5C6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14367" y="264202"/>
            <a:ext cx="2694216" cy="18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nền kể truyện mầm non">
            <a:hlinkClick r:id="" action="ppaction://media"/>
            <a:extLst>
              <a:ext uri="{FF2B5EF4-FFF2-40B4-BE49-F238E27FC236}">
                <a16:creationId xmlns:a16="http://schemas.microsoft.com/office/drawing/2014/main" id="{4DDFD62D-B4B0-3155-2D78-7081B4FF3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6149" y="6165953"/>
            <a:ext cx="406400" cy="406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323114"/>
            <a:ext cx="8102788" cy="1534888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08" t="5162" r="-22238" b="-116116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EA1E1C-4BCE-2F06-3030-FE684AD73ED6}"/>
              </a:ext>
            </a:extLst>
          </p:cNvPr>
          <p:cNvSpPr/>
          <p:nvPr/>
        </p:nvSpPr>
        <p:spPr>
          <a:xfrm flipH="1">
            <a:off x="1796607" y="2805410"/>
            <a:ext cx="2309542" cy="3689941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1022968" y="362649"/>
            <a:ext cx="5584661" cy="21647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580E9A4-F877-995C-C87B-4ADD6E0B1126}"/>
              </a:ext>
            </a:extLst>
          </p:cNvPr>
          <p:cNvSpPr txBox="1"/>
          <p:nvPr/>
        </p:nvSpPr>
        <p:spPr>
          <a:xfrm>
            <a:off x="507727" y="636392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diễn cảm 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2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6A0EAFC9-9B35-9DBC-B58D-6B67FA9570FE}"/>
              </a:ext>
            </a:extLst>
          </p:cNvPr>
          <p:cNvSpPr txBox="1"/>
          <p:nvPr/>
        </p:nvSpPr>
        <p:spPr>
          <a:xfrm>
            <a:off x="6236735" y="2546475"/>
            <a:ext cx="5955265" cy="2672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mây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trời nắng như nung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em đi cấy phơi lưng cả ngày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gì em hóa thành mây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che cho mẹ suốt ngày bóng râm…</a:t>
            </a:r>
            <a:endParaRPr lang="en-US" sz="4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F54F6D-10F4-276D-B4AD-E5B2FB5E94C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14367" y="264202"/>
            <a:ext cx="2694216" cy="18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5249784" y="1998107"/>
            <a:ext cx="5672138" cy="23272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5367574" y="2633293"/>
            <a:ext cx="5664503" cy="831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– Trích dẫn</a:t>
            </a:r>
            <a:endParaRPr lang="en-US" sz="66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AD3BBC8-6879-59AF-2D41-AE0172CF45C1}"/>
              </a:ext>
            </a:extLst>
          </p:cNvPr>
          <p:cNvSpPr/>
          <p:nvPr/>
        </p:nvSpPr>
        <p:spPr>
          <a:xfrm flipH="1">
            <a:off x="1796607" y="2805410"/>
            <a:ext cx="2309542" cy="3689941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9843425C-BACC-3576-71E3-884804AA8B1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57167" y="153965"/>
            <a:ext cx="2694216" cy="18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nền kể truyện mầm non">
            <a:hlinkClick r:id="" action="ppaction://media"/>
            <a:extLst>
              <a:ext uri="{FF2B5EF4-FFF2-40B4-BE49-F238E27FC236}">
                <a16:creationId xmlns:a16="http://schemas.microsoft.com/office/drawing/2014/main" id="{4DDFD62D-B4B0-3155-2D78-7081B4FF3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6149" y="6165953"/>
            <a:ext cx="406400" cy="406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323114"/>
            <a:ext cx="8102788" cy="1534888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08" t="5162" r="-22238" b="-116116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EA1E1C-4BCE-2F06-3030-FE684AD73ED6}"/>
              </a:ext>
            </a:extLst>
          </p:cNvPr>
          <p:cNvSpPr/>
          <p:nvPr/>
        </p:nvSpPr>
        <p:spPr>
          <a:xfrm flipH="1">
            <a:off x="1796607" y="2805410"/>
            <a:ext cx="2309542" cy="3689941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913612" y="428534"/>
            <a:ext cx="5584661" cy="21647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580E9A4-F877-995C-C87B-4ADD6E0B1126}"/>
              </a:ext>
            </a:extLst>
          </p:cNvPr>
          <p:cNvSpPr txBox="1"/>
          <p:nvPr/>
        </p:nvSpPr>
        <p:spPr>
          <a:xfrm>
            <a:off x="1962277" y="659893"/>
            <a:ext cx="3487330" cy="1823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trẻ 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thơ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3EB9288-9D74-BC7A-95C8-145114BF88B9}"/>
              </a:ext>
            </a:extLst>
          </p:cNvPr>
          <p:cNvSpPr txBox="1"/>
          <p:nvPr/>
        </p:nvSpPr>
        <p:spPr>
          <a:xfrm>
            <a:off x="6236735" y="2546475"/>
            <a:ext cx="5955265" cy="2672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mây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trời nắng như nung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em đi cấy phơi lưng cả ngày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gì em hóa thành mây</a:t>
            </a:r>
          </a:p>
          <a:p>
            <a:pPr algn="just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che cho mẹ suốt ngày bóng râm…</a:t>
            </a:r>
            <a:endParaRPr lang="en-US" sz="4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88E4D2F4-7099-2497-F2F1-9A9D5F14D02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14367" y="264202"/>
            <a:ext cx="2694216" cy="18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1304</TotalTime>
  <Words>170</Words>
  <Application>Microsoft Office PowerPoint</Application>
  <PresentationFormat>Widescreen</PresentationFormat>
  <Paragraphs>36</Paragraphs>
  <Slides>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134</cp:revision>
  <dcterms:modified xsi:type="dcterms:W3CDTF">2024-05-07T15:19:18Z</dcterms:modified>
  <cp:category/>
</cp:coreProperties>
</file>