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8"/>
  </p:notesMasterIdLst>
  <p:sldIdLst>
    <p:sldId id="275" r:id="rId2"/>
    <p:sldId id="347" r:id="rId3"/>
    <p:sldId id="375" r:id="rId4"/>
    <p:sldId id="365" r:id="rId5"/>
    <p:sldId id="371" r:id="rId6"/>
    <p:sldId id="356" r:id="rId7"/>
  </p:sldIdLst>
  <p:sldSz cx="12192000" cy="6858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72" d="100"/>
          <a:sy n="72" d="100"/>
        </p:scale>
        <p:origin x="3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8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2.gif"/><Relationship Id="rId7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2.gif"/><Relationship Id="rId7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9.gif"/><Relationship Id="rId5" Type="http://schemas.openxmlformats.org/officeDocument/2006/relationships/image" Target="../media/image15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PHÂN BIỆT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156499">
            <a:off x="2118557" y="5699854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147049" y="2500544"/>
            <a:ext cx="809067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4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“Ôn phía trên – phía dưới, </a:t>
            </a:r>
          </a:p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 trước – phía sau của bản thân”</a:t>
            </a:r>
            <a:endParaRPr lang="en-US" sz="40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B2BC037C-6DC2-4947-BA92-CD505FFA5B36}"/>
              </a:ext>
            </a:extLst>
          </p:cNvPr>
          <p:cNvSpPr/>
          <p:nvPr/>
        </p:nvSpPr>
        <p:spPr>
          <a:xfrm>
            <a:off x="9199287" y="3921851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5F13EDC-54C9-269A-533B-EFCB04A18672}"/>
              </a:ext>
            </a:extLst>
          </p:cNvPr>
          <p:cNvSpPr/>
          <p:nvPr/>
        </p:nvSpPr>
        <p:spPr>
          <a:xfrm>
            <a:off x="699702" y="3823983"/>
            <a:ext cx="1711106" cy="2869780"/>
          </a:xfrm>
          <a:custGeom>
            <a:avLst/>
            <a:gdLst/>
            <a:ahLst/>
            <a:cxnLst/>
            <a:rect l="l" t="t" r="r" b="b"/>
            <a:pathLst>
              <a:path w="1269149" h="2128552">
                <a:moveTo>
                  <a:pt x="0" y="0"/>
                </a:moveTo>
                <a:lnTo>
                  <a:pt x="1269149" y="0"/>
                </a:lnTo>
                <a:lnTo>
                  <a:pt x="1269149" y="2128553"/>
                </a:lnTo>
                <a:lnTo>
                  <a:pt x="0" y="2128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7396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570157" y="5617431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24236" y="1027088"/>
            <a:ext cx="566636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“Giấu tay”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6209361" y="439911"/>
            <a:ext cx="4590670" cy="2708913"/>
          </a:xfrm>
          <a:prstGeom prst="cloudCallout">
            <a:avLst>
              <a:gd name="adj1" fmla="val -61903"/>
              <a:gd name="adj2" fmla="val 6451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7B1D-E6A5-CD71-94F2-957EE51F5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6214" y="105805"/>
            <a:ext cx="2647062" cy="1813238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6DEFBE6E-7D6C-6FED-5E9E-1EC3B1893B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9409869" y="3723121"/>
            <a:ext cx="929784" cy="90654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3530B9E-93E4-A0E7-B9F5-C7F21B2BCC2D}"/>
              </a:ext>
            </a:extLst>
          </p:cNvPr>
          <p:cNvSpPr/>
          <p:nvPr/>
        </p:nvSpPr>
        <p:spPr>
          <a:xfrm flipH="1">
            <a:off x="2837600" y="2404947"/>
            <a:ext cx="2272748" cy="4189396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76B56-3DBF-B7AA-67C4-BAC91D4BDD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786506" y="4891085"/>
            <a:ext cx="4367906" cy="19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470120" y="797166"/>
            <a:ext cx="713075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nói nhanh”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470120" y="797166"/>
            <a:ext cx="713075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nhất”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Đi Chơi Thuyền - Em Di Choi Thuyen [Official Full HD]">
            <a:hlinkClick r:id="" action="ppaction://media"/>
            <a:extLst>
              <a:ext uri="{FF2B5EF4-FFF2-40B4-BE49-F238E27FC236}">
                <a16:creationId xmlns:a16="http://schemas.microsoft.com/office/drawing/2014/main" id="{A4CE252B-CF9A-A8AD-EC74-0A4257155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7763" y="6172200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470120" y="797166"/>
            <a:ext cx="713075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“Giấu đồ chơi”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88</Words>
  <Application>Microsoft Office PowerPoint</Application>
  <PresentationFormat>Widescreen</PresentationFormat>
  <Paragraphs>21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148</cp:revision>
  <dcterms:modified xsi:type="dcterms:W3CDTF">2024-05-06T02:53:46Z</dcterms:modified>
  <cp:category/>
</cp:coreProperties>
</file>