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8"/>
  </p:notesMasterIdLst>
  <p:sldIdLst>
    <p:sldId id="379" r:id="rId2"/>
    <p:sldId id="380" r:id="rId3"/>
    <p:sldId id="369" r:id="rId4"/>
    <p:sldId id="365" r:id="rId5"/>
    <p:sldId id="381" r:id="rId6"/>
    <p:sldId id="356" r:id="rId7"/>
  </p:sldIdLst>
  <p:sldSz cx="12192000" cy="6858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7.gif"/><Relationship Id="rId7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11" Type="http://schemas.openxmlformats.org/officeDocument/2006/relationships/image" Target="../media/image19.gif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image" Target="../media/image9.pn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5F9E46-548D-9143-FA46-754004D851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43167">
            <a:off x="1593341" y="4208286"/>
            <a:ext cx="2219324" cy="236043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PHÂN BIỆT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414" t="38051"/>
          <a:stretch/>
        </p:blipFill>
        <p:spPr>
          <a:xfrm rot="19156499">
            <a:off x="3730553" y="561842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1709362" y="2842462"/>
            <a:ext cx="90140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“Ôn quần, áo mùa hè”</a:t>
            </a:r>
            <a:endParaRPr lang="en-US" sz="5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2BC037C-6DC2-4947-BA92-CD505FFA5B36}"/>
              </a:ext>
            </a:extLst>
          </p:cNvPr>
          <p:cNvSpPr/>
          <p:nvPr/>
        </p:nvSpPr>
        <p:spPr>
          <a:xfrm>
            <a:off x="9199287" y="3921851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323F5C-1197-F532-17B9-7D90BBE7FF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49976">
            <a:off x="-3139" y="3931360"/>
            <a:ext cx="2914290" cy="2914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hè đến">
            <a:hlinkClick r:id="" action="ppaction://media"/>
            <a:extLst>
              <a:ext uri="{FF2B5EF4-FFF2-40B4-BE49-F238E27FC236}">
                <a16:creationId xmlns:a16="http://schemas.microsoft.com/office/drawing/2014/main" id="{C376F791-04FE-8510-7096-FBC84F1A7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892" y="645160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7396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62266" y="1173841"/>
            <a:ext cx="566636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“Mùa hè đến”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6205474" y="439747"/>
            <a:ext cx="4590670" cy="2801535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xplosion: 8 Points 32">
            <a:extLst>
              <a:ext uri="{FF2B5EF4-FFF2-40B4-BE49-F238E27FC236}">
                <a16:creationId xmlns:a16="http://schemas.microsoft.com/office/drawing/2014/main" id="{2731713D-8473-7351-7257-67EA8EA1A255}"/>
              </a:ext>
            </a:extLst>
          </p:cNvPr>
          <p:cNvSpPr/>
          <p:nvPr/>
        </p:nvSpPr>
        <p:spPr>
          <a:xfrm>
            <a:off x="8102081" y="3330998"/>
            <a:ext cx="4007114" cy="3415188"/>
          </a:xfrm>
          <a:prstGeom prst="irregularSeal1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E5890A3-52CB-9B79-BB93-247AB2C5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9" y="3445202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C42D3-56B3-77CF-3C7F-00BB338AF2A7}"/>
              </a:ext>
            </a:extLst>
          </p:cNvPr>
          <p:cNvSpPr txBox="1"/>
          <p:nvPr/>
        </p:nvSpPr>
        <p:spPr>
          <a:xfrm>
            <a:off x="9002309" y="4430805"/>
            <a:ext cx="22066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Quần áo mùa hè</a:t>
            </a:r>
            <a:endParaRPr lang="en-US" sz="7200" b="1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F6E323-42EA-5CB2-BD74-773AF5CD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3522" y="336177"/>
            <a:ext cx="3046881" cy="3046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AC1A8-3934-3368-5731-6821311405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838" y="0"/>
            <a:ext cx="3727568" cy="3727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A05814-53F4-A713-48DE-7C5E4E063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7977" y="3263924"/>
            <a:ext cx="3791556" cy="37915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086A24-A023-9476-9795-2493DA0B9F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8662" y="239308"/>
            <a:ext cx="3046882" cy="32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281358" y="730082"/>
            <a:ext cx="5629283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nói đúng”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Biển Lắm - Nhạc Vui Nhộn Cho Bé">
            <a:hlinkClick r:id="" action="ppaction://media"/>
            <a:extLst>
              <a:ext uri="{FF2B5EF4-FFF2-40B4-BE49-F238E27FC236}">
                <a16:creationId xmlns:a16="http://schemas.microsoft.com/office/drawing/2014/main" id="{7A30F480-6749-06D4-5B30-4B73CACEE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66" y="6387029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3404925" y="705928"/>
            <a:ext cx="5629283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“Bé đi mua sắm”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</TotalTime>
  <Words>75</Words>
  <Application>Microsoft Office PowerPoint</Application>
  <PresentationFormat>Widescreen</PresentationFormat>
  <Paragraphs>19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151</cp:revision>
  <dcterms:modified xsi:type="dcterms:W3CDTF">2024-05-07T15:13:20Z</dcterms:modified>
  <cp:category/>
</cp:coreProperties>
</file>