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347" r:id="rId3"/>
    <p:sldId id="369" r:id="rId4"/>
    <p:sldId id="371" r:id="rId5"/>
    <p:sldId id="373" r:id="rId6"/>
    <p:sldId id="356" r:id="rId7"/>
    <p:sldId id="372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95" d="100"/>
          <a:sy n="95" d="100"/>
        </p:scale>
        <p:origin x="76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2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8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7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1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gif"/><Relationship Id="rId4" Type="http://schemas.openxmlformats.org/officeDocument/2006/relationships/audio" Target="../media/media3.mp3"/><Relationship Id="rId9" Type="http://schemas.openxmlformats.org/officeDocument/2006/relationships/image" Target="../media/image17.gif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gif"/><Relationship Id="rId4" Type="http://schemas.openxmlformats.org/officeDocument/2006/relationships/audio" Target="../media/media3.mp3"/><Relationship Id="rId9" Type="http://schemas.openxmlformats.org/officeDocument/2006/relationships/image" Target="../media/image17.gif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5F9E46-548D-9143-FA46-754004D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43167">
            <a:off x="1593341" y="4208286"/>
            <a:ext cx="2219324" cy="236043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PHÂN BIỆT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414" t="38051"/>
          <a:stretch/>
        </p:blipFill>
        <p:spPr>
          <a:xfrm rot="19156499">
            <a:off x="3730553" y="5618425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235116" y="2793063"/>
            <a:ext cx="80714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“Quần, áo mùa hè”</a:t>
            </a:r>
            <a:endParaRPr lang="en-US" sz="54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B2BC037C-6DC2-4947-BA92-CD505FFA5B36}"/>
              </a:ext>
            </a:extLst>
          </p:cNvPr>
          <p:cNvSpPr/>
          <p:nvPr/>
        </p:nvSpPr>
        <p:spPr>
          <a:xfrm>
            <a:off x="9199287" y="3921851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323F5C-1197-F532-17B9-7D90BBE7FF7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49976">
            <a:off x="-3139" y="3931360"/>
            <a:ext cx="2914290" cy="2914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hè đến">
            <a:hlinkClick r:id="" action="ppaction://media"/>
            <a:extLst>
              <a:ext uri="{FF2B5EF4-FFF2-40B4-BE49-F238E27FC236}">
                <a16:creationId xmlns:a16="http://schemas.microsoft.com/office/drawing/2014/main" id="{C376F791-04FE-8510-7096-FBC84F1A7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892" y="6451600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7396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570157" y="5617431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62266" y="1173841"/>
            <a:ext cx="566636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“Mùa hè đến”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6205474" y="439747"/>
            <a:ext cx="4590670" cy="2801535"/>
          </a:xfrm>
          <a:prstGeom prst="cloudCallout">
            <a:avLst>
              <a:gd name="adj1" fmla="val -61903"/>
              <a:gd name="adj2" fmla="val 6451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B1D-E6A5-CD71-94F2-957EE51F56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6214" y="105805"/>
            <a:ext cx="2647062" cy="1813238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6DEFBE6E-7D6C-6FED-5E9E-1EC3B1893B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9409869" y="3723121"/>
            <a:ext cx="929784" cy="90654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3530B9E-93E4-A0E7-B9F5-C7F21B2BCC2D}"/>
              </a:ext>
            </a:extLst>
          </p:cNvPr>
          <p:cNvSpPr/>
          <p:nvPr/>
        </p:nvSpPr>
        <p:spPr>
          <a:xfrm flipH="1">
            <a:off x="2837600" y="2404947"/>
            <a:ext cx="2272748" cy="4189396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6B56-3DBF-B7AA-67C4-BAC91D4BD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-786506" y="4891085"/>
            <a:ext cx="4367906" cy="19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xplosion: 8 Points 32">
            <a:extLst>
              <a:ext uri="{FF2B5EF4-FFF2-40B4-BE49-F238E27FC236}">
                <a16:creationId xmlns:a16="http://schemas.microsoft.com/office/drawing/2014/main" id="{2731713D-8473-7351-7257-67EA8EA1A255}"/>
              </a:ext>
            </a:extLst>
          </p:cNvPr>
          <p:cNvSpPr/>
          <p:nvPr/>
        </p:nvSpPr>
        <p:spPr>
          <a:xfrm>
            <a:off x="8102081" y="3330998"/>
            <a:ext cx="4007114" cy="3415188"/>
          </a:xfrm>
          <a:prstGeom prst="irregularSeal1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E5890A3-52CB-9B79-BB93-247AB2C5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9" y="3445202"/>
            <a:ext cx="3429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C42D3-56B3-77CF-3C7F-00BB338AF2A7}"/>
              </a:ext>
            </a:extLst>
          </p:cNvPr>
          <p:cNvSpPr txBox="1"/>
          <p:nvPr/>
        </p:nvSpPr>
        <p:spPr>
          <a:xfrm>
            <a:off x="9002309" y="4430805"/>
            <a:ext cx="22066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Quần áo mùa hè</a:t>
            </a:r>
            <a:endParaRPr lang="en-US" sz="7200" b="1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F6E323-42EA-5CB2-BD74-773AF5CD7E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3522" y="336177"/>
            <a:ext cx="3046881" cy="3046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9AC1A8-3934-3368-5731-6821311405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838" y="0"/>
            <a:ext cx="3727568" cy="3727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A05814-53F4-A713-48DE-7C5E4E063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7977" y="3263924"/>
            <a:ext cx="3791556" cy="37915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086A24-A023-9476-9795-2493DA0B9F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8662" y="239308"/>
            <a:ext cx="3046882" cy="32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30BED63C-565E-8288-8891-0905A032A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4125" y="6456363"/>
            <a:ext cx="406400" cy="406400"/>
          </a:xfrm>
          <a:prstGeom prst="rect">
            <a:avLst/>
          </a:prstGeom>
        </p:spPr>
      </p:pic>
      <p:pic>
        <p:nvPicPr>
          <p:cNvPr id="4" name="Em Đi Chơi Thuyền - Em Di Choi Thuyen [Official Full HD]">
            <a:hlinkClick r:id="" action="ppaction://media"/>
            <a:extLst>
              <a:ext uri="{FF2B5EF4-FFF2-40B4-BE49-F238E27FC236}">
                <a16:creationId xmlns:a16="http://schemas.microsoft.com/office/drawing/2014/main" id="{A4CE252B-CF9A-A8AD-EC74-0A4257155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7763" y="61722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3323696" y="637623"/>
            <a:ext cx="604148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“Chọn quần áo theo yêu cầu của cô”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39CD9E29-4C8C-AE9D-A2D3-797B45855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1232" y="6375400"/>
            <a:ext cx="406400" cy="406400"/>
          </a:xfrm>
          <a:prstGeom prst="rect">
            <a:avLst/>
          </a:prstGeom>
        </p:spPr>
      </p:pic>
      <p:pic>
        <p:nvPicPr>
          <p:cNvPr id="4" name="Em Đi Chơi Thuyền - Em Di Choi Thuyen [Official Full HD]">
            <a:hlinkClick r:id="" action="ppaction://media"/>
            <a:extLst>
              <a:ext uri="{FF2B5EF4-FFF2-40B4-BE49-F238E27FC236}">
                <a16:creationId xmlns:a16="http://schemas.microsoft.com/office/drawing/2014/main" id="{A4CE252B-CF9A-A8AD-EC74-0A4257155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7763" y="61722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3323696" y="637623"/>
            <a:ext cx="604148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“Gấp quần áo”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8BD09-16D5-B708-E135-563EE105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955" b="75886"/>
          <a:stretch/>
        </p:blipFill>
        <p:spPr>
          <a:xfrm>
            <a:off x="425978" y="402741"/>
            <a:ext cx="3394182" cy="2733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BE527-FF08-CD9A-CC87-A6CE6D18F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48" r="57114"/>
          <a:stretch/>
        </p:blipFill>
        <p:spPr>
          <a:xfrm>
            <a:off x="4534796" y="382167"/>
            <a:ext cx="3001140" cy="273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5A97D-F7F4-0C87-4C0B-0BDAE727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15" t="50000"/>
          <a:stretch/>
        </p:blipFill>
        <p:spPr>
          <a:xfrm>
            <a:off x="7789155" y="68374"/>
            <a:ext cx="3976867" cy="3360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516FA7-7B20-5E46-F453-94BFB7E51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53" b="72513"/>
          <a:stretch/>
        </p:blipFill>
        <p:spPr>
          <a:xfrm>
            <a:off x="4172444" y="3266020"/>
            <a:ext cx="3490101" cy="2593714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271676-470B-FB0C-E831-33637FCD6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34" r="68955" b="51851"/>
          <a:stretch/>
        </p:blipFill>
        <p:spPr>
          <a:xfrm>
            <a:off x="423614" y="3581996"/>
            <a:ext cx="3394182" cy="27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8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2225</TotalTime>
  <Words>78</Words>
  <Application>Microsoft Office PowerPoint</Application>
  <PresentationFormat>Widescreen</PresentationFormat>
  <Paragraphs>19</Paragraphs>
  <Slides>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Marykate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149</cp:revision>
  <dcterms:modified xsi:type="dcterms:W3CDTF">2024-05-01T15:33:24Z</dcterms:modified>
  <cp:category/>
</cp:coreProperties>
</file>