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347" r:id="rId3"/>
    <p:sldId id="380" r:id="rId4"/>
    <p:sldId id="379" r:id="rId5"/>
    <p:sldId id="365" r:id="rId6"/>
    <p:sldId id="371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45" d="100"/>
          <a:sy n="45" d="100"/>
        </p:scale>
        <p:origin x="2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8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3.gif"/><Relationship Id="rId7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3.gif"/><Relationship Id="rId7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PHÂN BIỆT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156499">
            <a:off x="2118557" y="5699854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864654" y="2802194"/>
            <a:ext cx="1065548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4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“Ôn Hình tròn – Hình tam giác”</a:t>
            </a:r>
            <a:endParaRPr lang="en-US" sz="4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B2BC037C-6DC2-4947-BA92-CD505FFA5B36}"/>
              </a:ext>
            </a:extLst>
          </p:cNvPr>
          <p:cNvSpPr/>
          <p:nvPr/>
        </p:nvSpPr>
        <p:spPr>
          <a:xfrm>
            <a:off x="9199287" y="3921851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5F13EDC-54C9-269A-533B-EFCB04A18672}"/>
              </a:ext>
            </a:extLst>
          </p:cNvPr>
          <p:cNvSpPr/>
          <p:nvPr/>
        </p:nvSpPr>
        <p:spPr>
          <a:xfrm>
            <a:off x="699702" y="3823983"/>
            <a:ext cx="1711106" cy="2869780"/>
          </a:xfrm>
          <a:custGeom>
            <a:avLst/>
            <a:gdLst/>
            <a:ahLst/>
            <a:cxnLst/>
            <a:rect l="l" t="t" r="r" b="b"/>
            <a:pathLst>
              <a:path w="1269149" h="2128552">
                <a:moveTo>
                  <a:pt x="0" y="0"/>
                </a:moveTo>
                <a:lnTo>
                  <a:pt x="1269149" y="0"/>
                </a:lnTo>
                <a:lnTo>
                  <a:pt x="1269149" y="2128553"/>
                </a:lnTo>
                <a:lnTo>
                  <a:pt x="0" y="2128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169333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570157" y="5617431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03285" y="1022577"/>
            <a:ext cx="566636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</a:t>
            </a:r>
          </a:p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“Dạy bé hình khối”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5979730" y="468470"/>
            <a:ext cx="6113477" cy="2611017"/>
          </a:xfrm>
          <a:prstGeom prst="cloudCallout">
            <a:avLst>
              <a:gd name="adj1" fmla="val -61903"/>
              <a:gd name="adj2" fmla="val 6451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B1D-E6A5-CD71-94F2-957EE51F56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6214" y="105805"/>
            <a:ext cx="2647062" cy="1813238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6DEFBE6E-7D6C-6FED-5E9E-1EC3B1893B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9409869" y="3723121"/>
            <a:ext cx="929784" cy="90654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3530B9E-93E4-A0E7-B9F5-C7F21B2BCC2D}"/>
              </a:ext>
            </a:extLst>
          </p:cNvPr>
          <p:cNvSpPr/>
          <p:nvPr/>
        </p:nvSpPr>
        <p:spPr>
          <a:xfrm flipH="1">
            <a:off x="2837600" y="2404947"/>
            <a:ext cx="2272748" cy="4189396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6B56-3DBF-B7AA-67C4-BAC91D4BDD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786506" y="4891085"/>
            <a:ext cx="4367906" cy="1966915"/>
          </a:xfrm>
          <a:prstGeom prst="rect">
            <a:avLst/>
          </a:prstGeom>
        </p:spPr>
      </p:pic>
      <p:pic>
        <p:nvPicPr>
          <p:cNvPr id="3" name="Dạy Bé Hình Khối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34059FFF-C5E1-18FF-4E08-8B28CCE8BE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83" end="123126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9333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E08D7CC-563B-0CC2-B82F-F587557E4581}"/>
              </a:ext>
            </a:extLst>
          </p:cNvPr>
          <p:cNvSpPr/>
          <p:nvPr/>
        </p:nvSpPr>
        <p:spPr>
          <a:xfrm>
            <a:off x="828675" y="1143000"/>
            <a:ext cx="4772025" cy="46005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FB4BA03-B5E5-3B4E-5029-3A6D4F56E211}"/>
              </a:ext>
            </a:extLst>
          </p:cNvPr>
          <p:cNvSpPr/>
          <p:nvPr/>
        </p:nvSpPr>
        <p:spPr>
          <a:xfrm>
            <a:off x="6376989" y="1257300"/>
            <a:ext cx="5381624" cy="4486275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65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3281358" y="730082"/>
            <a:ext cx="5629283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nhất”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3281358" y="730082"/>
            <a:ext cx="56292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Chơi Thuyền - Em Di Choi Thuyen [Official Full HD]">
            <a:hlinkClick r:id="" action="ppaction://media"/>
            <a:extLst>
              <a:ext uri="{FF2B5EF4-FFF2-40B4-BE49-F238E27FC236}">
                <a16:creationId xmlns:a16="http://schemas.microsoft.com/office/drawing/2014/main" id="{A4CE252B-CF9A-A8AD-EC74-0A4257155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7763" y="61722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4227400" y="1016870"/>
            <a:ext cx="547511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màu hình tròn, hình tam giác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095270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5472825" y="5849993"/>
            <a:ext cx="1658912" cy="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</TotalTime>
  <Words>85</Words>
  <Application>Microsoft Office PowerPoint</Application>
  <PresentationFormat>Widescreen</PresentationFormat>
  <Paragraphs>20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151</cp:revision>
  <dcterms:modified xsi:type="dcterms:W3CDTF">2024-05-07T14:08:50Z</dcterms:modified>
  <cp:category/>
</cp:coreProperties>
</file>