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4a" ContentType="audio/mp4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4071" r:id="rId1"/>
  </p:sldMasterIdLst>
  <p:notesMasterIdLst>
    <p:notesMasterId r:id="rId10"/>
  </p:notesMasterIdLst>
  <p:sldIdLst>
    <p:sldId id="275" r:id="rId2"/>
    <p:sldId id="274" r:id="rId3"/>
    <p:sldId id="348" r:id="rId4"/>
    <p:sldId id="367" r:id="rId5"/>
    <p:sldId id="366" r:id="rId6"/>
    <p:sldId id="364" r:id="rId7"/>
    <p:sldId id="365" r:id="rId8"/>
    <p:sldId id="356" r:id="rId9"/>
  </p:sldIdLst>
  <p:sldSz cx="12192000" cy="6858000"/>
  <p:notesSz cx="6858000" cy="9144000"/>
  <p:custDataLst>
    <p:tags r:id="rId11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5pPr>
    <a:lvl6pPr marL="2286000" algn="l" defTabSz="914400" rtl="0" eaLnBrk="1" latinLnBrk="0" hangingPunct="1"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6pPr>
    <a:lvl7pPr marL="2743200" algn="l" defTabSz="914400" rtl="0" eaLnBrk="1" latinLnBrk="0" hangingPunct="1"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7pPr>
    <a:lvl8pPr marL="3200400" algn="l" defTabSz="914400" rtl="0" eaLnBrk="1" latinLnBrk="0" hangingPunct="1"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8pPr>
    <a:lvl9pPr marL="3657600" algn="l" defTabSz="914400" rtl="0" eaLnBrk="1" latinLnBrk="0" hangingPunct="1"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4"/>
    <p:restoredTop sz="94643"/>
  </p:normalViewPr>
  <p:slideViewPr>
    <p:cSldViewPr snapToGrid="0" snapToObjects="1">
      <p:cViewPr varScale="1">
        <p:scale>
          <a:sx n="52" d="100"/>
          <a:sy n="52" d="100"/>
        </p:scale>
        <p:origin x="24" y="4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Shape 3">
            <a:extLst>
              <a:ext uri="{FF2B5EF4-FFF2-40B4-BE49-F238E27FC236}">
                <a16:creationId xmlns:a16="http://schemas.microsoft.com/office/drawing/2014/main" id="{D198C71D-5942-CA5D-916F-09FFD65E6D3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custGeom>
            <a:avLst/>
            <a:gdLst>
              <a:gd name="T0" fmla="*/ 0 w 120000"/>
              <a:gd name="T1" fmla="*/ 0 h 120000"/>
              <a:gd name="T2" fmla="*/ 2147483646 w 120000"/>
              <a:gd name="T3" fmla="*/ 0 h 120000"/>
              <a:gd name="T4" fmla="*/ 2147483646 w 120000"/>
              <a:gd name="T5" fmla="*/ 2147483646 h 120000"/>
              <a:gd name="T6" fmla="*/ 0 w 120000"/>
              <a:gd name="T7" fmla="*/ 2147483646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0000"/>
              <a:gd name="T16" fmla="*/ 0 h 120000"/>
              <a:gd name="T17" fmla="*/ 120000 w 120000"/>
              <a:gd name="T18" fmla="*/ 120000 h 1200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" name="Shape 4">
            <a:extLst>
              <a:ext uri="{FF2B5EF4-FFF2-40B4-BE49-F238E27FC236}">
                <a16:creationId xmlns:a16="http://schemas.microsoft.com/office/drawing/2014/main" id="{83078C01-0309-4A2C-BB94-5F8C080BF6C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 sz="1100"/>
            </a:lvl1pPr>
            <a:lvl2pPr lvl="1">
              <a:spcBef>
                <a:spcPts val="0"/>
              </a:spcBef>
              <a:defRPr sz="1100"/>
            </a:lvl2pPr>
            <a:lvl3pPr lvl="2">
              <a:spcBef>
                <a:spcPts val="0"/>
              </a:spcBef>
              <a:defRPr sz="1100"/>
            </a:lvl3pPr>
            <a:lvl4pPr lvl="3">
              <a:spcBef>
                <a:spcPts val="0"/>
              </a:spcBef>
              <a:defRPr sz="1100"/>
            </a:lvl4pPr>
            <a:lvl5pPr lvl="4">
              <a:spcBef>
                <a:spcPts val="0"/>
              </a:spcBef>
              <a:defRPr sz="1100"/>
            </a:lvl5pPr>
            <a:lvl6pPr lvl="5">
              <a:spcBef>
                <a:spcPts val="0"/>
              </a:spcBef>
              <a:defRPr sz="1100"/>
            </a:lvl6pPr>
            <a:lvl7pPr lvl="6">
              <a:spcBef>
                <a:spcPts val="0"/>
              </a:spcBef>
              <a:defRPr sz="1100"/>
            </a:lvl7pPr>
            <a:lvl8pPr lvl="7">
              <a:spcBef>
                <a:spcPts val="0"/>
              </a:spcBef>
              <a:defRPr sz="1100"/>
            </a:lvl8pPr>
            <a:lvl9pPr lvl="8">
              <a:spcBef>
                <a:spcPts val="0"/>
              </a:spcBef>
              <a:defRPr sz="1100"/>
            </a:lvl9pPr>
          </a:lstStyle>
          <a:p>
            <a:pPr lvl="0"/>
            <a:endParaRPr noProof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742950" indent="-28575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11430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6002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20574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0CE580-2C52-3ECA-C042-D592F237BA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52036A-B193-459F-88F3-92A4FC1764B8}" type="datetimeFigureOut">
              <a:rPr lang="en-US"/>
              <a:pPr>
                <a:defRPr/>
              </a:pPr>
              <a:t>5/7/2024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419FC3-1720-D008-4060-931906B7CF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7436D7-6E54-80D9-596C-26CDDF7C9E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EAE08D5-A6E3-4143-9A20-C5424629759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44293565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D6E10E-14D7-EC58-CA79-2CF1B709D7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A86B94-D4A2-416E-992F-6568232A1E3E}" type="datetimeFigureOut">
              <a:rPr lang="en-US"/>
              <a:pPr>
                <a:defRPr/>
              </a:pPr>
              <a:t>5/7/2024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4C6038-50CC-937F-D053-FB12205743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DCF546-60E5-16E8-3ABD-1F99F434BC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B5E6C79-18FA-4599-B31F-FF4AB4068B4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25319418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6BA339-5FBB-A2D1-D825-0F126FEADB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95E73F-098D-41EA-9F80-D0A250CC491D}" type="datetimeFigureOut">
              <a:rPr lang="en-US"/>
              <a:pPr>
                <a:defRPr/>
              </a:pPr>
              <a:t>5/7/2024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4CCBA2-2D8C-4DF5-D049-633949F8FC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0D3821-92AA-27DA-0789-397619C0A5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0F6782B-A67B-437F-A5E3-63024791DDE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66471614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39EA20-4E9B-33B7-D203-187D2F2852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E1E2D2-DDD2-DBD9-EBC3-D3F4DA79A3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F47314-964D-1DF4-A6F0-43231FC453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B720F38-9D6C-4A22-B415-71E98C5E761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282200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6FD798-64B2-AA0A-697C-7B38799048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F3E918-7D65-4207-9AA3-4BCE1778B18D}" type="datetimeFigureOut">
              <a:rPr lang="en-US"/>
              <a:pPr>
                <a:defRPr/>
              </a:pPr>
              <a:t>5/7/2024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54FBE1-CEB0-3540-9DAD-D7F115E0B4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4A883B-BDCF-0B98-0109-869C15BD79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34DE987-4BE0-4DF0-9495-22EAC367BA3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67985972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DB46D1E7-AD89-31C8-4176-0ADD55D1AA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2DC246-DE9D-4CB0-ABCF-CBA5A35D8A62}" type="datetimeFigureOut">
              <a:rPr lang="en-US"/>
              <a:pPr>
                <a:defRPr/>
              </a:pPr>
              <a:t>5/7/2024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580E2B68-84D1-BB04-40AC-AE3F6627A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268184E-E617-45F5-1EC1-80B2F31CA5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FC76949-4C66-4471-9F98-364BC3704B8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41624039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A7F1E715-2FD3-3028-42D8-9034054D34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7AA2D2-7ABC-471E-A3F5-17E3D0DC3A68}" type="datetimeFigureOut">
              <a:rPr lang="en-US"/>
              <a:pPr>
                <a:defRPr/>
              </a:pPr>
              <a:t>5/7/2024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B447FA67-AE6A-D1CE-53F0-1A22FC5BCC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04DFB97F-4E3B-CA77-A2E2-74E0F67500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8218D8A-7BC4-4A01-83A5-D476B3B4452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32126215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8CE29B93-1D60-988F-BE31-35962665E4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3D5EBC-5D92-45C6-966E-E4F72834819A}" type="datetimeFigureOut">
              <a:rPr lang="en-US"/>
              <a:pPr>
                <a:defRPr/>
              </a:pPr>
              <a:t>5/7/2024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58E90E91-A76B-D4A3-9E50-3AB4C8BE91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23C1331-FC34-F2BA-2FD0-EF701767BD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1DBD88-F26E-4208-842F-AEE1BE993CA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72654504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8EA7B43E-22AF-8096-E03E-625115D853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53AFE7-8801-45C9-A35C-3ECCE3B4767C}" type="datetimeFigureOut">
              <a:rPr lang="en-US"/>
              <a:pPr>
                <a:defRPr/>
              </a:pPr>
              <a:t>5/7/2024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4201182B-8AE5-A261-BE8C-1CEB15B96C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E2F059F7-90E9-F3D9-5A50-69B4067DAE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A8334F4-5394-4C69-B79F-EE7D5B60C14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32426450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99051D3F-08D6-2314-5E9E-86280B07E0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B69326-F244-4CB9-B96E-5A89AA8DA825}" type="datetimeFigureOut">
              <a:rPr lang="en-US"/>
              <a:pPr>
                <a:defRPr/>
              </a:pPr>
              <a:t>5/7/2024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921479DF-B04B-F9A8-F5B2-DCC66F525C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7ACD026-7253-0234-0C83-C72B34FF20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754E5DD-A780-4A53-B773-DCC6EF4A206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90806151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9DF3EFBA-E157-4BA5-5F2A-473D355218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2FAA71-68AA-4A9A-80AB-BC982076DEBC}" type="datetimeFigureOut">
              <a:rPr lang="en-US"/>
              <a:pPr>
                <a:defRPr/>
              </a:pPr>
              <a:t>5/7/2024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887E26D8-1424-204A-81B8-80B645A8DC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DC2B5E1D-5609-C128-6312-43F65CB93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C11AF08-F5D6-4A65-A602-60FCCDCB769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53272401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78CBF839-81FB-380B-68C8-F3FB44452782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C4C1318B-1269-054E-3613-67C6FEC780B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4A7838-3974-47F9-8A71-6E3962666B0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39DC15C2-35F2-4EE6-83B4-091C1B17E7F4}" type="datetimeFigureOut">
              <a:rPr lang="en-US"/>
              <a:pPr>
                <a:defRPr/>
              </a:pPr>
              <a:t>5/7/2024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5D17C4-2F93-4D2F-B6DF-6FA3F69951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FE83FA-9E38-4022-B81E-04838FC303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A58F5AF4-AEA6-4162-9A82-9A6EBCEA05A6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80" r:id="rId1"/>
    <p:sldLayoutId id="2147484190" r:id="rId2"/>
    <p:sldLayoutId id="2147484181" r:id="rId3"/>
    <p:sldLayoutId id="2147484182" r:id="rId4"/>
    <p:sldLayoutId id="2147484183" r:id="rId5"/>
    <p:sldLayoutId id="2147484184" r:id="rId6"/>
    <p:sldLayoutId id="2147484185" r:id="rId7"/>
    <p:sldLayoutId id="2147484186" r:id="rId8"/>
    <p:sldLayoutId id="2147484187" r:id="rId9"/>
    <p:sldLayoutId id="2147484188" r:id="rId10"/>
    <p:sldLayoutId id="2147484189" r:id="rId11"/>
  </p:sldLayoutIdLs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3" Type="http://schemas.openxmlformats.org/officeDocument/2006/relationships/image" Target="../media/image2.png"/><Relationship Id="rId7" Type="http://schemas.openxmlformats.org/officeDocument/2006/relationships/image" Target="../media/image6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9.jpeg"/><Relationship Id="rId5" Type="http://schemas.openxmlformats.org/officeDocument/2006/relationships/image" Target="../media/image3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3" Type="http://schemas.openxmlformats.org/officeDocument/2006/relationships/image" Target="../media/image3.png"/><Relationship Id="rId7" Type="http://schemas.openxmlformats.org/officeDocument/2006/relationships/image" Target="../media/image1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10" Type="http://schemas.openxmlformats.org/officeDocument/2006/relationships/image" Target="../media/image16.gif"/><Relationship Id="rId4" Type="http://schemas.openxmlformats.org/officeDocument/2006/relationships/image" Target="../media/image4.png"/><Relationship Id="rId9" Type="http://schemas.openxmlformats.org/officeDocument/2006/relationships/image" Target="../media/image15.gi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app=desktop&amp;v=6fomjPCkVfk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g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17.jpg"/><Relationship Id="rId5" Type="http://schemas.openxmlformats.org/officeDocument/2006/relationships/image" Target="../media/image18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20.sv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g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2.gif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8.png"/><Relationship Id="rId5" Type="http://schemas.openxmlformats.org/officeDocument/2006/relationships/image" Target="../media/image21.gif"/><Relationship Id="rId10" Type="http://schemas.openxmlformats.org/officeDocument/2006/relationships/image" Target="../media/image23.png"/><Relationship Id="rId4" Type="http://schemas.openxmlformats.org/officeDocument/2006/relationships/image" Target="../media/image3.png"/><Relationship Id="rId9" Type="http://schemas.openxmlformats.org/officeDocument/2006/relationships/image" Target="../media/image15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9178133" y="161753"/>
            <a:ext cx="3326951" cy="884041"/>
            <a:chOff x="0" y="0"/>
            <a:chExt cx="1314351" cy="34925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314351" cy="349251"/>
            </a:xfrm>
            <a:custGeom>
              <a:avLst/>
              <a:gdLst/>
              <a:ahLst/>
              <a:cxnLst/>
              <a:rect l="l" t="t" r="r" b="b"/>
              <a:pathLst>
                <a:path w="1314351" h="349251">
                  <a:moveTo>
                    <a:pt x="1111151" y="0"/>
                  </a:moveTo>
                  <a:cubicBezTo>
                    <a:pt x="1223375" y="0"/>
                    <a:pt x="1314351" y="78182"/>
                    <a:pt x="1314351" y="174625"/>
                  </a:cubicBezTo>
                  <a:cubicBezTo>
                    <a:pt x="1314351" y="271068"/>
                    <a:pt x="1223375" y="349251"/>
                    <a:pt x="1111151" y="349251"/>
                  </a:cubicBezTo>
                  <a:lnTo>
                    <a:pt x="203200" y="349251"/>
                  </a:lnTo>
                  <a:cubicBezTo>
                    <a:pt x="90976" y="349251"/>
                    <a:pt x="0" y="271068"/>
                    <a:pt x="0" y="174625"/>
                  </a:cubicBezTo>
                  <a:cubicBezTo>
                    <a:pt x="0" y="78182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EACD6B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95250"/>
              <a:ext cx="1314351" cy="444501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147"/>
                </a:lnSpc>
              </a:pPr>
              <a:endParaRPr sz="933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0007601" y="1234939"/>
            <a:ext cx="3713619" cy="884041"/>
            <a:chOff x="0" y="0"/>
            <a:chExt cx="1467109" cy="349251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467109" cy="349251"/>
            </a:xfrm>
            <a:custGeom>
              <a:avLst/>
              <a:gdLst/>
              <a:ahLst/>
              <a:cxnLst/>
              <a:rect l="l" t="t" r="r" b="b"/>
              <a:pathLst>
                <a:path w="1467109" h="349251">
                  <a:moveTo>
                    <a:pt x="1263909" y="0"/>
                  </a:moveTo>
                  <a:cubicBezTo>
                    <a:pt x="1376133" y="0"/>
                    <a:pt x="1467109" y="78182"/>
                    <a:pt x="1467109" y="174625"/>
                  </a:cubicBezTo>
                  <a:cubicBezTo>
                    <a:pt x="1467109" y="271068"/>
                    <a:pt x="1376133" y="349251"/>
                    <a:pt x="1263909" y="349251"/>
                  </a:cubicBezTo>
                  <a:lnTo>
                    <a:pt x="203200" y="349251"/>
                  </a:lnTo>
                  <a:cubicBezTo>
                    <a:pt x="90976" y="349251"/>
                    <a:pt x="0" y="271068"/>
                    <a:pt x="0" y="174625"/>
                  </a:cubicBezTo>
                  <a:cubicBezTo>
                    <a:pt x="0" y="78182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C3CBFC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95250"/>
              <a:ext cx="1467109" cy="444501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147"/>
                </a:lnSpc>
              </a:pPr>
              <a:endParaRPr sz="933"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1480800" y="3338802"/>
            <a:ext cx="3977064" cy="884041"/>
            <a:chOff x="0" y="0"/>
            <a:chExt cx="1571186" cy="349251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571186" cy="349251"/>
            </a:xfrm>
            <a:custGeom>
              <a:avLst/>
              <a:gdLst/>
              <a:ahLst/>
              <a:cxnLst/>
              <a:rect l="l" t="t" r="r" b="b"/>
              <a:pathLst>
                <a:path w="1571186" h="349251">
                  <a:moveTo>
                    <a:pt x="1367986" y="0"/>
                  </a:moveTo>
                  <a:cubicBezTo>
                    <a:pt x="1480210" y="0"/>
                    <a:pt x="1571186" y="78182"/>
                    <a:pt x="1571186" y="174625"/>
                  </a:cubicBezTo>
                  <a:cubicBezTo>
                    <a:pt x="1571186" y="271068"/>
                    <a:pt x="1480210" y="349251"/>
                    <a:pt x="1367986" y="349251"/>
                  </a:cubicBezTo>
                  <a:lnTo>
                    <a:pt x="203200" y="349251"/>
                  </a:lnTo>
                  <a:cubicBezTo>
                    <a:pt x="90976" y="349251"/>
                    <a:pt x="0" y="271068"/>
                    <a:pt x="0" y="174625"/>
                  </a:cubicBezTo>
                  <a:cubicBezTo>
                    <a:pt x="0" y="78182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FC7D4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95250"/>
              <a:ext cx="1571186" cy="444501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147"/>
                </a:lnSpc>
              </a:pPr>
              <a:endParaRPr sz="933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0830319" y="2297154"/>
            <a:ext cx="3977064" cy="884041"/>
            <a:chOff x="0" y="0"/>
            <a:chExt cx="1571186" cy="349251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571186" cy="349251"/>
            </a:xfrm>
            <a:custGeom>
              <a:avLst/>
              <a:gdLst/>
              <a:ahLst/>
              <a:cxnLst/>
              <a:rect l="l" t="t" r="r" b="b"/>
              <a:pathLst>
                <a:path w="1571186" h="349251">
                  <a:moveTo>
                    <a:pt x="1367986" y="0"/>
                  </a:moveTo>
                  <a:cubicBezTo>
                    <a:pt x="1480210" y="0"/>
                    <a:pt x="1571186" y="78182"/>
                    <a:pt x="1571186" y="174625"/>
                  </a:cubicBezTo>
                  <a:cubicBezTo>
                    <a:pt x="1571186" y="271068"/>
                    <a:pt x="1480210" y="349251"/>
                    <a:pt x="1367986" y="349251"/>
                  </a:cubicBezTo>
                  <a:lnTo>
                    <a:pt x="203200" y="349251"/>
                  </a:lnTo>
                  <a:cubicBezTo>
                    <a:pt x="90976" y="349251"/>
                    <a:pt x="0" y="271068"/>
                    <a:pt x="0" y="174625"/>
                  </a:cubicBezTo>
                  <a:cubicBezTo>
                    <a:pt x="0" y="78182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BC391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0" y="-95250"/>
              <a:ext cx="1571186" cy="444501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147"/>
                </a:lnSpc>
              </a:pPr>
              <a:endParaRPr sz="933"/>
            </a:p>
          </p:txBody>
        </p:sp>
      </p:grpSp>
      <p:sp>
        <p:nvSpPr>
          <p:cNvPr id="17" name="Freeform 17"/>
          <p:cNvSpPr/>
          <p:nvPr/>
        </p:nvSpPr>
        <p:spPr>
          <a:xfrm rot="19655492">
            <a:off x="-537484" y="534299"/>
            <a:ext cx="3877715" cy="2050342"/>
          </a:xfrm>
          <a:custGeom>
            <a:avLst/>
            <a:gdLst/>
            <a:ahLst/>
            <a:cxnLst/>
            <a:rect l="l" t="t" r="r" b="b"/>
            <a:pathLst>
              <a:path w="5816573" h="3075513">
                <a:moveTo>
                  <a:pt x="0" y="0"/>
                </a:moveTo>
                <a:lnTo>
                  <a:pt x="5816573" y="0"/>
                </a:lnTo>
                <a:lnTo>
                  <a:pt x="5816573" y="3075513"/>
                </a:lnTo>
                <a:lnTo>
                  <a:pt x="0" y="307551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AC45E0F-3541-A6EF-9D0F-866D0BC15FAC}"/>
              </a:ext>
            </a:extLst>
          </p:cNvPr>
          <p:cNvSpPr txBox="1"/>
          <p:nvPr/>
        </p:nvSpPr>
        <p:spPr>
          <a:xfrm>
            <a:off x="2118215" y="20061"/>
            <a:ext cx="8180445" cy="21645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933" b="1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133" b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UỶ BAN NHÂN DÂN QUẬN LONG BIÊN</a:t>
            </a:r>
          </a:p>
          <a:p>
            <a:pPr algn="ctr"/>
            <a:r>
              <a:rPr lang="en-US" sz="2133" b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HOA TRẠNG NGUYÊN</a:t>
            </a:r>
          </a:p>
          <a:p>
            <a:pPr algn="ctr"/>
            <a:endParaRPr lang="en-US" sz="1867" b="1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1067" b="1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 VỰC PHÁT TRIỂN THẨM MỸ</a:t>
            </a:r>
          </a:p>
          <a:p>
            <a:pPr algn="ctr"/>
            <a:r>
              <a:rPr lang="en-US" sz="2933" b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TẠO HÌNH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96570365-B05E-E61C-F815-4F9A5129FE28}"/>
              </a:ext>
            </a:extLst>
          </p:cNvPr>
          <p:cNvGrpSpPr/>
          <p:nvPr/>
        </p:nvGrpSpPr>
        <p:grpSpPr>
          <a:xfrm>
            <a:off x="53644" y="28381"/>
            <a:ext cx="1987016" cy="1934104"/>
            <a:chOff x="533400" y="456391"/>
            <a:chExt cx="2980524" cy="2901156"/>
          </a:xfrm>
        </p:grpSpPr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7EB47694-BE68-A2E1-6D4C-56B33825D30A}"/>
                </a:ext>
              </a:extLst>
            </p:cNvPr>
            <p:cNvSpPr/>
            <p:nvPr/>
          </p:nvSpPr>
          <p:spPr>
            <a:xfrm>
              <a:off x="533400" y="456391"/>
              <a:ext cx="2980524" cy="290115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933"/>
            </a:p>
          </p:txBody>
        </p: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9C381747-A9ED-E45B-7575-56DAA772498F}"/>
                </a:ext>
              </a:extLst>
            </p:cNvPr>
            <p:cNvPicPr/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7788" y="610295"/>
              <a:ext cx="2641909" cy="2593348"/>
            </a:xfrm>
            <a:prstGeom prst="ellipse">
              <a:avLst/>
            </a:prstGeom>
            <a:noFill/>
            <a:ln>
              <a:noFill/>
            </a:ln>
          </p:spPr>
        </p:pic>
      </p:grpSp>
      <p:sp>
        <p:nvSpPr>
          <p:cNvPr id="28" name="Freeform 6">
            <a:extLst>
              <a:ext uri="{FF2B5EF4-FFF2-40B4-BE49-F238E27FC236}">
                <a16:creationId xmlns:a16="http://schemas.microsoft.com/office/drawing/2014/main" id="{2EDB66D2-4D5A-DE17-13E8-C41596A0C5CE}"/>
              </a:ext>
            </a:extLst>
          </p:cNvPr>
          <p:cNvSpPr/>
          <p:nvPr/>
        </p:nvSpPr>
        <p:spPr>
          <a:xfrm>
            <a:off x="6908800" y="5410200"/>
            <a:ext cx="5283200" cy="1447800"/>
          </a:xfrm>
          <a:custGeom>
            <a:avLst/>
            <a:gdLst/>
            <a:ahLst/>
            <a:cxnLst/>
            <a:rect l="l" t="t" r="r" b="b"/>
            <a:pathLst>
              <a:path w="13778774" h="6355459">
                <a:moveTo>
                  <a:pt x="0" y="0"/>
                </a:moveTo>
                <a:lnTo>
                  <a:pt x="13778774" y="0"/>
                </a:lnTo>
                <a:lnTo>
                  <a:pt x="13778774" y="6355460"/>
                </a:lnTo>
                <a:lnTo>
                  <a:pt x="0" y="635546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r="-33944" b="-172322"/>
            </a:stretch>
          </a:blipFill>
        </p:spPr>
      </p:sp>
      <p:sp>
        <p:nvSpPr>
          <p:cNvPr id="27" name="Freeform 4">
            <a:extLst>
              <a:ext uri="{FF2B5EF4-FFF2-40B4-BE49-F238E27FC236}">
                <a16:creationId xmlns:a16="http://schemas.microsoft.com/office/drawing/2014/main" id="{8635F848-BB86-BEE7-114E-4C858E408130}"/>
              </a:ext>
            </a:extLst>
          </p:cNvPr>
          <p:cNvSpPr/>
          <p:nvPr/>
        </p:nvSpPr>
        <p:spPr>
          <a:xfrm>
            <a:off x="9295291" y="3933073"/>
            <a:ext cx="1554360" cy="2729815"/>
          </a:xfrm>
          <a:custGeom>
            <a:avLst/>
            <a:gdLst/>
            <a:ahLst/>
            <a:cxnLst/>
            <a:rect l="l" t="t" r="r" b="b"/>
            <a:pathLst>
              <a:path w="2001848" h="3534954">
                <a:moveTo>
                  <a:pt x="0" y="0"/>
                </a:moveTo>
                <a:lnTo>
                  <a:pt x="2001847" y="0"/>
                </a:lnTo>
                <a:lnTo>
                  <a:pt x="2001847" y="3534954"/>
                </a:lnTo>
                <a:lnTo>
                  <a:pt x="0" y="353495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3637" r="-3637"/>
            </a:stretch>
          </a:blipFill>
        </p:spPr>
      </p:sp>
      <p:sp>
        <p:nvSpPr>
          <p:cNvPr id="29" name="Freeform 3">
            <a:extLst>
              <a:ext uri="{FF2B5EF4-FFF2-40B4-BE49-F238E27FC236}">
                <a16:creationId xmlns:a16="http://schemas.microsoft.com/office/drawing/2014/main" id="{44E0E556-225B-39C3-FDCA-4245D81BDA1A}"/>
              </a:ext>
            </a:extLst>
          </p:cNvPr>
          <p:cNvSpPr/>
          <p:nvPr/>
        </p:nvSpPr>
        <p:spPr>
          <a:xfrm>
            <a:off x="10830319" y="5023389"/>
            <a:ext cx="1422449" cy="1855083"/>
          </a:xfrm>
          <a:custGeom>
            <a:avLst/>
            <a:gdLst/>
            <a:ahLst/>
            <a:cxnLst/>
            <a:rect l="l" t="t" r="r" b="b"/>
            <a:pathLst>
              <a:path w="4607903" h="6103183">
                <a:moveTo>
                  <a:pt x="0" y="0"/>
                </a:moveTo>
                <a:lnTo>
                  <a:pt x="4607903" y="0"/>
                </a:lnTo>
                <a:lnTo>
                  <a:pt x="4607903" y="6103183"/>
                </a:lnTo>
                <a:lnTo>
                  <a:pt x="0" y="610318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1" r="-59126" b="-51774"/>
            </a:stretch>
          </a:blipFill>
        </p:spPr>
      </p:sp>
      <p:pic>
        <p:nvPicPr>
          <p:cNvPr id="30" name="Picture 20">
            <a:extLst>
              <a:ext uri="{FF2B5EF4-FFF2-40B4-BE49-F238E27FC236}">
                <a16:creationId xmlns:a16="http://schemas.microsoft.com/office/drawing/2014/main" id="{5062C2F3-5B7C-FB59-9A05-3A11CAD631A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31856" b="41072"/>
          <a:stretch/>
        </p:blipFill>
        <p:spPr>
          <a:xfrm rot="410647">
            <a:off x="147568" y="3525528"/>
            <a:ext cx="1099449" cy="897395"/>
          </a:xfrm>
          <a:prstGeom prst="rect">
            <a:avLst/>
          </a:prstGeom>
        </p:spPr>
      </p:pic>
      <p:pic>
        <p:nvPicPr>
          <p:cNvPr id="31" name="Picture 20">
            <a:extLst>
              <a:ext uri="{FF2B5EF4-FFF2-40B4-BE49-F238E27FC236}">
                <a16:creationId xmlns:a16="http://schemas.microsoft.com/office/drawing/2014/main" id="{6E601B87-0A15-D313-0EF4-42DEC89995F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8414" t="38051"/>
          <a:stretch/>
        </p:blipFill>
        <p:spPr>
          <a:xfrm rot="19881762">
            <a:off x="3892983" y="5738246"/>
            <a:ext cx="670956" cy="94340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A9BF6A7-8BD6-6341-5BCC-E87D0693055E}"/>
              </a:ext>
            </a:extLst>
          </p:cNvPr>
          <p:cNvSpPr txBox="1"/>
          <p:nvPr/>
        </p:nvSpPr>
        <p:spPr>
          <a:xfrm>
            <a:off x="3161822" y="2651058"/>
            <a:ext cx="5764720" cy="10156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6000" b="1" dirty="0"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Đề </a:t>
            </a:r>
            <a:r>
              <a:rPr lang="en-US" sz="6000" b="1"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tài: Nặn phao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C90F41ED-2ED4-6B0B-E83F-4C49075340DD}"/>
              </a:ext>
            </a:extLst>
          </p:cNvPr>
          <p:cNvSpPr txBox="1">
            <a:spLocks/>
          </p:cNvSpPr>
          <p:nvPr/>
        </p:nvSpPr>
        <p:spPr>
          <a:xfrm>
            <a:off x="0" y="4281730"/>
            <a:ext cx="12192000" cy="1579562"/>
          </a:xfrm>
          <a:prstGeom prst="rect">
            <a:avLst/>
          </a:prstGeom>
        </p:spPr>
        <p:txBody>
          <a:bodyPr/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7800" indent="0" algn="ctr" eaLnBrk="1" hangingPunct="1">
              <a:buFont typeface="Arial" panose="020B0604020202020204" pitchFamily="34" charset="0"/>
              <a:buNone/>
            </a:pPr>
            <a:endParaRPr lang="en-US" altLang="en-US" sz="14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7800" indent="0" algn="ctr" eaLnBrk="1" hangingPunct="1">
              <a:buFont typeface="Arial" panose="020B0604020202020204" pitchFamily="34" charset="0"/>
              <a:buNone/>
            </a:pPr>
            <a:r>
              <a:rPr lang="en-US" altLang="en-US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 NHÀ TRẺ D1</a:t>
            </a:r>
            <a:endParaRPr lang="en-US" altLang="en-US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7800" indent="0" algn="ctr" eaLnBrk="1" hangingPunct="1">
              <a:buFont typeface="Arial" panose="020B0604020202020204" pitchFamily="34" charset="0"/>
              <a:buNone/>
            </a:pPr>
            <a:endParaRPr lang="en-US" altLang="en-US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7800" indent="0" algn="ctr" eaLnBrk="1" hangingPunct="1">
              <a:buFont typeface="Arial" panose="020B0604020202020204" pitchFamily="34" charset="0"/>
              <a:buNone/>
            </a:pPr>
            <a:endParaRPr lang="en-US" altLang="en-US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7">
            <a:extLst>
              <a:ext uri="{FF2B5EF4-FFF2-40B4-BE49-F238E27FC236}">
                <a16:creationId xmlns:a16="http://schemas.microsoft.com/office/drawing/2014/main" id="{36FEE605-984B-1509-FBAC-D93BA398C3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81834" y="6481817"/>
            <a:ext cx="262833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 học 2023 - 2024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B77AE109-34EA-4A48-6160-6B55B8EAE938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05697" y="3534896"/>
            <a:ext cx="3185823" cy="3185823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ùa hè đến">
            <a:hlinkClick r:id="" action="ppaction://media"/>
            <a:extLst>
              <a:ext uri="{FF2B5EF4-FFF2-40B4-BE49-F238E27FC236}">
                <a16:creationId xmlns:a16="http://schemas.microsoft.com/office/drawing/2014/main" id="{586A6CD9-A63C-E799-A994-730CE354873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4938" y="6300788"/>
            <a:ext cx="406400" cy="406400"/>
          </a:xfrm>
          <a:prstGeom prst="rect">
            <a:avLst/>
          </a:prstGeom>
        </p:spPr>
      </p:pic>
      <p:sp>
        <p:nvSpPr>
          <p:cNvPr id="17" name="Freeform 6">
            <a:extLst>
              <a:ext uri="{FF2B5EF4-FFF2-40B4-BE49-F238E27FC236}">
                <a16:creationId xmlns:a16="http://schemas.microsoft.com/office/drawing/2014/main" id="{E6D43299-C778-C75D-7D45-D83E78AF7C87}"/>
              </a:ext>
            </a:extLst>
          </p:cNvPr>
          <p:cNvSpPr/>
          <p:nvPr/>
        </p:nvSpPr>
        <p:spPr>
          <a:xfrm flipH="1">
            <a:off x="-16933" y="5572897"/>
            <a:ext cx="8592522" cy="1285103"/>
          </a:xfrm>
          <a:custGeom>
            <a:avLst/>
            <a:gdLst/>
            <a:ahLst/>
            <a:cxnLst/>
            <a:rect l="l" t="t" r="r" b="b"/>
            <a:pathLst>
              <a:path w="13778774" h="6355459">
                <a:moveTo>
                  <a:pt x="0" y="0"/>
                </a:moveTo>
                <a:lnTo>
                  <a:pt x="13778774" y="0"/>
                </a:lnTo>
                <a:lnTo>
                  <a:pt x="13778774" y="6355460"/>
                </a:lnTo>
                <a:lnTo>
                  <a:pt x="0" y="635546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r="-33944" b="-229422"/>
            </a:stretch>
          </a:blipFill>
        </p:spPr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9A57D8B-733D-894F-3E79-C06BC98FD94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78" t="32057"/>
          <a:stretch>
            <a:fillRect/>
          </a:stretch>
        </p:blipFill>
        <p:spPr bwMode="auto">
          <a:xfrm>
            <a:off x="7061199" y="3285082"/>
            <a:ext cx="5130801" cy="35758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BE82C5A-5CC8-C51E-ADEC-8D727940D43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418" b="57446"/>
          <a:stretch>
            <a:fillRect/>
          </a:stretch>
        </p:blipFill>
        <p:spPr bwMode="auto">
          <a:xfrm>
            <a:off x="0" y="0"/>
            <a:ext cx="4013200" cy="2338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7"/>
          <p:cNvSpPr txBox="1"/>
          <p:nvPr/>
        </p:nvSpPr>
        <p:spPr>
          <a:xfrm>
            <a:off x="5163287" y="807699"/>
            <a:ext cx="4660335" cy="10464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3200" b="1">
                <a:solidFill>
                  <a:srgbClr val="0611E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Ổn định tổ chức:</a:t>
            </a:r>
          </a:p>
          <a:p>
            <a:pPr algn="ctr"/>
            <a:r>
              <a:rPr lang="en-US" sz="3600" b="1">
                <a:solidFill>
                  <a:srgbClr val="0611E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hát: “Mùa hè đến”</a:t>
            </a:r>
          </a:p>
        </p:txBody>
      </p:sp>
      <p:sp>
        <p:nvSpPr>
          <p:cNvPr id="2" name="Thought Bubble: Cloud 1">
            <a:extLst>
              <a:ext uri="{FF2B5EF4-FFF2-40B4-BE49-F238E27FC236}">
                <a16:creationId xmlns:a16="http://schemas.microsoft.com/office/drawing/2014/main" id="{9E2E3B8D-5CCE-073A-8752-A6C15D8538E0}"/>
              </a:ext>
            </a:extLst>
          </p:cNvPr>
          <p:cNvSpPr/>
          <p:nvPr/>
        </p:nvSpPr>
        <p:spPr>
          <a:xfrm rot="254161">
            <a:off x="4524926" y="323092"/>
            <a:ext cx="5671212" cy="2284784"/>
          </a:xfrm>
          <a:prstGeom prst="cloudCallout">
            <a:avLst>
              <a:gd name="adj1" fmla="val -54498"/>
              <a:gd name="adj2" fmla="val 72060"/>
            </a:avLst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33"/>
          </a:p>
        </p:txBody>
      </p:sp>
      <p:sp>
        <p:nvSpPr>
          <p:cNvPr id="5" name="Freeform 6">
            <a:extLst>
              <a:ext uri="{FF2B5EF4-FFF2-40B4-BE49-F238E27FC236}">
                <a16:creationId xmlns:a16="http://schemas.microsoft.com/office/drawing/2014/main" id="{B9FA0EB9-4D4C-E700-40C7-C130DC50F2DB}"/>
              </a:ext>
            </a:extLst>
          </p:cNvPr>
          <p:cNvSpPr/>
          <p:nvPr/>
        </p:nvSpPr>
        <p:spPr>
          <a:xfrm>
            <a:off x="226931" y="2621665"/>
            <a:ext cx="5608271" cy="4217058"/>
          </a:xfrm>
          <a:custGeom>
            <a:avLst/>
            <a:gdLst/>
            <a:ahLst/>
            <a:cxnLst/>
            <a:rect l="l" t="t" r="r" b="b"/>
            <a:pathLst>
              <a:path w="5231383" h="3849426">
                <a:moveTo>
                  <a:pt x="0" y="0"/>
                </a:moveTo>
                <a:lnTo>
                  <a:pt x="5231383" y="0"/>
                </a:lnTo>
                <a:lnTo>
                  <a:pt x="5231383" y="3849426"/>
                </a:lnTo>
                <a:lnTo>
                  <a:pt x="0" y="384942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267633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84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3">
            <a:extLst>
              <a:ext uri="{FF2B5EF4-FFF2-40B4-BE49-F238E27FC236}">
                <a16:creationId xmlns:a16="http://schemas.microsoft.com/office/drawing/2014/main" id="{1BE8BFA4-B1D6-49D1-69FC-8B3109B5522E}"/>
              </a:ext>
            </a:extLst>
          </p:cNvPr>
          <p:cNvSpPr/>
          <p:nvPr/>
        </p:nvSpPr>
        <p:spPr>
          <a:xfrm rot="337385">
            <a:off x="5162961" y="5495965"/>
            <a:ext cx="1080383" cy="804027"/>
          </a:xfrm>
          <a:custGeom>
            <a:avLst/>
            <a:gdLst/>
            <a:ahLst/>
            <a:cxnLst/>
            <a:rect l="l" t="t" r="r" b="b"/>
            <a:pathLst>
              <a:path w="4607903" h="6103183">
                <a:moveTo>
                  <a:pt x="0" y="0"/>
                </a:moveTo>
                <a:lnTo>
                  <a:pt x="4607903" y="0"/>
                </a:lnTo>
                <a:lnTo>
                  <a:pt x="4607903" y="6103183"/>
                </a:lnTo>
                <a:lnTo>
                  <a:pt x="0" y="610318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" r="-59126" b="-51774"/>
            </a:stretch>
          </a:blipFill>
        </p:spPr>
      </p:sp>
      <p:sp>
        <p:nvSpPr>
          <p:cNvPr id="11" name="Freeform 6">
            <a:extLst>
              <a:ext uri="{FF2B5EF4-FFF2-40B4-BE49-F238E27FC236}">
                <a16:creationId xmlns:a16="http://schemas.microsoft.com/office/drawing/2014/main" id="{A844FCF3-FF49-1A2D-97B4-C25243761033}"/>
              </a:ext>
            </a:extLst>
          </p:cNvPr>
          <p:cNvSpPr/>
          <p:nvPr/>
        </p:nvSpPr>
        <p:spPr>
          <a:xfrm>
            <a:off x="3264983" y="5231218"/>
            <a:ext cx="8927017" cy="1626782"/>
          </a:xfrm>
          <a:custGeom>
            <a:avLst/>
            <a:gdLst/>
            <a:ahLst/>
            <a:cxnLst/>
            <a:rect l="l" t="t" r="r" b="b"/>
            <a:pathLst>
              <a:path w="13778774" h="6355459">
                <a:moveTo>
                  <a:pt x="0" y="0"/>
                </a:moveTo>
                <a:lnTo>
                  <a:pt x="13778774" y="0"/>
                </a:lnTo>
                <a:lnTo>
                  <a:pt x="13778774" y="6355460"/>
                </a:lnTo>
                <a:lnTo>
                  <a:pt x="0" y="635546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3008" t="5162" r="-22238" b="-116116"/>
            </a:stretch>
          </a:blipFill>
        </p:spPr>
      </p:sp>
      <p:sp>
        <p:nvSpPr>
          <p:cNvPr id="15" name="TextBox 7">
            <a:extLst>
              <a:ext uri="{FF2B5EF4-FFF2-40B4-BE49-F238E27FC236}">
                <a16:creationId xmlns:a16="http://schemas.microsoft.com/office/drawing/2014/main" id="{6B98787E-97F2-C639-1A37-82BCD83A89F7}"/>
              </a:ext>
            </a:extLst>
          </p:cNvPr>
          <p:cNvSpPr txBox="1"/>
          <p:nvPr/>
        </p:nvSpPr>
        <p:spPr>
          <a:xfrm>
            <a:off x="4966821" y="421190"/>
            <a:ext cx="6783185" cy="1823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435"/>
              </a:lnSpc>
            </a:pPr>
            <a:r>
              <a:rPr lang="en-US" sz="2800" b="1">
                <a:solidFill>
                  <a:srgbClr val="0611E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TẬP</a:t>
            </a:r>
          </a:p>
          <a:p>
            <a:pPr algn="ctr">
              <a:lnSpc>
                <a:spcPts val="7435"/>
              </a:lnSpc>
            </a:pPr>
            <a:r>
              <a:rPr lang="en-US" sz="5400" b="1">
                <a:solidFill>
                  <a:srgbClr val="0611E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“Nặn phao”</a:t>
            </a:r>
          </a:p>
        </p:txBody>
      </p:sp>
      <p:sp>
        <p:nvSpPr>
          <p:cNvPr id="3" name="Freeform 4">
            <a:extLst>
              <a:ext uri="{FF2B5EF4-FFF2-40B4-BE49-F238E27FC236}">
                <a16:creationId xmlns:a16="http://schemas.microsoft.com/office/drawing/2014/main" id="{3EFC889F-8D6E-7F1A-70F6-D69BD87F40FB}"/>
              </a:ext>
            </a:extLst>
          </p:cNvPr>
          <p:cNvSpPr/>
          <p:nvPr/>
        </p:nvSpPr>
        <p:spPr>
          <a:xfrm>
            <a:off x="7316241" y="3121052"/>
            <a:ext cx="2084346" cy="3480588"/>
          </a:xfrm>
          <a:custGeom>
            <a:avLst/>
            <a:gdLst/>
            <a:ahLst/>
            <a:cxnLst/>
            <a:rect l="l" t="t" r="r" b="b"/>
            <a:pathLst>
              <a:path w="2001848" h="3534954">
                <a:moveTo>
                  <a:pt x="0" y="0"/>
                </a:moveTo>
                <a:lnTo>
                  <a:pt x="2001847" y="0"/>
                </a:lnTo>
                <a:lnTo>
                  <a:pt x="2001847" y="3534954"/>
                </a:lnTo>
                <a:lnTo>
                  <a:pt x="0" y="353495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3637" r="-3637"/>
            </a:stretch>
          </a:blipFill>
        </p:spPr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3E69AE77-FB02-66B6-2E66-BBB756B2A880}"/>
              </a:ext>
            </a:extLst>
          </p:cNvPr>
          <p:cNvSpPr/>
          <p:nvPr/>
        </p:nvSpPr>
        <p:spPr>
          <a:xfrm rot="832880">
            <a:off x="913689" y="775995"/>
            <a:ext cx="2060159" cy="2086716"/>
          </a:xfrm>
          <a:custGeom>
            <a:avLst/>
            <a:gdLst/>
            <a:ahLst/>
            <a:cxnLst/>
            <a:rect l="l" t="t" r="r" b="b"/>
            <a:pathLst>
              <a:path w="1476136" h="1495165">
                <a:moveTo>
                  <a:pt x="0" y="0"/>
                </a:moveTo>
                <a:lnTo>
                  <a:pt x="1476135" y="0"/>
                </a:lnTo>
                <a:lnTo>
                  <a:pt x="1476135" y="1495165"/>
                </a:lnTo>
                <a:lnTo>
                  <a:pt x="0" y="149516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2" name="Freeform 2">
            <a:extLst>
              <a:ext uri="{FF2B5EF4-FFF2-40B4-BE49-F238E27FC236}">
                <a16:creationId xmlns:a16="http://schemas.microsoft.com/office/drawing/2014/main" id="{3FB8F495-747B-ED8B-9F07-F9E04DA181B5}"/>
              </a:ext>
            </a:extLst>
          </p:cNvPr>
          <p:cNvSpPr/>
          <p:nvPr/>
        </p:nvSpPr>
        <p:spPr>
          <a:xfrm>
            <a:off x="0" y="2069366"/>
            <a:ext cx="2757852" cy="1409012"/>
          </a:xfrm>
          <a:custGeom>
            <a:avLst/>
            <a:gdLst/>
            <a:ahLst/>
            <a:cxnLst/>
            <a:rect l="l" t="t" r="r" b="b"/>
            <a:pathLst>
              <a:path w="2488270" h="1271280">
                <a:moveTo>
                  <a:pt x="0" y="0"/>
                </a:moveTo>
                <a:lnTo>
                  <a:pt x="2488270" y="0"/>
                </a:lnTo>
                <a:lnTo>
                  <a:pt x="2488270" y="1271280"/>
                </a:lnTo>
                <a:lnTo>
                  <a:pt x="0" y="127128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2">
            <a:extLst>
              <a:ext uri="{FF2B5EF4-FFF2-40B4-BE49-F238E27FC236}">
                <a16:creationId xmlns:a16="http://schemas.microsoft.com/office/drawing/2014/main" id="{CED16420-011C-0F71-7FEB-A5A8179801F8}"/>
              </a:ext>
            </a:extLst>
          </p:cNvPr>
          <p:cNvSpPr/>
          <p:nvPr/>
        </p:nvSpPr>
        <p:spPr>
          <a:xfrm>
            <a:off x="3122657" y="0"/>
            <a:ext cx="2757852" cy="1409012"/>
          </a:xfrm>
          <a:custGeom>
            <a:avLst/>
            <a:gdLst/>
            <a:ahLst/>
            <a:cxnLst/>
            <a:rect l="l" t="t" r="r" b="b"/>
            <a:pathLst>
              <a:path w="2488270" h="1271280">
                <a:moveTo>
                  <a:pt x="0" y="0"/>
                </a:moveTo>
                <a:lnTo>
                  <a:pt x="2488270" y="0"/>
                </a:lnTo>
                <a:lnTo>
                  <a:pt x="2488270" y="1271280"/>
                </a:lnTo>
                <a:lnTo>
                  <a:pt x="0" y="127128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pic>
        <p:nvPicPr>
          <p:cNvPr id="7" name="Picture 19">
            <a:extLst>
              <a:ext uri="{FF2B5EF4-FFF2-40B4-BE49-F238E27FC236}">
                <a16:creationId xmlns:a16="http://schemas.microsoft.com/office/drawing/2014/main" id="{B88D6392-E777-8056-BAB5-023C297C28E0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 rot="1129431">
            <a:off x="3309821" y="3779428"/>
            <a:ext cx="819077" cy="853205"/>
          </a:xfrm>
          <a:prstGeom prst="rect">
            <a:avLst/>
          </a:prstGeom>
        </p:spPr>
      </p:pic>
      <p:pic>
        <p:nvPicPr>
          <p:cNvPr id="8" name="Picture 25">
            <a:extLst>
              <a:ext uri="{FF2B5EF4-FFF2-40B4-BE49-F238E27FC236}">
                <a16:creationId xmlns:a16="http://schemas.microsoft.com/office/drawing/2014/main" id="{4582FF65-308B-5962-CA32-9AD502B0B67E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 rot="20758062">
            <a:off x="10532723" y="2404794"/>
            <a:ext cx="929784" cy="906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4459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2734DE8-860F-93F0-968D-0BFFC41E97F5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986216" y="226757"/>
            <a:ext cx="5796249" cy="5796249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37363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>
            <a:extLst>
              <a:ext uri="{FF2B5EF4-FFF2-40B4-BE49-F238E27FC236}">
                <a16:creationId xmlns:a16="http://schemas.microsoft.com/office/drawing/2014/main" id="{A844FCF3-FF49-1A2D-97B4-C25243761033}"/>
              </a:ext>
            </a:extLst>
          </p:cNvPr>
          <p:cNvSpPr/>
          <p:nvPr/>
        </p:nvSpPr>
        <p:spPr>
          <a:xfrm flipH="1">
            <a:off x="-16935" y="5231220"/>
            <a:ext cx="8927017" cy="1626782"/>
          </a:xfrm>
          <a:custGeom>
            <a:avLst/>
            <a:gdLst/>
            <a:ahLst/>
            <a:cxnLst/>
            <a:rect l="l" t="t" r="r" b="b"/>
            <a:pathLst>
              <a:path w="13778774" h="6355459">
                <a:moveTo>
                  <a:pt x="0" y="0"/>
                </a:moveTo>
                <a:lnTo>
                  <a:pt x="13778774" y="0"/>
                </a:lnTo>
                <a:lnTo>
                  <a:pt x="13778774" y="6355460"/>
                </a:lnTo>
                <a:lnTo>
                  <a:pt x="0" y="635546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008" t="5162" r="-22238" b="-116116"/>
            </a:stretch>
          </a:blipFill>
        </p:spPr>
      </p:sp>
      <p:sp>
        <p:nvSpPr>
          <p:cNvPr id="15" name="TextBox 7">
            <a:hlinkClick r:id="rId3"/>
            <a:extLst>
              <a:ext uri="{FF2B5EF4-FFF2-40B4-BE49-F238E27FC236}">
                <a16:creationId xmlns:a16="http://schemas.microsoft.com/office/drawing/2014/main" id="{6B98787E-97F2-C639-1A37-82BCD83A89F7}"/>
              </a:ext>
            </a:extLst>
          </p:cNvPr>
          <p:cNvSpPr txBox="1"/>
          <p:nvPr/>
        </p:nvSpPr>
        <p:spPr>
          <a:xfrm>
            <a:off x="404409" y="515388"/>
            <a:ext cx="6783185" cy="1823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435"/>
              </a:lnSpc>
            </a:pPr>
            <a:r>
              <a:rPr lang="en-US" sz="3200" b="1">
                <a:solidFill>
                  <a:srgbClr val="0611E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TẬP</a:t>
            </a:r>
          </a:p>
          <a:p>
            <a:pPr algn="ctr">
              <a:lnSpc>
                <a:spcPts val="7435"/>
              </a:lnSpc>
            </a:pPr>
            <a:r>
              <a:rPr lang="en-US" sz="5400" b="1">
                <a:solidFill>
                  <a:srgbClr val="0611E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“Nặn phao”</a:t>
            </a:r>
          </a:p>
        </p:txBody>
      </p:sp>
      <p:sp>
        <p:nvSpPr>
          <p:cNvPr id="17" name="Freeform 3">
            <a:extLst>
              <a:ext uri="{FF2B5EF4-FFF2-40B4-BE49-F238E27FC236}">
                <a16:creationId xmlns:a16="http://schemas.microsoft.com/office/drawing/2014/main" id="{1BE8BFA4-B1D6-49D1-69FC-8B3109B5522E}"/>
              </a:ext>
            </a:extLst>
          </p:cNvPr>
          <p:cNvSpPr/>
          <p:nvPr/>
        </p:nvSpPr>
        <p:spPr>
          <a:xfrm rot="21262615" flipH="1">
            <a:off x="5538664" y="5343278"/>
            <a:ext cx="1080383" cy="804027"/>
          </a:xfrm>
          <a:custGeom>
            <a:avLst/>
            <a:gdLst/>
            <a:ahLst/>
            <a:cxnLst/>
            <a:rect l="l" t="t" r="r" b="b"/>
            <a:pathLst>
              <a:path w="4607903" h="6103183">
                <a:moveTo>
                  <a:pt x="0" y="0"/>
                </a:moveTo>
                <a:lnTo>
                  <a:pt x="4607903" y="0"/>
                </a:lnTo>
                <a:lnTo>
                  <a:pt x="4607903" y="6103183"/>
                </a:lnTo>
                <a:lnTo>
                  <a:pt x="0" y="610318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" r="-59126" b="-51774"/>
            </a:stretch>
          </a:blipFill>
        </p:spPr>
      </p:sp>
      <p:sp>
        <p:nvSpPr>
          <p:cNvPr id="3" name="Freeform 4">
            <a:extLst>
              <a:ext uri="{FF2B5EF4-FFF2-40B4-BE49-F238E27FC236}">
                <a16:creationId xmlns:a16="http://schemas.microsoft.com/office/drawing/2014/main" id="{A4A74B31-DCE4-68CF-AE3E-31AE4CF9B148}"/>
              </a:ext>
            </a:extLst>
          </p:cNvPr>
          <p:cNvSpPr/>
          <p:nvPr/>
        </p:nvSpPr>
        <p:spPr>
          <a:xfrm flipH="1">
            <a:off x="2229619" y="3162228"/>
            <a:ext cx="2097831" cy="3503107"/>
          </a:xfrm>
          <a:custGeom>
            <a:avLst/>
            <a:gdLst/>
            <a:ahLst/>
            <a:cxnLst/>
            <a:rect l="l" t="t" r="r" b="b"/>
            <a:pathLst>
              <a:path w="2001848" h="3534954">
                <a:moveTo>
                  <a:pt x="0" y="0"/>
                </a:moveTo>
                <a:lnTo>
                  <a:pt x="2001847" y="0"/>
                </a:lnTo>
                <a:lnTo>
                  <a:pt x="2001847" y="3534954"/>
                </a:lnTo>
                <a:lnTo>
                  <a:pt x="0" y="353495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3637" r="-3637"/>
            </a:stretch>
          </a:blipFill>
        </p:spPr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9DE40E1-1C0D-BCDA-0263-8BD19D08984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2090" t="51838" r="14613" b="16264"/>
          <a:stretch/>
        </p:blipFill>
        <p:spPr>
          <a:xfrm>
            <a:off x="6956853" y="977097"/>
            <a:ext cx="4572001" cy="4379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1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hạc nhẹ">
            <a:hlinkClick r:id="" action="ppaction://media"/>
            <a:extLst>
              <a:ext uri="{FF2B5EF4-FFF2-40B4-BE49-F238E27FC236}">
                <a16:creationId xmlns:a16="http://schemas.microsoft.com/office/drawing/2014/main" id="{3445DD35-4588-BE51-7C4B-84D1AE06459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04025" y="5691716"/>
            <a:ext cx="406400" cy="406400"/>
          </a:xfrm>
          <a:prstGeom prst="rect">
            <a:avLst/>
          </a:prstGeom>
        </p:spPr>
      </p:pic>
      <p:sp>
        <p:nvSpPr>
          <p:cNvPr id="15" name="TextBox 7">
            <a:extLst>
              <a:ext uri="{FF2B5EF4-FFF2-40B4-BE49-F238E27FC236}">
                <a16:creationId xmlns:a16="http://schemas.microsoft.com/office/drawing/2014/main" id="{6B98787E-97F2-C639-1A37-82BCD83A89F7}"/>
              </a:ext>
            </a:extLst>
          </p:cNvPr>
          <p:cNvSpPr txBox="1"/>
          <p:nvPr/>
        </p:nvSpPr>
        <p:spPr>
          <a:xfrm>
            <a:off x="404409" y="1133749"/>
            <a:ext cx="5276653" cy="89210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435"/>
              </a:lnSpc>
            </a:pPr>
            <a:r>
              <a:rPr lang="en-US" sz="5400" b="1">
                <a:solidFill>
                  <a:srgbClr val="0611E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“Trẻ thực hiện”</a:t>
            </a:r>
          </a:p>
        </p:txBody>
      </p:sp>
      <p:sp>
        <p:nvSpPr>
          <p:cNvPr id="10" name="Freeform 12">
            <a:extLst>
              <a:ext uri="{FF2B5EF4-FFF2-40B4-BE49-F238E27FC236}">
                <a16:creationId xmlns:a16="http://schemas.microsoft.com/office/drawing/2014/main" id="{40FE0240-3D70-FB7F-A36D-B5C483F74618}"/>
              </a:ext>
            </a:extLst>
          </p:cNvPr>
          <p:cNvSpPr/>
          <p:nvPr/>
        </p:nvSpPr>
        <p:spPr>
          <a:xfrm>
            <a:off x="666282" y="2950439"/>
            <a:ext cx="4752906" cy="3428034"/>
          </a:xfrm>
          <a:custGeom>
            <a:avLst/>
            <a:gdLst/>
            <a:ahLst/>
            <a:cxnLst/>
            <a:rect l="l" t="t" r="r" b="b"/>
            <a:pathLst>
              <a:path w="3274359" h="2361632">
                <a:moveTo>
                  <a:pt x="0" y="0"/>
                </a:moveTo>
                <a:lnTo>
                  <a:pt x="3274359" y="0"/>
                </a:lnTo>
                <a:lnTo>
                  <a:pt x="3274359" y="2361631"/>
                </a:lnTo>
                <a:lnTo>
                  <a:pt x="0" y="236163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84FA9AE-1CA7-C8DC-DAAF-C5A3A5D7E62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2090" t="51838" r="14613" b="16264"/>
          <a:stretch/>
        </p:blipFill>
        <p:spPr>
          <a:xfrm>
            <a:off x="6672647" y="977097"/>
            <a:ext cx="4572001" cy="4379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8494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43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>
            <a:extLst>
              <a:ext uri="{FF2B5EF4-FFF2-40B4-BE49-F238E27FC236}">
                <a16:creationId xmlns:a16="http://schemas.microsoft.com/office/drawing/2014/main" id="{A844FCF3-FF49-1A2D-97B4-C25243761033}"/>
              </a:ext>
            </a:extLst>
          </p:cNvPr>
          <p:cNvSpPr/>
          <p:nvPr/>
        </p:nvSpPr>
        <p:spPr>
          <a:xfrm flipH="1">
            <a:off x="-16935" y="5231220"/>
            <a:ext cx="8927017" cy="1626782"/>
          </a:xfrm>
          <a:custGeom>
            <a:avLst/>
            <a:gdLst/>
            <a:ahLst/>
            <a:cxnLst/>
            <a:rect l="l" t="t" r="r" b="b"/>
            <a:pathLst>
              <a:path w="13778774" h="6355459">
                <a:moveTo>
                  <a:pt x="0" y="0"/>
                </a:moveTo>
                <a:lnTo>
                  <a:pt x="13778774" y="0"/>
                </a:lnTo>
                <a:lnTo>
                  <a:pt x="13778774" y="6355460"/>
                </a:lnTo>
                <a:lnTo>
                  <a:pt x="0" y="635546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008" t="5162" r="-22238" b="-116116"/>
            </a:stretch>
          </a:blipFill>
        </p:spPr>
      </p:sp>
      <p:sp>
        <p:nvSpPr>
          <p:cNvPr id="15" name="TextBox 7">
            <a:extLst>
              <a:ext uri="{FF2B5EF4-FFF2-40B4-BE49-F238E27FC236}">
                <a16:creationId xmlns:a16="http://schemas.microsoft.com/office/drawing/2014/main" id="{6B98787E-97F2-C639-1A37-82BCD83A89F7}"/>
              </a:ext>
            </a:extLst>
          </p:cNvPr>
          <p:cNvSpPr txBox="1"/>
          <p:nvPr/>
        </p:nvSpPr>
        <p:spPr>
          <a:xfrm>
            <a:off x="4707811" y="1558955"/>
            <a:ext cx="6783185" cy="8740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435"/>
              </a:lnSpc>
            </a:pPr>
            <a:r>
              <a:rPr lang="en-US" sz="5400" b="1">
                <a:solidFill>
                  <a:srgbClr val="0611E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“Nhận xét sản phẩm”</a:t>
            </a:r>
            <a:endParaRPr lang="en-US" sz="8800" b="1">
              <a:solidFill>
                <a:srgbClr val="0611E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Freeform 3">
            <a:extLst>
              <a:ext uri="{FF2B5EF4-FFF2-40B4-BE49-F238E27FC236}">
                <a16:creationId xmlns:a16="http://schemas.microsoft.com/office/drawing/2014/main" id="{1BE8BFA4-B1D6-49D1-69FC-8B3109B5522E}"/>
              </a:ext>
            </a:extLst>
          </p:cNvPr>
          <p:cNvSpPr/>
          <p:nvPr/>
        </p:nvSpPr>
        <p:spPr>
          <a:xfrm rot="21262615" flipH="1">
            <a:off x="6301892" y="5495964"/>
            <a:ext cx="1080383" cy="804027"/>
          </a:xfrm>
          <a:custGeom>
            <a:avLst/>
            <a:gdLst/>
            <a:ahLst/>
            <a:cxnLst/>
            <a:rect l="l" t="t" r="r" b="b"/>
            <a:pathLst>
              <a:path w="4607903" h="6103183">
                <a:moveTo>
                  <a:pt x="0" y="0"/>
                </a:moveTo>
                <a:lnTo>
                  <a:pt x="4607903" y="0"/>
                </a:lnTo>
                <a:lnTo>
                  <a:pt x="4607903" y="6103183"/>
                </a:lnTo>
                <a:lnTo>
                  <a:pt x="0" y="610318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" r="-59126" b="-51774"/>
            </a:stretch>
          </a:blipFill>
        </p:spPr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B4DFBCD9-A340-58C2-FC92-A35C011B079C}"/>
              </a:ext>
            </a:extLst>
          </p:cNvPr>
          <p:cNvSpPr/>
          <p:nvPr/>
        </p:nvSpPr>
        <p:spPr>
          <a:xfrm rot="20053404">
            <a:off x="-374228" y="415887"/>
            <a:ext cx="5804159" cy="1294758"/>
          </a:xfrm>
          <a:custGeom>
            <a:avLst/>
            <a:gdLst/>
            <a:ahLst/>
            <a:cxnLst/>
            <a:rect l="l" t="t" r="r" b="b"/>
            <a:pathLst>
              <a:path w="4210594" h="1294758">
                <a:moveTo>
                  <a:pt x="0" y="0"/>
                </a:moveTo>
                <a:lnTo>
                  <a:pt x="4210594" y="0"/>
                </a:lnTo>
                <a:lnTo>
                  <a:pt x="4210594" y="1294757"/>
                </a:lnTo>
                <a:lnTo>
                  <a:pt x="0" y="129475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" name="Freeform 4">
            <a:extLst>
              <a:ext uri="{FF2B5EF4-FFF2-40B4-BE49-F238E27FC236}">
                <a16:creationId xmlns:a16="http://schemas.microsoft.com/office/drawing/2014/main" id="{AB7697CF-ED1A-2214-EE77-F911B5C8AF27}"/>
              </a:ext>
            </a:extLst>
          </p:cNvPr>
          <p:cNvSpPr/>
          <p:nvPr/>
        </p:nvSpPr>
        <p:spPr>
          <a:xfrm flipH="1">
            <a:off x="2229619" y="3162228"/>
            <a:ext cx="2097831" cy="3503107"/>
          </a:xfrm>
          <a:custGeom>
            <a:avLst/>
            <a:gdLst/>
            <a:ahLst/>
            <a:cxnLst/>
            <a:rect l="l" t="t" r="r" b="b"/>
            <a:pathLst>
              <a:path w="2001848" h="3534954">
                <a:moveTo>
                  <a:pt x="0" y="0"/>
                </a:moveTo>
                <a:lnTo>
                  <a:pt x="2001847" y="0"/>
                </a:lnTo>
                <a:lnTo>
                  <a:pt x="2001847" y="3534954"/>
                </a:lnTo>
                <a:lnTo>
                  <a:pt x="0" y="353495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3637" r="-3637"/>
            </a:stretch>
          </a:blipFill>
        </p:spPr>
      </p:sp>
    </p:spTree>
    <p:extLst>
      <p:ext uri="{BB962C8B-B14F-4D97-AF65-F5344CB8AC3E}">
        <p14:creationId xmlns:p14="http://schemas.microsoft.com/office/powerpoint/2010/main" val="3053382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>
            <a:extLst>
              <a:ext uri="{FF2B5EF4-FFF2-40B4-BE49-F238E27FC236}">
                <a16:creationId xmlns:a16="http://schemas.microsoft.com/office/drawing/2014/main" id="{A844FCF3-FF49-1A2D-97B4-C25243761033}"/>
              </a:ext>
            </a:extLst>
          </p:cNvPr>
          <p:cNvSpPr/>
          <p:nvPr/>
        </p:nvSpPr>
        <p:spPr>
          <a:xfrm>
            <a:off x="3048000" y="5072745"/>
            <a:ext cx="9144000" cy="1785255"/>
          </a:xfrm>
          <a:custGeom>
            <a:avLst/>
            <a:gdLst/>
            <a:ahLst/>
            <a:cxnLst/>
            <a:rect l="l" t="t" r="r" b="b"/>
            <a:pathLst>
              <a:path w="13778774" h="6355459">
                <a:moveTo>
                  <a:pt x="0" y="0"/>
                </a:moveTo>
                <a:lnTo>
                  <a:pt x="13778774" y="0"/>
                </a:lnTo>
                <a:lnTo>
                  <a:pt x="13778774" y="6355460"/>
                </a:lnTo>
                <a:lnTo>
                  <a:pt x="0" y="635546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3008" t="5162" r="-22238" b="-116116"/>
            </a:stretch>
          </a:blipFill>
        </p:spPr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942BBCBC-07AE-9A18-9867-2F1CF69AE79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flipH="1">
            <a:off x="7744110" y="100865"/>
            <a:ext cx="5241002" cy="5569326"/>
          </a:xfrm>
          <a:prstGeom prst="rect">
            <a:avLst/>
          </a:prstGeom>
        </p:spPr>
      </p:pic>
      <p:pic>
        <p:nvPicPr>
          <p:cNvPr id="2" name="Yesh Li Yadayim">
            <a:hlinkClick r:id="" action="ppaction://media"/>
            <a:extLst>
              <a:ext uri="{FF2B5EF4-FFF2-40B4-BE49-F238E27FC236}">
                <a16:creationId xmlns:a16="http://schemas.microsoft.com/office/drawing/2014/main" id="{114C0E40-0570-3451-D1CD-2951840E626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734800" y="6420437"/>
            <a:ext cx="270933" cy="270933"/>
          </a:xfrm>
          <a:prstGeom prst="rect">
            <a:avLst/>
          </a:prstGeom>
        </p:spPr>
      </p:pic>
      <p:pic>
        <p:nvPicPr>
          <p:cNvPr id="10" name="Picture 10">
            <a:extLst>
              <a:ext uri="{FF2B5EF4-FFF2-40B4-BE49-F238E27FC236}">
                <a16:creationId xmlns:a16="http://schemas.microsoft.com/office/drawing/2014/main" id="{FD339BFE-D7A8-83DC-3A84-5B966BFE359B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flipH="1">
            <a:off x="958116" y="112620"/>
            <a:ext cx="2744792" cy="1880183"/>
          </a:xfrm>
          <a:prstGeom prst="rect">
            <a:avLst/>
          </a:prstGeom>
        </p:spPr>
      </p:pic>
      <p:pic>
        <p:nvPicPr>
          <p:cNvPr id="16" name="Picture 25">
            <a:extLst>
              <a:ext uri="{FF2B5EF4-FFF2-40B4-BE49-F238E27FC236}">
                <a16:creationId xmlns:a16="http://schemas.microsoft.com/office/drawing/2014/main" id="{1951F086-EEFA-6CB1-A630-2E6C7C5E8A50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rot="20758062">
            <a:off x="10460643" y="2404794"/>
            <a:ext cx="929784" cy="906540"/>
          </a:xfrm>
          <a:prstGeom prst="rect">
            <a:avLst/>
          </a:prstGeom>
        </p:spPr>
      </p:pic>
      <p:pic>
        <p:nvPicPr>
          <p:cNvPr id="17" name="Picture 19">
            <a:extLst>
              <a:ext uri="{FF2B5EF4-FFF2-40B4-BE49-F238E27FC236}">
                <a16:creationId xmlns:a16="http://schemas.microsoft.com/office/drawing/2014/main" id="{9A5A4516-CA7F-DD65-9704-FE2F0A664E39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 rot="1129431">
            <a:off x="1533137" y="4707661"/>
            <a:ext cx="819077" cy="853205"/>
          </a:xfrm>
          <a:prstGeom prst="rect">
            <a:avLst/>
          </a:prstGeom>
        </p:spPr>
      </p:pic>
      <p:sp>
        <p:nvSpPr>
          <p:cNvPr id="3" name="TextBox 7">
            <a:extLst>
              <a:ext uri="{FF2B5EF4-FFF2-40B4-BE49-F238E27FC236}">
                <a16:creationId xmlns:a16="http://schemas.microsoft.com/office/drawing/2014/main" id="{22DAC8EA-7ACB-6D10-A438-5893C30FA657}"/>
              </a:ext>
            </a:extLst>
          </p:cNvPr>
          <p:cNvSpPr txBox="1"/>
          <p:nvPr/>
        </p:nvSpPr>
        <p:spPr>
          <a:xfrm rot="20864881">
            <a:off x="820173" y="3068093"/>
            <a:ext cx="6770120" cy="1006601"/>
          </a:xfrm>
          <a:prstGeom prst="rect">
            <a:avLst/>
          </a:prstGeom>
        </p:spPr>
        <p:txBody>
          <a:bodyPr spcFirstLastPara="1" wrap="square" lIns="0" tIns="0" rIns="0" bIns="0" numCol="1" rtlCol="0" anchor="t">
            <a:prstTxWarp prst="textArchUp">
              <a:avLst/>
            </a:prstTxWarp>
            <a:spAutoFit/>
          </a:bodyPr>
          <a:lstStyle/>
          <a:p>
            <a:pPr algn="ctr">
              <a:lnSpc>
                <a:spcPts val="7435"/>
              </a:lnSpc>
            </a:pPr>
            <a:r>
              <a:rPr lang="en-US" sz="11134" b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Marykate"/>
              </a:rPr>
              <a:t>Thank for listening!</a:t>
            </a:r>
          </a:p>
        </p:txBody>
      </p:sp>
      <p:sp>
        <p:nvSpPr>
          <p:cNvPr id="14" name="Freeform 16">
            <a:extLst>
              <a:ext uri="{FF2B5EF4-FFF2-40B4-BE49-F238E27FC236}">
                <a16:creationId xmlns:a16="http://schemas.microsoft.com/office/drawing/2014/main" id="{C97F9386-A823-A6DD-4390-D44DACBF0B97}"/>
              </a:ext>
            </a:extLst>
          </p:cNvPr>
          <p:cNvSpPr/>
          <p:nvPr/>
        </p:nvSpPr>
        <p:spPr>
          <a:xfrm>
            <a:off x="3135964" y="3410530"/>
            <a:ext cx="8412569" cy="3439586"/>
          </a:xfrm>
          <a:custGeom>
            <a:avLst/>
            <a:gdLst/>
            <a:ahLst/>
            <a:cxnLst/>
            <a:rect l="l" t="t" r="r" b="b"/>
            <a:pathLst>
              <a:path w="3579010" h="1480815">
                <a:moveTo>
                  <a:pt x="0" y="0"/>
                </a:moveTo>
                <a:lnTo>
                  <a:pt x="3579009" y="0"/>
                </a:lnTo>
                <a:lnTo>
                  <a:pt x="3579009" y="1480815"/>
                </a:lnTo>
                <a:lnTo>
                  <a:pt x="0" y="148081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540286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IPERSISTENCEDATA" val="MMPROD_UIPERSISTENCEDATA"/>
  <p:tag name="MMPROD_NEXTUNIQUEID" val="10114"/>
  <p:tag name="MMPROD_10812PHOTO" val=""/>
  <p:tag name="MMPROD_10812LOGO" val=""/>
  <p:tag name="MMPROD_THEME_BG_IMAGE" val=""/>
  <p:tag name="MMPROD_DATA" val="&lt;object type=&quot;10002&quot; unique_id=&quot;901&quot;&gt;&lt;property id=&quot;10007&quot; value=&quot;Next&quot;/&gt;&lt;property id=&quot;10008&quot; value=&quot;Back&quot;/&gt;&lt;property id=&quot;10009&quot; value=&quot;Ok&quot;/&gt;&lt;property id=&quot;10012&quot; value=&quot;0&quot;/&gt;&lt;property id=&quot;10022&quot; value=&quot;Try again&quot;/&gt;&lt;property id=&quot;10068&quot; value=&quot;Correct - Click anywhere or press Control Y to continue&quot;/&gt;&lt;property id=&quot;10069&quot; value=&quot;Incorrect - Click anywhere or press Control Y to continue&quot;/&gt;&lt;property id=&quot;10124&quot; value=&quot;Click to continue&quot;/&gt;&lt;property id=&quot;10125&quot; value=&quot;Click to submit answer&quot;/&gt;&lt;property id=&quot;10126&quot; value=&quot;Click to go back&quot;/&gt;&lt;property id=&quot;10127&quot; value=&quot;Chọn lại&quot;/&gt;&lt;property id=&quot;10128&quot; value=&quot;Click to clear&quot;/&gt;&lt;property id=&quot;10133&quot; value=&quot;0&quot;/&gt;&lt;property id=&quot;10134&quot; value=&quot;0&quot;/&gt;&lt;property id=&quot;10135&quot; value=&quot;,&quot;/&gt;&lt;property id=&quot;10136&quot; value=&quot;2&quot;/&gt;&lt;property id=&quot;10156&quot; value=&quot;1&quot;/&gt;&lt;property id=&quot;10157&quot; value=&quot;1&quot;/&gt;&lt;property id=&quot;10158&quot; value=&quot;1&quot;/&gt;&lt;property id=&quot;10177&quot; value=&quot;1&quot;/&gt;&lt;property id=&quot;10183&quot; value=&quot;You must answer the question before continuing&quot;/&gt;&lt;property id=&quot;10185&quot; value=&quot;1&quot;/&gt;&lt;property id=&quot;10188&quot; value=&quot;The time to answer this question has expired.&quot;/&gt;&lt;property id=&quot;10189&quot; value=&quot;1&quot;/&gt;&lt;property id=&quot;10192&quot; value=&quot;G:\huong\Tư liệu up lên CTTĐT trường - tháng 4 - 2020\bài đã làm\video\truyện mùa hè ý nghĩa&quot;/&gt;&lt;property id=&quot;10194&quot; value=&quot;0&quot;/&gt;&lt;property id=&quot;10195&quot; value=&quot;1&quot;/&gt;&lt;property id=&quot;10196&quot; value=&quot;0&quot;/&gt;&lt;property id=&quot;10198&quot; value=&quot;100&quot;/&gt;&lt;property id=&quot;10200&quot; value=&quot;1&quot;/&gt;&lt;property id=&quot;10212&quot; value=&quot;1&quot;/&gt;&lt;property id=&quot;10213&quot; value=&quot;1&quot;/&gt;&lt;property id=&quot;10214&quot; value=&quot;0&quot;/&gt;&lt;property id=&quot;10215&quot; value=&quot;0&quot;/&gt;&lt;property id=&quot;10216&quot; value=&quot;0&quot;/&gt;&lt;property id=&quot;10217&quot; value=&quot;1&quot;/&gt;&lt;property id=&quot;10218&quot; value=&quot;0&quot;/&gt;&lt;property id=&quot;10219&quot; value=&quot;0&quot;/&gt;&lt;property id=&quot;10221&quot; value=&quot;&amp;lt;Format Name=&amp;quot;Presentation Default&amp;quot;&amp;gt;&amp;lt;Question FontName=&amp;quot;Calibri Light&amp;quot; IsBold=&amp;quot;0&amp;quot; IsItalic=&amp;quot;0&amp;quot; IsUnderline=&amp;quot;0&amp;quot; FontSize=&amp;quot;48&amp;quot;/&amp;gt;&amp;lt;Answer FontName=&amp;quot;Calibri&amp;quot; IsBold=&amp;quot;0&amp;quot; IsItalic=&amp;quot;0&amp;quot; IsUnderline=&amp;quot;0&amp;quot; FontSize=&amp;quot;14&amp;quot;/&amp;gt;&amp;lt;Button FontName=&amp;quot;Calibri Light&amp;quot; IsBold=&amp;quot;0&amp;quot; IsItalic=&amp;quot;0&amp;quot; IsUnderline=&amp;quot;0&amp;quot; FontSize=&amp;quot;14&amp;quot;/&amp;gt;&amp;lt;Message FontName=&amp;quot;Calibri Light&amp;quot; IsBold=&amp;quot;0&amp;quot; IsItalic=&amp;quot;0&amp;quot; IsUnderline=&amp;quot;0&amp;quot; FontSize=&amp;quot;18&amp;quot;/&amp;gt;&amp;lt;ButtonPlacement Orientation=&amp;quot;Horizontal&amp;quot; Position=&amp;quot;0&amp;quot;/&amp;gt;&amp;lt;/Format&amp;gt; &quot;/&gt;&lt;property id=&quot;10227&quot; value=&quot;1&quot;/&gt;&lt;property id=&quot;10229&quot; value=&quot;0&quot;/&gt;&lt;property id=&quot;10235&quot; value=&quot;0&quot;/&gt;&lt;property id=&quot;10236&quot; value=&quot;0&quot;/&gt;&lt;property id=&quot;10237&quot; value=&quot;0&quot;/&gt;&lt;property id=&quot;10238&quot; value=&quot;-1&quot;/&gt;&lt;property id=&quot;10239&quot; value=&quot;-1&quot;/&gt;&lt;property id=&quot;10240&quot; value=&quot;-1&quot;/&gt;&lt;property id=&quot;10241&quot; value=&quot;-1&quot;/&gt;&lt;property id=&quot;10242&quot; value=&quot;-1&quot;/&gt;&lt;property id=&quot;10243&quot; value=&quot;-1&quot;/&gt;&lt;property id=&quot;10244&quot; value=&quot;1&quot;/&gt;&lt;property id=&quot;10245&quot; value=&quot;0&quot;/&gt;&lt;object type=&quot;10054&quot; unique_id=&quot;10002&quot;&gt;&lt;property id=&quot;10139&quot; value=&quot;1.0&quot;/&gt;&lt;property id=&quot;10141&quot; value=&quot;80&quot;/&gt;&lt;property id=&quot;10143&quot; value=&quot;0&quot;/&gt;&lt;property id=&quot;10144&quot; value=&quot;0&quot;/&gt;&lt;property id=&quot;10145&quot; value=&quot;0&quot;/&gt;&lt;property id=&quot;10146&quot; value=&quot;1&quot;/&gt;&lt;property id=&quot;10147&quot; value=&quot;0&quot;/&gt;&lt;property id=&quot;10148&quot; value=&quot;0&quot;/&gt;&lt;property id=&quot;10149&quot; value=&quot;0&quot;/&gt;&lt;property id=&quot;10150&quot; value=&quot;0&quot;/&gt;&lt;/object&gt;&lt;object type=&quot;10042&quot; unique_id=&quot;903&quot;&gt;&lt;object type=&quot;10003&quot; unique_id=&quot;10024&quot;&gt;&lt;property id=&quot;10002&quot; value=&quot;Truyện Mùa hè ý nghĩa&quot;/&gt;&lt;property id=&quot;10003&quot; value=&quot;0&quot;/&gt;&lt;property id=&quot;10004&quot; value=&quot;1&quot;/&gt;&lt;property id=&quot;10005&quot; value=&quot;0&quot;/&gt;&lt;property id=&quot;10006&quot; value=&quot;0&quot;/&gt;&lt;property id=&quot;10010&quot; value=&quot;1&quot;/&gt;&lt;property id=&quot;10014&quot; value=&quot;1&quot;/&gt;&lt;property id=&quot;10015&quot; value=&quot;1&quot;/&gt;&lt;property id=&quot;10016&quot; value=&quot;1&quot;/&gt;&lt;property id=&quot;10017&quot; value=&quot;1&quot;/&gt;&lt;property id=&quot;10018&quot; value=&quot;1&quot;/&gt;&lt;property id=&quot;10029&quot; value=&quot;2&quot;/&gt;&lt;property id=&quot;10072&quot; value=&quot;Quiz10024&quot;/&gt;&lt;property id=&quot;10123&quot; value=&quot;1&quot;/&gt;&lt;property id=&quot;10129&quot; value=&quot;0&quot;/&gt;&lt;property id=&quot;10130&quot; value=&quot;80&quot;/&gt;&lt;property id=&quot;10160&quot; value=&quot;1&quot;/&gt;&lt;property id=&quot;10161&quot; value=&quot;1&quot;/&gt;&lt;property id=&quot;10162&quot; value=&quot;1&quot;/&gt;&lt;property id=&quot;10163&quot; value=&quot;0&quot;/&gt;&lt;property id=&quot;10164&quot; value=&quot;0&quot;/&gt;&lt;property id=&quot;10165&quot; value=&quot;Passed&quot;/&gt;&lt;property id=&quot;10166&quot; value=&quot;Failed&quot;/&gt;&lt;property id=&quot;10167&quot; value=&quot;FFFFFFFF&quot;/&gt;&lt;property id=&quot;10169&quot; value=&quot;Question %d of %d&quot;/&gt;&lt;property id=&quot;10170&quot; value=&quot;Send E-mail&quot;/&gt;&lt;property id=&quot;10171&quot; value=&quot;You answered this correctly!&quot;/&gt;&lt;property id=&quot;10172&quot; value=&quot;You did not answer this question completely&quot;/&gt;&lt;property id=&quot;10173&quot; value=&quot;Your answer:&quot;/&gt;&lt;property id=&quot;10174&quot; value=&quot;The correct answer is:&quot;/&gt;&lt;property id=&quot;10208&quot; value=&quot;0&quot;/&gt;&lt;property id=&quot;10222&quot; value=&quot;0&quot;/&gt;&lt;property id=&quot;10223&quot; value=&quot;1&quot;/&gt;&lt;property id=&quot;10224&quot; value=&quot;1&quot;/&gt;&lt;property id=&quot;10225&quot; value=&quot;Instruction Slide Title&quot;/&gt;&lt;property id=&quot;10226&quot; value=&quot;Write instructions for quiz takers here...&quot;/&gt;&lt;property id=&quot;10228&quot; value=&quot;80&quot;/&gt;&lt;object type=&quot;10062&quot; unique_id=&quot;10026&quot;&gt;&lt;object type=&quot;10050&quot; unique_id=&quot;10027&quot;&gt;&lt;property id=&quot;10020&quot; value=&quot;2&quot;/&gt;&lt;property id=&quot;10102&quot; value=&quot;1&quot;/&gt;&lt;property id=&quot;10191&quot; value=&quot;-1&quot;/&gt;&lt;/object&gt;&lt;object type=&quot;10051&quot; unique_id=&quot;10028&quot;&gt;&lt;property id=&quot;10020&quot; value=&quot;2&quot;/&gt;&lt;property id=&quot;10102&quot; value=&quot;1&quot;/&gt;&lt;property id=&quot;10191&quot; value=&quot;-1&quot;/&gt;&lt;/object&gt;&lt;/object&gt;&lt;object type=&quot;10061&quot; unique_id=&quot;20000&quot;/&gt;&lt;/object&gt;&lt;/object&gt;&lt;/object&gt;&#10;"/>
  <p:tag name="MMPROD_TAG_VCONFIG" val="PD94bWwgdmVyc2lvbj0iMS4wIj8+DQo8Y29uZmlndXJhdGlvbj4NCgk8YnJhbmRpbmc+DQoJCTx1aWZvbnQgbmFtZT0iRk9OVF9OT1RFU19URVhUIiB2YWx1ZT0iVmVyZGFuYSw5LGZhbHNlLGZhbHNlLGZhbHNlIi8+DQoJPC9icmFuZGluZz4NCgk8Y29sb3JzPg0KCQk8dWljb2xvciBuYW1lPSJwcmltYXJ5IiB2YWx1ZT0iMHg2Rjg0ODgiLz4NCgkJPHVpY29sb3IgbmFtZT0iZ2xvdyIgdmFsdWU9IjB4NjA5NzczIi8+DQoJCTx1aWNvbG9yIG5hbWU9InRleHQiIHZhbHVlPSIweEZGRkZGRiIvPg0KCQk8dWljb2xvciBuYW1lPSJsaWdodCIgdmFsdWU9IjB4NEU1RDYwIi8+DQoJCTx1aWNvbG9yIG5hbWU9InNoYWRvdyIgdmFsdWU9IjB4MDAwMDAwIi8+DQoJCTx1aWNvbG9yIG5hbWU9ImJhY2tncm91bmQiIHZhbHVlPSIweDcyNzk3MSIvPg0KCTwvY29sb3JzPg0KCTxsYXlvdXQ+DQoJCTx1aXNob3cgbmFtZT0icHJlc2VudGF0aW9udGl0bGUiIHZhbHVlPSJ0cnVlIi8+PHVpc2hvdyBuYW1lPSJwcmVzZW50ZXJwaG90byIgdmFsdWU9InRydWUiLz48dWlzaG93IG5hbWU9InByZXNlbnRlcm5hbWUiIHZhbHVlPSJ0cnVlIi8+PHVpc2hvdyBuYW1lPSJwcmVzZW50ZXJ0aXRsZSIgdmFsdWU9InRydWUiLz48dWlzaG93IG5hbWU9InByZXNlbnRlcmVtYWlsIiB2YWx1ZT0idHJ1ZSIvPjx1aXNob3cgbmFtZT0icHJlc2VudGVyYmlvIiB2YWx1ZT0idHJ1ZSIvPjx1aXNob3cgbmFtZT0iY29tcGFueWxvZ28iIHZhbHVlPSJ0cnVlIi8+PHVpc2hvdyBuYW1lPSJzaWRlYmFyIiB2YWx1ZT0idHJ1ZSIvPjx1aXNob3cgbmFtZT0ib3V0bGluZSIgdmFsdWU9InRydWUiLz48dWlzaG93IG5hbWU9InRodW1ibmFpbCIgdmFsdWU9InRydWUiLz4NCgkJPHVpc2hvdyBuYW1lPSJub3RlcyIgdmFsdWU9InRydWUiLz48dWlzaG93IG5hbWU9InNlYXJjaCIgdmFsdWU9InRydWUiLz48dWlzaG93IG5hbWU9InF1aXoiIHZhbHVlPSJ0cnVlIi8+PHVpc2hvdyBuYW1lPSJhdHRhY2htZW50cyIgdmFsdWU9InRydWUiLz48dWlzaG93IG5hbWU9InV0aWxzIiB2YWx1ZT0idHJ1ZSIvPjx1aXNob3cgbmFtZT0idm9sdW1lIiB2YWx1ZT0idHJ1ZSIvPjx1aXNob3cgbmFtZT0icGxheWJhciIgdmFsdWU9InRydWUiLz48dWlzaG93IG5hbWU9InRhbGtpbmdoZWFkIiB2YWx1ZT0idHJ1ZSIvPjx1aXNob3cgbmFtZT0ic2lkZWJhcm9ucmlnaHQiIHZhbHVlPSJ0cnVlIi8+PHVpc2hvdyBuYW1lPSJ2aWV3Y2hhbmdlIiB2YWx1ZT0idHJ1ZSIvPjx1aXNob3cgbmFtZT0iYWx3YXlzU2NydW5jaCIgdmFsdWU9ImZhbHNlIi8+PHVpc2hvdyBuYW1lPSJpbml0aWFsZGlzcGxheW1vZGVpc25vcm1hbCIgdmFsdWU9InRydWUiLz48dWlyZXBsYWNlIG5hbWU9ImxvZ28iIHZhbHVlPSIiLz48dWlyZXBsYWNlIG5hbWU9ImJnaW1hZ2UiIHZhbHVlPSIiLz48dWlyZXBsYWNlIG5hbWU9ImluaXRpYWx0YWIiIHZhbHVlPSJvdXRsaW5lIi8+PHVpc2hvdyBuYW1lPSJjY3RleHRoaWdobGlnaHRpbmciIHZhbHVlPSJ0cnVlIi8+DQoJPC9sYXlvdXQ+DQoJPHByZWxvYWRlcj48c2V0Qm9vbCBuYW1lPSJkaXNhYmxlQXNzZXRQcmVsb2FkZXIiIHZhbHVlPSJ0cnVlIi8+PC9wcmVsb2FkZXI+PGxhbmd1YWdlIGlkPSJlbiI+DQoJCTwhLS0gZm9ybWF0IGZvciB1aWZvbnQgdmFsdWUgaXMgImZvbnQsc2l6ZSxpc2JvbGQsaXNpdGFsaWMsaXNzaGFkb3dlZCIgLS0+DQoJCTx1aWZvbnQgbmFtZT0iRk9OVF9RVUlaWklORyIgdmFsdWU9IlZlcmRhbmEsOSxmYWxzZSxmYWxzZSxmYWxzZSIvPg0KCQk8dWlmb250IG5hbWU9IkZPTlRfU0NSVUJTVEFUVVMiIHZhbHVlPSJWZXJkYW5hLDksdHJ1ZSxmYWxzZSx0cnVlIi8+DQoJCTx1aWZvbnQgbmFtZT0iRk9OVF9TQ1JVQlRJTUUiIHZhbHVlPSJWZXJkYW5hLDksZmFsc2UsZmFsc2UsdHJ1ZSIvPg0KCQk8dWlmb250IG5hbWU9IkZPTlRfRUxBUFNFRFRJTUUiIHZhbHVlPSJWZXJkYW5hLDksdHJ1ZSxmYWxzZSx0cnVlIi8+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+DQoJCTx1aWZvbnQgbmFtZT0iRk9OVF9XSU5USVRMRSIgdmFsdWU9IlZlcmRhbmEsO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VU5OQU1FRFNMSURFVElUTEUiIHZhbHVlPSJTbGlkZSAlbiIvPg0KCQk8dWl0ZXh0IG5hbWU9IkFUVEFDSE1FTlRfUFJFVklFV19XQVJOSU5HTVNHX1RJVExFU1RSSU5HIiB2YWx1ZT0iQXR0YWNobWVudCBXYXJuaW5nIi8+DQoJCTx1aXRleHQgbmFtZT0iQVRUQUNITUVOVF9QUkVWSUVXX1dBUk5JTkdNU0ciIHZhbHVlPSJBdHRhY2htZW50cyBkbyBub3Qgb3BlbiBpbiBQcmV2aWV3IG1vZGUuIFBsZWFzZSB1c2UgcHVibGlzaCB0byBzZWUgdGhlIHJlc3VsdHMiLz4NCgkJPHVpdGV4dCBuYW1lPSJDT0xMQUJfTE9DQUxfUExBWUJBQ0tfTVNHIiB2YWx1ZT0iQ29udGVudCBpcyBiZWluZyBwbGF5ZWQgbG9jYWxseS4gQ29sbGFib3JhdGlvbiBkb2VzIG5vdCB3b3JrIGluIHRoaXMgbW9kZSIvPg0KCQk8dWl0ZXh0IG5hbWU9IkNPTExBQl9MT0NBTF9QTEFZQkFDS19USVRMRSIgdmFsdWU9IkxvY2FsIFBsYXliYWNrIi8+DQoJCTx1aXRleHQgbmFtZT0iQ09MTEFCX0xPQ0FMX1BMQVlCQUNLQlROIiB2YWx1ZT0iT2siLz4NCgkJPCEtLSBzdWJzdGl0dXRpb246ICVuID09IHNsaWRlIG51bWJlciAtLT4NCgkJPCEtLSBzdWJzdGl0dXRpb246ICV0ID09IHRvdGFsIHNsaWRlIGNvdW50IC0tPg0KCQk8dWl0ZXh0IG5hbWU9IlNDUlVCQkFSU1RBVFVTX1NMSURFSU5GTyIgdmFsdWU9IlNsaWRlICVuIC8gJXQgfCAiLz4NCgkJPHVpdGV4dCBuYW1lPSJTQ1JVQkJBUlNUQVRVU19TVE9QUEVEIiB2YWx1ZT0iU3RvcHBlZCIvPg0KCQk8dWl0ZXh0IG5hbWU9IlNDUlVCQkFSU1RBVFVTX1BMQVlJTkciIHZhbHVlPSJQbGF5aW5nIi8+DQoJCTx1aXRleHQgbmFtZT0iU0NSVUJCQVJTVEFUVVNfTk9BVURJTyIgdmFsdWU9Ik5vIEF1ZGlvIi8+DQoJCTx1aXRleHQgbmFtZT0iU0NSVUJCQVJTVEFUVVNfVklEUExBWUlORyIgdmFsdWU9IlZpZGVvIFBsYXlpbmciLz4NCgkJPHVpdGV4dCBuYW1lPSJTQ1JVQkJBUlNUQVRVU19MT0FESU5HIiB2YWx1ZT0iTG9hZGluZyIvPg0KCQk8dWl0ZXh0IG5hbWU9IlNDUlVCQkFSU1RBVFVTX0JVRkZFUklORyIgdmFsdWU9IkJ1ZmZlcmluZyIvPg0KCQk8dWl0ZXh0IG5hbWU9IlNDUlVCQkFSU1RBVFVTX1FVRVNUSU9OIiB2YWx1ZT0iQW5zd2VyIFF1ZXN0aW9uIi8+DQoJCTx1aXRleHQgbmFtZT0iU0NSVUJCQVJTVEFUVVNfUkVWSUVXUVVJWiIgdmFsdWU9IlJldmlld2luZyBRdWl6Ii8+DQoJCTwhLS0gc3Vic3RpdHV0aW9uOiAlbSA9PSBtaW51dGVzIHJlbWFpbmluZyAtLT4NCgkJPCEtLSBzdWJzdGl0dXRpb246ICVzID09IHNlY29uZHMgcmVtYWluaW5nIC0tPg0KCQk8dWl0ZXh0IG5hbWU9IkVMQVBTRUQiIHZhbHVlPSIlbSBNaW51dGVzICVzIFNlY29uZHMgUmVtYWluaW5nIi8+DQoJCTx1aXRleHQgbmFtZT0iTk9URk9VTkQiIHZhbHVlPSJOb3RoaW5nIEZvdW5kIi8+DQoJCTx1aXRleHQgbmFtZT0iQVRUQUNITUVOVFMiIHZhbHVlPSJBdHRhY2htZW50cyIvPg0KCQk8IS0tIHN1YnN0aXR1dGlvbjogJXAgPT0gY3VycmVudCBzcGVha2VyJ3MgdGl0bGUgLS0+DQoJCTx1aXRleHQgbmFtZT0iQklPV0lOX1RJVExFIiB2YWx1ZT0iQmlvOiAlcCIvPg0KCQk8dWl0ZXh0IG5hbWU9IkJJT0JUTl9USVRMRSIgdmFsdWU9IkJpbyIvPg0KCQk8dWl0ZXh0IG5hbWU9IkRJVklERVJCVE5fVElUTEUiIHZhbHVlPSJ8Ii8+DQoJCTx1aXRleHQgbmFtZT0iQ09OVEFDVEJUTl9USVRMRSIgdmFsdWU9IkNvbnRhY3QiLz4NCgkJPHVpdGV4dCBuYW1lPSJUQUJfUVVJWiIgdmFsdWU9IlF1aXoiLz4NCgkJPHVpdGV4dCBuYW1lPSJUQUJfT1VUTElORSIgdmFsdWU9Ik91dGxpbmUiLz4NCgkJPHVpdGV4dCBuYW1lPSJUQUJfVEhVTUIiIHZhbHVlPSJUaHVtYiIvPg0KCQk8dWl0ZXh0IG5hbWU9IlRBQl9OT1RFUyIgdmFsdWU9Ik5vdGVzIi8+DQoJCTx1aXRleHQgbmFtZT0iVEFCX1NFQVJDSCIgdmFsdWU9IlNlYXJjaCIvPg0KCQk8dWl0ZXh0IG5hbWU9IlNMSURFX0hFQURJTkciIHZhbHVlPSJTbGlkZSBUaXRsZSIvPg0KCQk8dWl0ZXh0IG5hbWU9IkRVUkFUSU9OX0hFQURJTkciIHZhbHVlPSJEdXJhdGlvbiIvPg0KCQk8dWl0ZXh0IG5hbWU9IlNFQVJDSF9IRUFESU5HIiB2YWx1ZT0iU2VhcmNoIGZvciB0ZXh0OiIvPg0KCQk8dWl0ZXh0IG5hbWU9IlRIVU1CX0hFQURJTkciIHZhbHVlPSJTbGlkZSIvPg0KCQk8dWl0ZXh0IG5hbWU9IlRIVU1CX0lORk8iIHZhbHVlPSJTbGlkZSBUaXRsZS9EdXJhdGlvbiIvPg0KCQk8dWl0ZXh0IG5hbWU9IkFUVEFDSE5BTUVfSEVBRElORyIgdmFsdWU9IkZpbGUgTmFtZSIvPg0KCQk8dWl0ZXh0IG5hbWU9IkFUVEFDSFNJWkVfSEVBRElORyIgdmFsdWU9IlNpemUiLz4NCgkJPHVpdGV4dCBuYW1lPSJTTElERV9OT1RFUyIgdmFsdWU9IlNsaWRlIE5vdGVzIi8+DQoJCTx1aXRleHQgbmFtZT0iQ09VUlNFX1NUQVRVUyIgdmFsdWU9Ik1vZHVsZSBTdGF0dXMiLz4NCgkJPHVpdGV4dCBuYW1lPSJQQVNTRURfU1RSSU5HIiB2YWx1ZT0iUGFzc2VkIi8+DQoJCTx1aXRleHQgbmFtZT0iRkFJTEVEX1NUUklORyIgdmFsdWU9IkZhaWxlZCIvPg0KCQk8IS0tcXVpeiBwb2QgYW5kIG1lc3NhZ2UgYm94IHRleHRzLS0+DQoJCTx1aXRleHQgbmFtZT0iQVRUQUNITUVOVF9QUkVWSUVXX1dBUk5JTkdNU0dfVElUTEVTVFJJTkciIHZhbHVlPSJBdHRhY2htZW50IFdhcm5pbmciLz4NCgkJPHVpdGV4dCBuYW1lPSJBVFRBQ0hNRU5UX1BSRVZJRVdfV0FSTklOR01TRyIgdmFsdWU9IkF0dGFjaG1lbnRzIGRvIG5vdCBvcGVuIGluIFByZXZpZXcgbW9kZS4gUGxlYXNlIHVzZSBwdWJsaXNoIHRvIHNlZSB0aGUgcmVzdWx0cyIvPg0KCQk8dWl0ZXh0IG5hbWU9IlFVSVpQT0RfUVVJWl9BVFRFTVBUIiB2YWx1ZT0iUXVpeiBBdHRlbXB0OiIvPg0KCQk8dWl0ZXh0IG5hbWU9IlFVSVpQT0RfUVVJWl9BVFRFTVBUX1ZBTFVFIiB2YWx1ZT0iJW4gb2YgJXQiLz4NCgkJPHVpdGV4dCBuYW1lPSJRVUlaUE9EX1FVSVpfU0NPUkUiIHZhbHVlPSJTY29yZWQ6Ii8+DQoJCTx1aXRleHQgbmFtZT0iUVVJWlBPRF9RVUlaX1BBU1NTQ09SRSIgdmFsdWU9IlBhc3NpbmcgU2NvcmU6Ii8+DQoJCTx1aXRleHQgbmFtZT0iUVVJWlBPRF9RVUlaX01BWFNDT1JFIiB2YWx1ZT0iTWF4IFNjb3JlOiIvPg0KCQk8dWl0ZXh0IG5hbWU9IlFVSVpQT0RfUVVFU0FUTVBUX1NUUiIgdmFsdWU9IkF0dGVtcHQ6ICVuIG9mICV0Ii8+DQoJCTx1aXRleHQgbmFtZT0iUVVJWlBPRF9RVUVTVFlQRV9TVFIiIHZhbHVlPSJUeXBlOiAlcyIvPg0KCQk8dWl0ZXh0IG5hbWU9IlFVSVpQT0RfUVVFU1RZUEVfR1JEIiB2YWx1ZT0iR3JhZGVkIi8+DQoJCTx1aXRleHQgbmFtZT0iUVVJWlBPRF9RVUVTVFlQRV9TVlkiIHZhbHVlPSJTdXJ2ZXkiLz4NCgkJPHVpdGV4dCBuYW1lPSJRVUlaUE9EX1FVSVpBVE1QVF9JTkYiIHZhbHVlPSJJbmZpbml0ZSIvPg0KCQk8dWl0ZXh0IG5hbWU9IlFVSVpQT0RfUVVFU0FUTVBUX0lORiIgdmFsdWU9IkluZmluaXRlIi8+DQoJCTx1aXRleHQgbmFtZT0iV0FSTklOR01TR19ZRVNTVFJJTkciIHZhbHVlPSJZZXMiLz4NCgkJPHVpdGV4dCBuYW1lPSJXQVJOSU5HTVNHX05PU1RSSU5HIiB2YWx1ZT0iTm8iLz4NCgkJPHVpdGV4dCBuYW1lPSJXQVJOSU5HTVNHX1RJVExFU1RSSU5HIiB2YWx1ZT0iUXVpeiBOYXZpZ2F0aW9uIFdhcm5pbmciLz4NCgkJPHVpdGV4dCBuYW1lPSJXQVJOSU5HTVNHX01TR1NUUklORyIgdmFsdWU9IlRoZXJlIGFyZSB1bi1hdHRlbXB0ZWQgcXVlc3Rpb25zIGluIHRoaXMgUXVpei4mI3hBOyYjeEE7Q2xpY2tpbmcgWWVzIHdpbGwgdGFrZSB5b3Ugb3V0IG9mIHRoZSBRdWl6LiBDbGljayBObyB0byBjb250aW51ZSB0aGUgUXVpei4iLz4NCgkJPHVpdGV4dCBuYW1lPSJJTkZPUk1BVElPTl9IMjY0X0ZMQVNIUExBWUVSIiB2YWx1ZT0iVGhlIGN1cnJlbnQgdmVyc2lvbiBvZiBGbGFzaCBQbGF5ZXIgaW5zdGFsbGVkIG9uIHlvdXIgbWFjaGluZSBkb2VzIG5vdCBzdXBwb3J0IHRoaXMgdmlkZW8uIENsaWNrIG9uIHRoZSB2aWRlbyBhcmVhIHRvIGRvd25sb2FkIHRoZSBsYXRlc3QgRmxhc2ggUGxheWVyL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JTaG93IHNpZGViYXIgdG8gcGFydGljaXBhbnRzIi8+DQoJCTx1aXRleHQgbmFtZT0iTVVURSIgdmFsdWU9Ik11dGUiLz4NCgkJPHVpdGV4dCBuYW1lPSJET0NXUkFQX1RJVExFIiB2YWx1ZT0iUHJlc2VudGVyIEZpbGUgQXR0YWNobWVudCIvPg0KCQk8dWl0ZXh0IG5hbWU9IkRPQ1dSQVBfTVNHIiB2YWx1ZT0iU2F2ZSB0byBNeSBDb21wdXRlciIvPg0KCQk8dWl0ZXh0IG5hbWU9IkRPQ1dSQVBfUFJPTVBUIiB2YWx1ZT0iQ2xpY2sgdG8gRG93bmxvYWQiLz4NCgk8L2xhbmd1YWdlPg0KCTxsYW5ndWFnZSBpZD0iYXI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+DQoJCTx1aWZvbnQgbmFtZT0iRk9OVF9QUkVTRU5UQVRJT05OQU1FIiB2YWx1ZT0iVmVyZGFuYSwxNCxmYWxzZSxmYWxzZSx0cnVlIi8+DQoJCTx1aWZvbnQgbmFtZT0iRk9OVF9QUkVTRU5URVJOQU1FIiB2YWx1ZT0iVmVyZGFuYSwxMCx0cnVlLGZhbHNlLHRydWUiLz4NCgkJPHVpZm9udCBuYW1lPSJGT05UX1BSRVNFTlRFUlRJVExFIiB2YWx1ZT0iVmVyZGFuYSwxMC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OSxmYWxzZSxmYWxzZSx0cnVlIi8+DQoJCTx1aWZvbnQgbmFtZT0iRk9OVF9CSU9XSU4iIHZhbHVlPSJWZXJkYW5hLDExLGZhbHNlLGZhbHNlLGZhbHNlIi8+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+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+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+DQoJCTx1aWZvbnQgbmFtZT0iRk9OVF9RVUlaUE9EX1FVRVNUSU9OX1NDT1JFIiB2YWx1ZT0iVmVyZGFuYSw5LGZhbHNlLGZhbHNlLHRydWUiLz4NCgkJPHVpZm9udCBuYW1lPSJGT05UX1FVSVpQT0RfUVVFU1RJT05fU0NPUkVfVkFMVUUiIHZhbHVlPSJWZXJkYW5hLDksdHJ1ZSxmYWxzZSx0cnVlIi8+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+DQoJCTx1aWZvbnQgbmFtZT0iRk9OVF9RVUlaUE9EX1FVSVpfTUFYU0NPUkVfVkFMVUUiIHZhbHVlPSJWZXJkYW5hLDksdHJ1ZSxmYWxzZSx0cnVlIi8+DQoJCTx1aWZvbnQgbmFtZT0iRk9OVF9RVUlaUE9EX1FVSVpfUEFTU1NDT1JFIiB2YWx1ZT0iVmVyZGFuYSw5LGZhbHNlLGZhbHNlLHRydWUiLz4NCgkJPHVpZm9udCBuYW1lPSJGT05UX1FVSVpQT0RfUVVJWl9QQVNTU0NPUkVfVkFMVUUiIHZhbHVlPSJWZXJkYW5hLDksdHJ1ZSxmYWxzZSx0cnVlIi8+DQoJCTwhLS0gdWl0ZXh0IC0tPg0KCQk8IS0tIHN1YnN0aXR1dGlvbjogJW4gPT0gc2xpZGUgbnVtYmVyIC0tPg0KCQk8dWl0ZXh0IG5hbWU9IkFUVEFDSE1FTlRfUFJFVklFV19XQVJOSU5HTVNHX1RJVExFU1RSSU5HIiB2YWx1ZT0i2KrYrdiw2YrYsSDYudmGINin2YTZhdix2YHZgtin2KoiLz4NCgkJPHVpdGV4dCBuYW1lPSJBVFRBQ0hNRU5UX1BSRVZJRVdfV0FSTklOR01TRyIgdmFsdWU9ItmE2Kcg2YrZhdmD2YYg2YHYqtitINin2YTZhdix2YHZgtin2Kog2YHZiiDZhtmF2Lcg2KfZhNmF2LnYp9mK2YbYqS4g2KfZhNix2KzYp9ihINin2LPYqtiu2K/Yp9mFINmG2LTYsSDZhNix2KTZitipINin2YTZhtiq2KfYptisLiIvPg0KCQk8dWl0ZXh0IG5hbWU9IlVOTkFNRURTTElERVRJVExFIiB2YWx1ZT0i2LTYsdmK2K3YqSAlbiIvPg0KCQk8dWl0ZXh0IG5hbWU9IkNPTExBQl9MT0NBTF9QTEFZQkFDS19NU0ciIHZhbHVlPSLZitis2LHZiiDYrdin2YTZitin2Ysg2KrYtNi62YrZhCDYp9mE2YXYrdiq2YjZiSDZhdit2YTZitin2YsuINin2YTYqti52KfZiNmGINmE2Kcg2YrYudmF2YQg2YHZiiDZh9iw2Kcg2KfZhNmI2LbYuS4iLz4NCgkJPHVpdGV4dCBuYW1lPSJDT0xMQUJfTE9DQUxfUExBWUJBQ0tfVElUTEUiIHZhbHVlPSLYqti02LrZitmEINmF2K3ZhNmKIi8+DQoJCTx1aXRleHQgbmFtZT0iQ09MTEFCX0xPQ0FMX1BMQVlCQUNLQlROIiB2YWx1ZT0i2YXZiNin2YHZgiIvPg0KCQk8IS0tIHN1YnN0aXR1dGlvbjogJW4gPT0gc2xpZGUgbnVtYmVyIC0tPg0KCQk8IS0tIHN1YnN0aXR1dGlvbjogJXQgPT0gdG90YWwgc2xpZGUgY291bnQgLS0+DQoJCTx1aXRleHQgbmFtZT0iU0NSVUJCQVJTVEFUVVNfU0xJREVJTkZPIiB2YWx1ZT0i2LTYsdmK2K3YqSAlbiAvICV0IHwgIi8+DQoJCTx1aXRleHQgbmFtZT0iU0NSVUJCQVJTVEFUVVNfU1RPUFBFRCIgdmFsdWU9ItmF2KrZiNmC2YEiLz4NCgkJPHVpdGV4dCBuYW1lPSJTQ1JVQkJBUlNUQVRVU19QTEFZSU5HIiB2YWx1ZT0i2YLZitivINin2YTYqti02LrZitmEIi8+DQoJCTx1aXRleHQgbmFtZT0iU0NSVUJCQVJTVEFUVVNfTk9BVURJTyIgdmFsdWU9ItmE2Kcg2YrZiNis2K8g2LXZiNiqIi8+DQoJCTx1aXRleHQgbmFtZT0iU0NSVUJCQVJTVEFUVVNfVklEUExBWUlORyIgdmFsdWU9Itin2YTZgdmK2K/ZitmIINmC2YrYryDYp9mE2KrYtNi62YrZhCIvPg0KCQk8dWl0ZXh0IG5hbWU9IlNDUlVCQkFSU1RBVFVTX0xPQURJTkciIHZhbHVlPSLZitis2LHZiiDYp9mE2KLZhiDYp9mE2KrYrdmF2YrZhC4uLiIvPg0KCQk8dWl0ZXh0IG5hbWU9IlNDUlVCQkFSU1RBVFVTX0JVRkZFUklORyIgdmFsdWU9ItmK2KzYsdmKINin2YTYotmGINin2YTYqtiu2LLZitmGINin2YTZhdik2YLYqiIvPg0KCQk8dWl0ZXh0IG5hbWU9IlNDUlVCQkFSU1RBVFVTX1FVRVNUSU9OIiB2YWx1ZT0i2KfZhNil2KzYp9io2Kkg2LnZhNmJINin2YTYs9ik2KfZhCIvPg0KCQk8dWl0ZXh0IG5hbWU9IlNDUlVCQkFSU1RBVFVTX1JFVklFV1FVSVoiIHZhbHVlPSLZhdix2KfYrNi52Kkg2KfZhNmF2LPYp9io2YLYqSIvPg0KCQk8IS0tIHN1YnN0aXR1dGlvbjogJW0gPT0gbWludXRlcyByZW1haW5pbmcgLS0+DQoJCTwhLS0gc3Vic3RpdHV0aW9uOiAlcyA9PSBzZWNvbmRzIHJlbWFpbmluZyAtLT4NCgkJPHVpdGV4dCBuYW1lPSJFTEFQU0VEIiB2YWx1ZT0iJW0g2K/Zgtin2KbZgiVzINir2YjYp9mGINmF2KrYqNmC2YrYqSIvPg0KCQk8dWl0ZXh0IG5hbWU9Ik5PVEZPVU5EIiB2YWx1ZT0i2YTZhSDZitmP2LnYq9ixINi52YTZiSDYtNmK2KEiLz4NCgkJPHVpdGV4dCBuYW1lPSJBVFRBQ0hNRU5UUyIgdmFsdWU9Itin2YTZhdix2YHZgtin2KoiLz4NCgkJPCEtLSBzdWJzdGl0dXRpb246ICVwID09IGN1cnJlbnQgc3BlYWtlcidzIHRpdGxlIC0tPg0KCQk8dWl0ZXh0IG5hbWU9IkJJT1dJTl9USVRMRSIgdmFsdWU9Itin2YTYs9mK2LHYqSDYp9mE2LDYp9iq2YrYqTogJXAiLz4NCgkJPHVpdGV4dCBuYW1lPSJCSU9CVE5fVElUTEUiIHZhbHVlPSLYp9mE2LPZitix2Kkg2KfZhNiw2KfYqtmK2KkiLz4NCgkJPHVpdGV4dCBuYW1lPSJESVZJREVSQlROX1RJVExFIiB2YWx1ZT0ifCIvPg0KCQk8dWl0ZXh0IG5hbWU9IkNPTlRBQ1RCVE5fVElUTEUiIHZhbHVlPSLYp9iq2LXYp9mEIi8+DQoJCTx1aXRleHQgbmFtZT0iVEFCX1FVSVoiIHZhbHVlPSLZhdiz2KfYqNmC2KkiLz4NCgkJPHVpdGV4dCBuYW1lPSJUQUJfT1VUTElORSIgdmFsdWU9ItmF2K7Yt9i3Ii8+DQoJCTx1aXRleHQgbmFtZT0iVEFCX1RIVU1CIiB2YWx1ZT0i2YXYtdi62ZHYsdipIi8+DQoJCTx1aXRleHQgbmFtZT0iVEFCX05PVEVTIiB2YWx1ZT0i2YXZhNin2K3YuNin2KoiLz4NCgkJPHVpdGV4dCBuYW1lPSJUQUJfU0VBUkNIIiB2YWx1ZT0i2KjYrdirIi8+DQoJCTx1aXRleHQgbmFtZT0iU0xJREVfSEVBRElORyIgdmFsdWU9Iti52YbZiNin2YYg2KfZhNi02LHZitit2KkgIi8+DQoJCTx1aXRleHQgbmFtZT0iRFVSQVRJT05fSEVBRElORyIgdmFsdWU9ItmF2K/YqSIvPg0KCQk8dWl0ZXh0IG5hbWU9IlNFQVJDSF9IRUFESU5HIiB2YWx1ZT0iOtin2YTYqNit2Ksg2LnZhiDZhti1Ii8+DQoJCTx1aXRleHQgbmFtZT0iVEhVTUJfSEVBRElORyIgdmFsdWU9Iti02LHZitit2KkiLz4NCgkJPHVpdGV4dCBuYW1lPSJUSFVNQl9JTkZPIiB2YWx1ZT0i2LnZhtmI2KfZhi/Zhdiv2Kkg2KfZhNi02LHZitit2KkiLz4NCgkJPHVpdGV4dCBuYW1lPSJBVFRBQ0hOQU1FX0hFQURJTkciIHZhbHVlPSLYp9iz2YUg2KfZhNmF2YTZgSIvPg0KCQk8dWl0ZXh0IG5hbWU9IkFUVEFDSFNJWkVfSEVBRElORyIgdmFsdWU9Itin2YTYrdis2YUiLz4NCgkJPHVpdGV4dCBuYW1lPSJTTElERV9OT1RFUyIgdmFsdWU9ItmF2YTYp9it2LjYp9iqINin2YTYtNix2YrYrdipIi8+DQoJCTx1aXRleHQgbmFtZT0iQ09VUlNFX1NUQVRVUyIgdmFsdWU9Itit2KfZhNipINin2YTZiNit2K/YqSIvPg0KCQk8dWl0ZXh0IG5hbWU9IlBBU1NFRF9TVFJJTkciIHZhbHVlPSLZhtis2KfYrSIvPg0KCQk8dWl0ZXh0IG5hbWU9IkZBSUxFRF9TVFJJTkciIHZhbHVlPSLZgdi02YQiLz4NCgkJPCEtLXF1aXogcG9kIGFuZCBtZXNzYWdlIGJveCB0ZXh0cy0tPg0KCQk8dWl0ZXh0IG5hbWU9IlFVSVpQT0RfUVVJWl9BVFRFTVBUIiB2YWx1ZT0i2LHZgtmFINin2YTZhdit2KfZiNmE2Kkg2YHZiiDYp9mE2YXYs9in2KjZgtipOiIvPg0KCQk8dWl0ZXh0IG5hbWU9IlFVSVpQT0RfUVVJWl9BVFRFTVBUX1ZBTFVFIiB2YWx1ZT0iJW4g2YXZhiAldCIvPg0KCQk8dWl0ZXh0IG5hbWU9IlFVSVpQT0RfUVVJWl9TQ09SRSIgdmFsdWU9IjrYp9mE2K/Ysdis2Kkg2KfZhNmF2LPYrNmE2KkiLz4NCgkJPHVpdGV4dCBuYW1lPSJRVUlaUE9EX1FVSVpfUEFTU1NDT1JFIiB2YWx1ZT0iOtiv2LHYrNipINin2YTZhtis2KfYrSIvPg0KCQk8dWl0ZXh0IG5hbWU9IlFVSVpQT0RfUVVJWl9NQVhTQ09SRSIgdmFsdWU9IjrYp9mE2K/Ysdis2Kkg2KfZhNmC2LXZiNmJIi8+DQoJCTx1aXRleHQgbmFtZT0iUVVJWlBPRF9RVUVTQVRNUFRfU1RSIiB2YWx1ZT0i2KfZhNmF2K3Yp9mI2YTYqSAlbiDZhdmGICV0Ii8+DQoJCTx1aXRleHQgbmFtZT0iUVVJWlBPRF9RVUVTVFlQRV9TVFIiIHZhbHVlPSLYp9mE2YbZiNi5OiAlcyIvPg0KCQk8dWl0ZXh0IG5hbWU9IlFVSVpQT0RfUVVFU1RZUEVfR1JEIiB2YWx1ZT0i2KrZhSDYqti12K3Zitit2YciLz4NCgkJPHVpdGV4dCBuYW1lPSJRVUlaUE9EX1FVRVNUWVBFX1NWWSIgdmFsdWU9Itin2LPYqti32YTYp9i5Ii8+DQoJCTx1aXRleHQgbmFtZT0iUVVJWlBPRF9RVUlaQVRNUFRfSU5GIiB2YWx1ZT0i2YTYpyDZhtmH2KfYptmKIi8+DQoJCTx1aXRleHQgbmFtZT0iUVVJWlBPRF9RVUVTQVRNUFRfSU5GIiB2YWx1ZT0i2YTYpyDZhtmH2KfYptmKIi8+DQoJCTx1aXRleHQgbmFtZT0iV0FSTklOR01TR19ZRVNTVFJJTkciIHZhbHVlPSLZhti52YUiLz4NCgkJPHVpdGV4dCBuYW1lPSJXQVJOSU5HTVNHX05PU1RSSU5HIiB2YWx1ZT0i2YTYpyIvPg0KCQk8dWl0ZXh0IG5hbWU9IldBUk5JTkdNU0dfVElUTEVTVFJJTkciIHZhbHVlPSLYqtit2LDZitixINi52YYg2KfZhNiq2YbZgtmEINmB2Yog2KfZhNmF2LPYp9io2YLYqSIvPg0KCQk8dWl0ZXh0IG5hbWU9IldBUk5JTkdNU0dfTVNHU1RSSU5HIiB2YWx1ZT0i2YfZhtin2YMg2KPYs9im2YTYqSDZhNmFINiq2KrZhSDYp9mE2KXYrNin2KjYqSDYudmE2YrZh9inINmB2Yog2KfZhNmF2LPYp9io2YLYqS4g2KfZhNmG2YLYsSDYudmE2Ykg2YbYudmFINiz2YrYrtix2KzZgyDZhdmGINin2YTZhdiz2KfYqNmC2KkuINin2YbZgtixINmE2Kcg2YTZhdiq2KfYqNi52Kkg2KfZhNmF2LPYp9io2YLYqS4iLz4NCgkJPHVpdGV4dCBuYW1lPSJJTkZPUk1BVElPTl9IMjY0X0ZMQVNIUExBWUVSIiB2YWx1ZT0i2YbYs9iu2KkgRmxhc2ggUGxheWVyICDYp9mE2YXYq9io2KrYqSDYrdin2YTZitin2Ysg2LnZhNmJINis2YfYp9iy2YMg2YTYpyDYqtiv2LnZhSDZh9iw2Kcg2KfZhNmB2YrYr9mK2YguINin2YbZgtixINi52YTZiSDZhdmG2LfZgtipINin2YTZgdmK2K/ZitmIINmE2KrZhtiy2YrZhCDYo9it2K/YqyDZhtiz2K7YqSDZhdmGIEZsYXNoIFBsYXllci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2KXYuNmH2KfYsSDYp9mE2LTYsdmK2Lcg2KfZhNis2KfZhtio2Yog2YTZhNmF2LTYp9ix2YPZitmGIi8+DQoJCTx1aXRleHQgbmFtZT0iTVVURSIgdmFsdWU9Iti12KfZhdiqIi8+DQoJCTx1aXRleHQgbmFtZT0iRE9DV1JBUF9USVRMRSIgdmFsdWU9Itin2YTZhdmE2YHYp9iqINin2YTZhdix2YHZgtipINmB2YogUHJlc2VudGVyIi8+DQoJCTx1aXRleHQgbmFtZT0iRE9DV1JBUF9NU0ciIHZhbHVlPSLYp9mE2K3Zgdi4INmB2Yog2KzZh9in2LIg2KfZhNmD2YXYqNmK2YjYqtixIi8+DQoJCTx1aXRleHQgbmFtZT0iRE9DV1JBUF9QUk9NUFQiIHZhbHVlPSLYp9mG2YLYsSDZh9mG2Kcg2YTZhNiq2YbYstmK2YQiLz4NCgk8L2xhbmd1YWdlPg0KCTxsYW5ndWFnZSBpZD0iZGU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+DQoJCTx1aWZvbnQgbmFtZT0iRk9OVF9QUkVTRU5UQVRJT05OQU1FIiB2YWx1ZT0iVmVyZGFuYSwxNCxmYWxzZSxmYWxzZSx0cnVlIi8+DQoJCTx1aWZvbnQgbmFtZT0iRk9OVF9QUkVTRU5URVJOQU1FIiB2YWx1ZT0iVmVyZGFuYSwxMCx0cnVlLGZhbHNlLHRydWUiLz4NCgkJPHVpZm9udCBuYW1lPSJGT05UX1BSRVNFTlRFUlRJVExFIiB2YWx1ZT0iVmVyZGFuYSwxMC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OSxmYWxzZSxmYWxzZSx0cnVlIi8+DQoJCTx1aWZvbnQgbmFtZT0iRk9OVF9CSU9XSU4iIHZhbHVlPSJWZXJkYW5hLDExLGZhbHNlLGZhbHNlLGZhbHNlIi8+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+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+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+DQoJCTx1aWZvbnQgbmFtZT0iRk9OVF9RVUlaUE9EX1FVRVNUSU9OX1NDT1JFIiB2YWx1ZT0iVmVyZGFuYSw5LGZhbHNlLGZhbHNlLHRydWUiLz4NCgkJPHVpZm9udCBuYW1lPSJGT05UX1FVSVpQT0RfUVVFU1RJT05fU0NPUkVfVkFMVUUiIHZhbHVlPSJWZXJkYW5hLDksdHJ1ZSxmYWxzZSx0cnVlIi8+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+DQoJCTx1aWZvbnQgbmFtZT0iRk9OVF9RVUlaUE9EX1FVSVpfTUFYU0NPUkVfVkFMVUUiIHZhbHVlPSJWZXJkYW5hLDksdHJ1ZSxmYWxzZSx0cnVlIi8+DQoJCTx1aWZvbnQgbmFtZT0iRk9OVF9RVUlaUE9EX1FVSVpfUEFTU1NDT1JFIiB2YWx1ZT0iVmVyZGFuYSw5LGZhbHNlLGZhbHNlLHRydWUiLz4NCgkJPHVpZm9udCBuYW1lPSJGT05UX1FVSVpQT0RfUVVJWl9QQVNTU0NPUkVfVkFMVUUiIHZhbHVlPSJWZXJkYW5hLDksdHJ1ZSxmYWxzZSx0cnVlIi8+DQoJCTwhLS0gdWl0ZXh0IC0tPg0KCQk8IS0tIHN1YnN0aXR1dGlvbjogJW4gPT0gc2xpZGUgbnVtYmVyIC0tPg0KCQk8dWl0ZXh0IG5hbWU9IkFUVEFDSE1FTlRfUFJFVklFV19XQVJOSU5HTVNHX1RJVExFU1RSSU5HIiB2YWx1ZT0iV2FybnVuZyBiZWltIMOWZmZuZW4gdm9uIEFubGFnZW4iLz4NCgkJPHVpdGV4dCBuYW1lPSJBVFRBQ0hNRU5UX1BSRVZJRVdfV0FSTklOR01TRyIgdmFsdWU9IkFuaMOkbmdlIGvDtm5uZW4gbmljaHQgaW0gVm9yc2NoYXUtTW9kdXMgZ2XDtmZmbmV0IHdlcmRlbi4gVmVyd2VuZGVuIFNpZSDigJ5WZXLDtmZmZW50bGljaGVu4oCcLCB1bSBkaWUgRXJnZWJuaXNzZSBhbnp1emVpZ2VuLiIvPg0KCQk8dWl0ZXh0IG5hbWU9IkNPTExBQl9MT0NBTF9QTEFZQkFDS19NU0ciIHZhbHVlPSJJbmhhbHQgd2lyZCBsb2thbCBnZXNwaWVsdC4gWnVzYW1tZW5hcmJlaXQgZnVua3Rpb25pZXJ0IGluIGRpZXNlbSBNb2R1cyBuaWNodC4iLz4NCgkJPHVpdGV4dCBuYW1lPSJDT0xMQUJfTE9DQUxfUExBWUJBQ0tfVElUTEUiIHZhbHVlPSJMb2thbGUgV2llZGVyZ2FiZSIvPg0KCQk8dWl0ZXh0IG5hbWU9IkNPTExBQl9MT0NBTF9QTEFZQkFDS0JUTiIgdmFsdWU9Ik9LIi8+DQoJCTx1aXRleHQgbmFtZT0iVU5OQU1FRFNMSURFVElUTEUiIHZhbHVlPSJGb2xpZSAlbiIvPg0KCQk8IS0tIHN1YnN0aXR1dGlvbjogJW4gPT0gc2xpZGUgbnVtYmVyIC0tPg0KCQk8IS0tIHN1YnN0aXR1dGlvbjogJXQgPT0gdG90YWwgc2xpZGUgY291bnQgLS0+DQoJCTx1aXRleHQgbmFtZT0iU0NSVUJCQVJTVEFUVVNfU0xJREVJTkZPIiB2YWx1ZT0iRm9saWUgJW4gLyAldCB8ICIvPg0KCQk8dWl0ZXh0IG5hbWU9IlNDUlVCQkFSU1RBVFVTX1NUT1BQRUQiIHZhbHVlPSJCZWVuZGV0Ii8+DQoJCTx1aXRleHQgbmFtZT0iU0NSVUJCQVJTVEFUVVNfUExBWUlORyIgdmFsdWU9IldpZWRlcmdhYmUiLz4NCgkJPHVpdGV4dCBuYW1lPSJTQ1JVQkJBUlNUQVRVU19OT0FVRElPIiB2YWx1ZT0iS2VpbiBBdWRpbyIvPg0KCQk8dWl0ZXh0IG5hbWU9IlNDUlVCQkFSU1RBVFVTX1ZJRFBMQVlJTkciIHZhbHVlPSJWaWRlbyB3aXJkIGFiZ2VzcGllbHQiLz4NCgkJPHVpdGV4dCBuYW1lPSJTQ1JVQkJBUlNUQVRVU19MT0FESU5HIiB2YWx1ZT0iTGFkZW4iLz4NCgkJPHVpdGV4dCBuYW1lPSJTQ1JVQkJBUlNUQVRVU19CVUZGRVJJTkciIHZhbHVlPSJQdWZmZXJuIi8+DQoJCTx1aXRleHQgbmFtZT0iU0NSVUJCQVJTVEFUVVNfUVVFU1RJT04iIHZhbHVlPSJGcmFnZSBiZWFudHdvcnRlbiIvPg0KCQk8dWl0ZXh0IG5hbWU9IlNDUlVCQkFSU1RBVFVTX1JFVklFV1FVSVoiIHZhbHVlPSJOb2NobWFscyBkdXJjaHNlaGVuIi8+DQoJCTwhLS0gc3Vic3RpdHV0aW9uOiAlbSA9PSBtaW51dGVzIHJlbWFpbmluZyAtLT4NCgkJPCEtLSBzdWJzdGl0dXRpb246ICVzID09IHNlY29uZHMgcmVtYWluaW5nIC0tPg0KCQk8dWl0ZXh0IG5hbWU9IkVMQVBTRUQiIHZhbHVlPSJSZXN0ZGF1ZXI6ICVtIE1pbnV0ZW4gJXMgU2VrdW5kZW4iLz4NCgkJPHVpdGV4dCBuYW1lPSJOT1RGT1VORCIgdmFsdWU9Ik5pY2h0cyBnZWZ1bmRlbiIvPg0KCQk8dWl0ZXh0IG5hbWU9IkFUVEFDSE1FTlRTIiB2YWx1ZT0iQW5sYWdlbiIvPg0KCQk8IS0tIHN1YnN0aXR1dGlvbjogJXAgPT0gY3VycmVudCBzcGVha2VyJ3MgdGl0bGUgLS0+DQoJCTx1aXRleHQgbmFtZT0iQklPV0lOX1RJVExFIiB2YWx1ZT0iU3ByZWNoZXI6ICVwIi8+DQoJCTx1aXRleHQgbmFtZT0iQklPQlROX1RJVExFIiB2YWx1ZT0iU3ByZWNoZXIiLz4NCgkJPHVpdGV4dCBuYW1lPSJESVZJREVSQlROX1RJVExFIiB2YWx1ZT0ifCIvPg0KCQk8dWl0ZXh0IG5hbWU9IkNPTlRBQ1RCVE5fVElUTEUiIHZhbHVlPSJLb250YWt0Ii8+DQoJCTx1aXRleHQgbmFtZT0iVEFCX1FVSVoiIHZhbHVlPSJRdWl6Ii8+DQoJCTx1aXRleHQgbmFtZT0iVEFCX09VVExJTkUiIHZhbHVlPSJTdHJ1a3R1ciIvPg0KCQk8dWl0ZXh0IG5hbWU9IlRBQl9USFVNQiIgdmFsdWU9Ik1pbmlhdHVyIi8+DQoJCTx1aXRleHQgbmFtZT0iVEFCX05PVEVTIiB2YWx1ZT0iTm90aXplbiIvPg0KCQk8dWl0ZXh0IG5hbWU9IlRBQl9TRUFSQ0giIHZhbHVlPSJTdWNoZW4iLz4NCgkJPHVpdGV4dCBuYW1lPSJTTElERV9IRUFESU5HIiB2YWx1ZT0iRm9saWVudGl0ZWwiLz4NCgkJPHVpdGV4dCBuYW1lPSJEVVJBVElPTl9IRUFESU5HIiB2YWx1ZT0iRGF1ZXIiLz4NCgkJPHVpdGV4dCBuYW1lPSJTRUFSQ0hfSEVBRElORyIgdmFsdWU9IlRleHQgc3VjaGVuOiIvPg0KCQk8dWl0ZXh0IG5hbWU9IlRIVU1CX0hFQURJTkciIHZhbHVlPSJGb2xpZSIvPg0KCQk8dWl0ZXh0IG5hbWU9IlRIVU1CX0lORk8iIHZhbHVlPSJGb2xpZW50aXRlbC9EYXVlciIvPg0KCQk8dWl0ZXh0IG5hbWU9IkFUVEFDSE5BTUVfSEVBRElORyIgdmFsdWU9IkRhdGVpbmFtZSIvPg0KCQk8dWl0ZXh0IG5hbWU9IkFUVEFDSFNJWkVfSEVBRElORyIgdmFsdWU9Ikdyw7bDn2UiLz4NCgkJPHVpdGV4dCBuYW1lPSJTTElERV9OT1RFUyIgdmFsdWU9IkZvbGllbm5vdGl6ZW4iLz4NCgkJPHVpdGV4dCBuYW1lPSJDT1VSU0VfU1RBVFVTIiB2YWx1ZT0iTW9kdWxzdGF0dXMiLz4NCgkJPHVpdGV4dCBuYW1lPSJQQVNTRURfU1RSSU5HIiB2YWx1ZT0iRXJmb2xncmVpY2giLz4NCgkJPHVpdGV4dCBuYW1lPSJGQUlMRURfU1RSSU5HIiB2YWx1ZT0iRmVobGdlc2NobGFnZW4iLz4NCgkJPCEtLXF1aXogcG9kIGFuZCBtZXNzYWdlIGJveCB0ZXh0cy0tPg0KCQk8dWl0ZXh0IG5hbWU9IlFVSVpQT0RfUVVJWl9BVFRFTVBUIiB2YWx1ZT0iUXVpenZlcnN1Y2g6Ii8+DQoJCTx1aXRleHQgbmFtZT0iUVVJWlBPRF9RVUlaX0FUVEVNUFRfVkFMVUUiIHZhbHVlPSIlbiB2b24gJXQiLz4NCgkJPHVpdGV4dCBuYW1lPSJRVUlaUE9EX1FVSVpfU0NPUkUiIHZhbHVlPSJFcnJlaWNodDoiLz4NCgkJPHVpdGV4dCBuYW1lPSJRVUlaUE9EX1FVSVpfUEFTU1NDT1JFIiB2YWx1ZT0iTWluZGVzdHB1bmt0emFobDoiLz4NCgkJPHVpdGV4dCBuYW1lPSJRVUlaUE9EX1FVSVpfTUFYU0NPUkUiIHZhbHVlPSJNYXhpbWFsZSBQdW5rdHphaGw6Ii8+DQoJCTx1aXRleHQgbmFtZT0iUVVJWlBPRF9RVUVTQVRNUFRfU1RSIiB2YWx1ZT0iVmVyc3VjaDogJW4gdm9uICV0Ii8+DQoJCTx1aXRleHQgbmFtZT0iUVVJWlBPRF9RVUVTVFlQRV9TVFIiIHZhbHVlPSJUeXA6ICVzIi8+DQoJCTx1aXRleHQgbmFtZT0iUVVJWlBPRF9RVUVTVFlQRV9HUkQiIHZhbHVlPSJCZXdlcnRldCIvPg0KCQk8dWl0ZXh0IG5hbWU9IlFVSVpQT0RfUVVFU1RZUEVfU1ZZIiB2YWx1ZT0iVW1mcmFnZSIvPg0KCQk8dWl0ZXh0IG5hbWU9IlFVSVpQT0RfUVVJWkFUTVBUX0lORiIgdmFsdWU9IlVuZW5kbGljaCIvPg0KCQk8dWl0ZXh0IG5hbWU9IlFVSVpQT0RfUVVFU0FUTVBUX0lORiIgdmFsdWU9IlVuZW5kbGljaCIvPg0KCQk8dWl0ZXh0IG5hbWU9IldBUk5JTkdNU0dfWUVTU1RSSU5HIiB2YWx1ZT0iSmEiLz4NCgkJPHVpdGV4dCBuYW1lPSJXQVJOSU5HTVNHX05PU1RSSU5HIiB2YWx1ZT0iTmVpbiIvPg0KCQk8dWl0ZXh0IG5hbWU9IldBUk5JTkdNU0dfVElUTEVTVFJJTkciIHZhbHVlPSJRdWl6bmF2aWdhdGlvbnN3YXJudW5nIi8+DQoJCTx1aXRleHQgbmFtZT0iV0FSTklOR01TR19NU0dTVFJJTkciIHZhbHVlPSJJbiBkaWVzZW0gUXVpeiBnaWJ0IGVzIHVuYmVhbnR3b3J0ZXRlIEZyYWdlbi4mI3hBOyYjeEE7V2VubiBTaWUgYXVmICZxdW90O0phJnF1b3Q7IGtsaWNrZW4sIHdpcmQgZGFzIFF1aXogYmVlbmRldC4gS2xpY2tlbiBTaWUgYXVmICZxdW90O05laW4mcXVvdDssIHVtIG1pdCBkZW0gUXVpeiBmb3J0enVmYWhyZW4uIi8+DQoJCTx1aXRleHQgbmFtZT0iSU5GT1JNQVRJT05fSDI2NF9GTEFTSFBMQVlFUiIgdmFsdWU9IkRhcyBWaWRlbyB3aXJkIHZvbiBkZXIgbW9tZW50YW4gYXVmIGRpZXNlbSBDb21wdXRlciBpbnN0YWxsaWVydGVuIFZlcnNpb24gdm9uIEZsYXNoIFBsYXllciBuaWNodCB1bnRlcnN0w7x0enQuIEtsaWNrZW4gU2llIGF1ZiBkZW4gVmlkZW9iZXJlaWNoLCB1bSBkaWUgYWt0dWVsbGUgVmVyc2lvbiB2b24gRmxhc2ggUGxheWVyIGhlcnVudGVyenVsYWRlbi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RGVuIFRlaWxuZWhtZXJuIGRpZSBTZWl0ZW5sZWlzdGUgYW56ZWlnZW4iLz4NCgkJPHVpdGV4dCBuYW1lPSJNVVRFIiB2YWx1ZT0iQXVzIi8+DQoJCTx1aXRleHQgbmFtZT0iRE9DV1JBUF9USVRMRSIgdmFsdWU9IlByZXNlbnRlci1BbmhhbmciLz4NCgkJPHVpdGV4dCBuYW1lPSJET0NXUkFQX01TRyIgdmFsdWU9IkF1ZiBtZWluZW0gQXJiZWl0c3BsYXR6IHNwZWljaGVybiIvPg0KCQk8dWl0ZXh0IG5hbWU9IkRPQ1dSQVBfUFJPTVBUIiB2YWx1ZT0iWnVtIEhlcnVudGVybGFkZW4ga2xpY2tlbiIvPg0KCTwvbGFuZ3VhZ2U+DQoJPGxhbmd1YWdlIGlkPSJmciI+DQoJCTwhLS0gZm9ybWF0IGZvciB1aWZvbnQgdmFsdWUgaXMgImZvbnQsc2l6ZSxpc2JvbGQsaXNpdGFsaWMsaXNzaGFkb3dlZCIgLS0+DQoJCTx1aWZvbnQgbmFtZT0iRk9OVF9RVUlaWklORyIgdmFsdWU9IlZlcmRhbmEsOSxmYWxzZSxmYWxzZSxmYWxzZSIvPg0KCQk8dWlmb250IG5hbWU9IkZPTlRfU0NSVUJTVEFUVVMiIHZhbHVlPSJWZXJkYW5hLDksdHJ1ZSxmYWxzZSx0cnVlIi8+DQoJCTx1aWZvbnQgbmFtZT0iRk9OVF9TQ1JVQlRJTUUiIHZhbHVlPSJWZXJkYW5hLDksZmFsc2UsZmFsc2UsdHJ1ZSIvPg0KCQk8dWlmb250IG5hbWU9IkZPTlRfRUxBUFNFRFRJTUUiIHZhbHVlPSJWZXJkYW5hLDksdHJ1ZSxmYWxzZSx0cnVlIi8+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+DQoJCTx1aWZvbnQgbmFtZT0iRk9OVF9XSU5USVRMRSIgdmFsdWU9IlZlcmRhbmEsO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QVRUQUNITUVOVF9QUkVWSUVXX1dBUk5JTkdNU0dfVElUTEVTVFJJTkciIHZhbHVlPSJBdmVydGlzc2VtZW50IGNvbmNlcm5hbnQgbGEgcGnDqGNlIGpvaW50ZSIvPg0KCQk8dWl0ZXh0IG5hbWU9IkFUVEFDSE1FTlRfUFJFVklFV19XQVJOSU5HTVNHIiB2YWx1ZT0iTGVzIHBpw6hjZXMgam9pbnRlcyBuZSBwZXV2ZW50IHBhcyDDqnRyZSBvdXZlcnRlcyBlbiBtb2RlIEFwZXLDp3UuIFV0aWxpc2V6IGxhIHB1YmxpY2F0aW9uIHBvdXIgYWZmaWNoZXIgbGVzIHLDqXN1bHRhdHMuIi8+DQoJCTx1aXRleHQgbmFtZT0iQ09MTEFCX0xPQ0FMX1BMQVlCQUNLX01TRyIgdmFsdWU9IkxlIGNvbnRlbnUgZXN0IGx1IGxvY2FsZW1lbnQuIExhIGNvbGxhYm9yYXRpb24gbuKAmWVzdCBwYXMgcHJpc2UgZW4gY2hhcmdlIHBvdXIgY2UgbW9kZS4iLz4NCgkJPHVpdGV4dCBuYW1lPSJDT0xMQUJfTE9DQUxfUExBWUJBQ0tfVElUTEUiIHZhbHVlPSJMZWN0dXJlIGxvY2FsZSIvPg0KCQk8dWl0ZXh0IG5hbWU9IkNPTExBQl9MT0NBTF9QTEFZQkFDS0JUTiIgdmFsdWU9Ik9rIi8+DQoJCTx1aXRleHQgbmFtZT0iVU5OQU1FRFNMSURFVElUTEUiIHZhbHVlPSJEaWFwb3NpdGl2ZSAlbiIvPg0KCQk8IS0tIHN1YnN0aXR1dGlvbjogJW4gPT0gc2xpZGUgbnVtYmVyIC0tPg0KCQk8IS0tIHN1YnN0aXR1dGlvbjogJXQgPT0gdG90YWwgc2xpZGUgY291bnQgLS0+DQoJCTx1aXRleHQgbmFtZT0iU0NSVUJCQVJTVEFUVVNfU0xJREVJTkZPIiB2YWx1ZT0iRGlhcG9zaXRpdmUgJW4gLyAldCB8ICIvPg0KCQk8dWl0ZXh0IG5hbWU9IlNDUlVCQkFSU1RBVFVTX1NUT1BQRUQiIHZhbHVlPSJBcnLDqnTDqWUiLz4NCgkJPHVpdGV4dCBuYW1lPSJTQ1JVQkJBUlNUQVRVU19QTEFZSU5HIiB2YWx1ZT0iTGVjdHVyZSIvPg0KCQk8dWl0ZXh0IG5hbWU9IlNDUlVCQkFSU1RBVFVTX05PQVVESU8iIHZhbHVlPSJQYXMgZGUgc29uIi8+DQoJCTx1aXRleHQgbmFtZT0iU0NSVUJCQVJTVEFUVVNfVklEUExBWUlORyIgdmFsdWU9IkxlY3R1cmUgdmlkw6lvIGVuIGNvdXJzIi8+DQoJCTx1aXRleHQgbmFtZT0iU0NSVUJCQVJTVEFUVVNfTE9BRElORyIgdmFsdWU9IkNoYXJnZW1lbnQgZW4gY291cnMiLz4NCgkJPHVpdGV4dCBuYW1lPSJTQ1JVQkJBUlNUQVRVU19CVUZGRVJJTkciIHZhbHVlPSJNaXNlIGVuIG3DqW1vaXJlIi8+DQoJCTx1aXRleHQgbmFtZT0iU0NSVUJCQVJTVEFUVVNfUVVFU1RJT04iIHZhbHVlPSJSw6lwb25kcmUgw6AgbGEgcXVlc3Rpb24iLz4NCgkJPHVpdGV4dCBuYW1lPSJTQ1JVQkJBUlNUQVRVU19SRVZJRVdRVUlaIiB2YWx1ZT0iUsOpdmlzaW9uIGR1IHF1ZXN0aW9ubmFpcmUiLz4NCgkJPCEtLSBzdWJzdGl0dXRpb246ICVtID09IG1pbnV0ZXMgcmVtYWluaW5nIC0tPg0KCQk8IS0tIHN1YnN0aXR1dGlvbjogJXMgPT0gc2Vjb25kcyByZW1haW5pbmcgLS0+DQoJCTx1aXRleHQgbmFtZT0iRUxBUFNFRCIgdmFsdWU9IiVtIG1pbnV0ZXMgJXMgc2Vjb25kZXMgcmVzdGFudGVzIi8+DQoJCTx1aXRleHQgbmFtZT0iTk9URk9VTkQiIHZhbHVlPSJSaWVuIHRyb3V2w6kiLz4NCgkJPHVpdGV4dCBuYW1lPSJBVFRBQ0hNRU5UUyIgdmFsdWU9IlBpw6hjZXMgam9pbnRlcyIvPg0KCQk8IS0tIHN1YnN0aXR1dGlvbjogJXAgPT0gY3VycmVudCBzcGVha2VyJ3MgdGl0bGUgLS0+DQoJCTx1aXRleHQgbmFtZT0iQklPV0lOX1RJVExFIiB2YWx1ZT0iQmlvIDogJXAiLz4NCgkJPHVpdGV4dCBuYW1lPSJCSU9CVE5fVElUTEUiIHZhbHVlPSJCaW8gOiIvPg0KCQk8dWl0ZXh0IG5hbWU9IkRJVklERVJCVE5fVElUTEUiIHZhbHVlPSJ8Ii8+DQoJCTx1aXRleHQgbmFtZT0iQ09OVEFDVEJUTl9USVRMRSIgdmFsdWU9IkNvbnRhY3QiLz4NCgkJPHVpdGV4dCBuYW1lPSJUQUJfUVVJWiIgdmFsdWU9IlF1aXoiLz4NCgkJPHVpdGV4dCBuYW1lPSJUQUJfT1VUTElORSIgdmFsdWU9IlBsYW4iLz4NCgkJPHVpdGV4dCBuYW1lPSJUQUJfVEhVTUIiIHZhbHVlPSJEaWFwb3MiLz4NCgkJPHVpdGV4dCBuYW1lPSJUQUJfTk9URVMiIHZhbHVlPSJOb3RlcyIvPg0KCQk8dWl0ZXh0IG5hbWU9IlRBQl9TRUFSQ0giIHZhbHVlPSJSZWNoZXJjaGUiLz4NCgkJPHVpdGV4dCBuYW1lPSJTTElERV9IRUFESU5HIiB2YWx1ZT0iVGl0cmUgZGUgbGEgZGlhcG9zaXRpdmUiLz4NCgkJPHVpdGV4dCBuYW1lPSJEVVJBVElPTl9IRUFESU5HIiB2YWx1ZT0iRHVyw6llIi8+DQoJCTx1aXRleHQgbmFtZT0iU0VBUkNIX0hFQURJTkciIHZhbHVlPSJSZWNoZXJjaGUgZGUgdGV4dGUgOiIvPg0KCQk8dWl0ZXh0IG5hbWU9IlRIVU1CX0hFQURJTkciIHZhbHVlPSJEaWFwb3NpdGl2ZSIvPg0KCQk8dWl0ZXh0IG5hbWU9IlRIVU1CX0lORk8iIHZhbHVlPSJUaXRyZS9kdXLDqWUiLz4NCgkJPHVpdGV4dCBuYW1lPSJBVFRBQ0hOQU1FX0hFQURJTkciIHZhbHVlPSJOb20gZGUgZmljaGllciIvPg0KCQk8dWl0ZXh0IG5hbWU9IkFUVEFDSFNJWkVfSEVBRElORyIgdmFsdWU9IlRhaWxsZSIvPg0KCQk8dWl0ZXh0IG5hbWU9IlNMSURFX05PVEVTIiB2YWx1ZT0iQ29tbWVudGFpcmVzIGRlcyBkaWFwb3NpdGl2ZXMiLz4NCgkJPHVpdGV4dCBuYW1lPSJDT1VSU0VfU1RBVFVTIiB2YWx1ZT0iU3RhdHV0IGR1IG1vZHVsZSIvPg0KCQk8dWl0ZXh0IG5hbWU9IlBBU1NFRF9TVFJJTkciIHZhbHVlPSJSw6l1c3NpIi8+DQoJCTx1aXRleHQgbmFtZT0iRkFJTEVEX1NUUklORyIgdmFsdWU9IkVjaG91w6kiLz4NCgkJPCEtLXF1aXogcG9kIGFuZCBtZXNzYWdlIGJveCB0ZXh0cy0tPg0KCQk8dWl0ZXh0IG5hbWU9IlFVSVpQT0RfUVVJWl9BVFRFTVBUIiB2YWx1ZT0iVGVudGF0aXZlIGRlIHF1ZXN0aW9ubmFpcmUgOiIvPg0KCQk8dWl0ZXh0IG5hbWU9IlFVSVpQT0RfUVVJWl9BVFRFTVBUX1ZBTFVFIiB2YWx1ZT0iJW4gc3VyICV0Ii8+DQoJCTx1aXRleHQgbmFtZT0iUVVJWlBPRF9RVUlaX1NDT1JFIiB2YWx1ZT0iTm90ZSBvYnRlbnVlIDoiLz4NCgkJPHVpdGV4dCBuYW1lPSJRVUlaUE9EX1FVSVpfUEFTU1NDT1JFIiB2YWx1ZT0iTm90ZSBkJ2FkbWlzc2liaWxpdMOpwqA6Ii8+DQoJCTx1aXRleHQgbmFtZT0iUVVJWlBPRF9RVUlaX01BWFNDT1JFIiB2YWx1ZT0iTm90ZSBtYXhpbWFsZSA6Ii8+DQoJCTx1aXRleHQgbmFtZT0iUVVJWlBPRF9RVUVTQVRNUFRfU1RSIiB2YWx1ZT0iVGVudGF0aXZlIDogJW4gc3VyICV0Ii8+DQoJCTx1aXRleHQgbmFtZT0iUVVJWlBPRF9RVUVTVFlQRV9TVFIiIHZhbHVlPSJUeXBlOiAlcyIvPg0KCQk8dWl0ZXh0IG5hbWU9IlFVSVpQT0RfUVVFU1RZUEVfR1JEIiB2YWx1ZT0iTm90w6kiLz4NCgkJPHVpdGV4dCBuYW1lPSJRVUlaUE9EX1FVRVNUWVBFX1NWWSIgdmFsdWU9IkVucXXDqnRlIi8+DQoJCTx1aXRleHQgbmFtZT0iUVVJWlBPRF9RVUlaQVRNUFRfSU5GIiB2YWx1ZT0iSWxsaW1pdMOpIi8+DQoJCTx1aXRleHQgbmFtZT0iUVVJWlBPRF9RVUVTQVRNUFRfSU5GIiB2YWx1ZT0iSWxsaW1pdMOpIi8+DQoJCTx1aXRleHQgbmFtZT0iV0FSTklOR01TR19ZRVNTVFJJTkciIHZhbHVlPSJPdWkiLz4NCgkJPHVpdGV4dCBuYW1lPSJXQVJOSU5HTVNHX05PU1RSSU5HIiB2YWx1ZT0iTm9uIi8+DQoJCTx1aXRleHQgbmFtZT0iV0FSTklOR01TR19USVRMRVNUUklORyIgdmFsdWU9IkF2ZXJ0aXNzZW1lbnQgZGUgbmF2aWdhdGlvbiBkdSBxdWVzdGlvbm5haXJlIi8+DQoJCTx1aXRleHQgbmFtZT0iV0FSTklOR01TR19NU0dTVFJJTkciIHZhbHVlPSJWb3VzIG4nYXZleiBwYXMgcsOpcG9uZHUgw6AgY2VydGFpbmVzIHF1ZXN0aW9ucyBkZSBjZSBxdWVzdGlvbm5haXJlLiYjeEE7JiN4QTtTaSB2b3VzIGNsaXF1ZXogc3VyIE91aSwgdm91cyBxdWl0dGVyZXogbGUgcXVlc3Rpb25uYWlyZS4gQ2xpcXVleiBzdXIgTm9uIHBvdXIgY29udGludWVyIGxlIHF1ZXN0aW9ubmFpcmUuIi8+DQoJCTx1aXRleHQgbmFtZT0iSU5GT1JNQVRJT05fSDI2NF9GTEFTSFBMQVlFUiIgdmFsdWU9IkxhIHZlcnNpb24gZGUgRmxhc2ggUGxheWVyIGFjdHVlbGxlbWVudCBpbnN0YWxsw6llIHN1ciB2b3RyZSBtYWNoaW5lIG5lIHByZW5kIHBhcyBlbiBjaGFyZ2UgY2UgdHlwZSBkZSB2aWTDqW8uIENsaXF1ZXogc3VyIGxhIHpvbmUgdmlkw6lvIHBvdXIgdMOpbMOpY2hhcmdlciBsYSBkZXJuacOocmUgdmVyc2lvbiBkZSBGbGFzaCBQbGF5ZXIuIi8+DQoJCTwhLS0gc3Vic3RpdHV0aW9uOiAlcCA9PSBwcmVzZW50YXRpb24gdGl0bGUgLS0+DQoJCTwhLS0gc3Vic3RpdHV0aW9uOiAlcyA9PSBzbGlkZSB0aXRsZSAtLT4NCgkJPCEtLSBzdWJzdGl0dXRpb246ICVuID09IHNsaWRlIG51bWJlciAtLT4NCgkJPHVpdGV4dCBuYW1lPSJCT09LTUFSSyIgdmFsdWU9IkFkb2JlIFByZXNlbnRlciAtICVwIi8+DQoJCTwhLS0gc3Vic3RpdHV0aW9uOiAlcCA9PSBwcmVzZW50YXRpb24gdGl0bGUgLS0+DQoJCTwhLS0gc3Vic3RpdHV0aW9uOiAlcyA9PSBzbGlkZSB0aXRsZSAtLT4NCgkJPCEtLSBzdWJzdGl0dXRpb246ICVuID09IHNsaWRlIG51bWJlciAtLT4NCgkJPHVpdGV4dCBuYW1lPSJCT09LTUFSS1NMSURFIiB2YWx1ZT0iQWRvYmUgUHJlc2VudGVyIC0gJXAgJXMiLz4NCgkJPHVpdGV4dCBuYW1lPSJTSE9XU0lERUJBUiIgdmFsdWU9Ik1vbnRyZXIgbCdlbmNhZHLDqSBhdXggcGFydGljaXBhbnRzIi8+DQoJCTx1aXRleHQgbmFtZT0iTVVURSIgdmFsdWU9Ik11ZXQiLz4NCgkJPHVpdGV4dCBuYW1lPSJET0NXUkFQX1RJVExFIiB2YWx1ZT0iUGnDqGNlIGpvaW50ZSBQcmVzZW50ZXIiLz4NCgkJPHVpdGV4dCBuYW1lPSJET0NXUkFQX01TRyIgdmFsdWU9IkVucmVnaXN0cmVyIHN1ciBtb24gb3JkaW5hdGV1ciIvPg0KCQk8dWl0ZXh0IG5hbWU9IkRPQ1dSQVBfUFJPTVBUIiB2YWx1ZT0iQ2xpcXVlciBwb3VyIHTDqWzDqWNoYXJnZXIiLz4NCgk8L2xhbmd1YWdlPg0KCTxsYW5ndWFnZSBpZD0iamEiPg0KCQk8IS0tIGZvcm1hdCBmb3IgdWlmb250IHZhbHVlIGlzICJmb250LHNpemUsaXNib2xkLGlzaXRhbGljLGlzc2hhZG93ZWQiIC0tPg0KCQk8dWlmb250IG5hbWU9IkZPTlRfUVVJWlpJTkciIHZhbHVlPSJWZXJkYW5hLDksZmFsc2UsZmFsc2UsZmFsc2UiLz4NCgkJPHVpZm9udCBuYW1lPSJGT05UX1NDUlVCU1RBVFVTIiB2YWx1ZT0iVmVyZGFuYSwxMSxmYWxzZSxmYWxzZSx0cnVlIi8+DQoJCTx1aWZvbnQgbmFtZT0iRk9OVF9TQ1JVQlRJTUUiIHZhbHVlPSJWZXJkYW5hLDksZmFsc2UsZmFsc2UsdHJ1ZSIvPg0KCQk8dWlmb250IG5hbWU9IkZPTlRfRUxBUFNFRFRJTUUiIHZhbHVlPSJWZXJkYW5hLDExLHRydWUsZmFsc2UsZmFsc2UiLz4NCgkJPHVpZm9udCBuYW1lPSJGT05UX1VUSUxTTUVOVSIgdmFsdWU9IlZlcmRhbmEsOSx0cnVlLGZhbHNlLGZhbHNlIi8+DQoJCTx1aWZvbnQgbmFtZT0iRk9OVF9UQUJTIiB2YWx1ZT0iVmVyZGFuYSwxMCxmYWxzZSxmYWxzZSxmYWxzZSIvPg0KCQk8dWlmb250IG5hbWU9IkZPTlRfUFJFU0VOVEFUSU9OTkFNRSIgdmFsdWU9IlZlcmRhbmEsMTUsZmFsc2UsZmFsc2UsdHJ1ZSIvPg0KCQk8dWlmb250IG5hbWU9IkZPTlRfUFJFU0VOVEVSTkFNRSIgdmFsdWU9IlZlcmRhbmEsMTUsdHJ1ZSxmYWxzZSx0cnVlIi8+DQoJCTx1aWZvbnQgbmFtZT0iRk9OVF9QUkVTRU5URVJUSVRMRSIgdmFsdWU9IlZlcmRhbmEsMTE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ExLGZhbHNlLGZhbHNlLHRydWUiLz4NCgkJPHVpZm9udCBuYW1lPSJGT05UX0JJT1dJTiIgdmFsdWU9IlZlcmRhbmEsMTEsZmFsc2UsZmFsc2UsZmFsc2UiLz4NCgkJPHVpZm9udCBuYW1lPSJGT05UX0xJU1RIRUFESU5HIiB2YWx1ZT0iVmVyZGFuYSwxMSxmYWxzZSxmYWxzZSxmYWxzZSIvPg0KCQk8dWlmb250IG5hbWU9IkZPTlRfV0lOVElUTEUiIHZhbHVlPSJWZXJkYW5hLDEx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BVFRBQ0hNRU5UX1BSRVZJRVdfV0FSTklOR01TR19USVRMRVNUUklORyIgdmFsdWU9Iua3u+S7mOODleOCoeOCpOODq+itpuWRiiIvPg0KCQk8dWl0ZXh0IG5hbWU9IkFUVEFDSE1FTlRfUFJFVklFV19XQVJOSU5HTVNHIiB2YWx1ZT0i5re75LuY44OV44Kh44Kk44Or44Gv44OX44Os44OT44Ol44O844Oi44O844OJ44Gn44Gv6ZaL44GN44G+44Gb44KT44CC44OR44OW44Oq44OD44K344Ol44KS5L2/55So44GX44Gm57WQ5p6c44KS6KGo56S644GX44Gm44GP44Gg44GV44GE44CCIi8+DQoJCTx1aXRleHQgbmFtZT0iQ09MTEFCX0xPQ0FMX1BMQVlCQUNLX01TRyIgdmFsdWU9IuOCs+ODs+ODhuODs+ODhOOBr+ODreODvOOCq+ODq+OBp+WGjeeUn+OBleOCjOOBpuOBhOOBvuOBmeOAguOBk+OBruODouODvOODieOBp+OBr+WFseWQjOS9nOalreOBp+OBjeOBvuOBm+OCk+OAgiIvPg0KCQk8dWl0ZXh0IG5hbWU9IkNPTExBQl9MT0NBTF9QTEFZQkFDS19USVRMRSIgdmFsdWU9IuODreODvOOCq+ODq+WGjeeUnyIvPg0KCQk8dWl0ZXh0IG5hbWU9IkNPTExBQl9MT0NBTF9QTEFZQkFDS0JUTiIgdmFsdWU9Ik9LIi8+DQoJCTx1aXRleHQgbmFtZT0iVU5OQU1FRFNMSURFVElUTEUiIHZhbHVlPSLjgrnjg6njgqTjg4kgOiAlbiIvPg0KCQk8IS0tIHN1YnN0aXR1dGlvbjogJW4gPT0gc2xpZGUgbnVtYmVyIC0tPg0KCQk8IS0tIHN1YnN0aXR1dGlvbjogJXQgPT0gdG90YWwgc2xpZGUgY291bnQgLS0+DQoJCTx1aXRleHQgbmFtZT0iU0NSVUJCQVJTVEFUVVNfU0xJREVJTkZPIiB2YWx1ZT0i44K544Op44Kk44OJIDogJW4gLyAldCB8ICIvPg0KCQk8dWl0ZXh0IG5hbWU9IlNDUlVCQkFSU1RBVFVTX1NUT1BQRUQiIHZhbHVlPSLlgZzmraIiLz4NCgkJPHVpdGV4dCBuYW1lPSJTQ1JVQkJBUlNUQVRVU19QTEFZSU5HIiB2YWx1ZT0i5YaN55Sf5LitIi8+DQoJCTx1aXRleHQgbmFtZT0iU0NSVUJCQVJTVEFUVVNfTk9BVURJTyIgdmFsdWU9Iumfs+WjsOOBquOBlyIvPg0KCQk8dWl0ZXh0IG5hbWU9IlNDUlVCQkFSU1RBVFVTX1ZJRFBMQVlJTkciIHZhbHVlPSLjg5Pjg4fjgqrlho3nlJ/kuK0iLz4NCgkJPHVpdGV4dCBuYW1lPSJTQ1JVQkJBUlNUQVRVU19MT0FESU5HIiB2YWx1ZT0i44Ot44O844OJ5LitIi8+DQoJCTx1aXRleHQgbmFtZT0iU0NSVUJCQVJTVEFUVVNfQlVGRkVSSU5HIiB2YWx1ZT0i44OQ44OD44OV44Kh5LitIi8+DQoJCTx1aXRleHQgbmFtZT0iU0NSVUJCQVJTVEFUVVNfUVVFU1RJT04iIHZhbHVlPSLos6rllY/jgavnrZTjgYjjgabkuIvjgZXjgYQiLz4NCgkJPHVpdGV4dCBuYW1lPSJTQ1JVQkJBUlNUQVRVU19SRVZJRVdRVUlaIiB2YWx1ZT0i44Kv44Kk44K644KS44Os44OT44Ol44O844GX44Gm44GE44G+44GZIi8+DQoJCTwhLS0gc3Vic3RpdHV0aW9uOiAlbSA9PSBtaW51dGVzIHJlbWFpbmluZyAtLT4NCgkJPCEtLSBzdWJzdGl0dXRpb246ICVzID09IHNlY29uZHMgcmVtYWluaW5nIC0tPg0KCQk8dWl0ZXh0IG5hbWU9IkVMQVBTRUQiIHZhbHVlPSLmrovjgoogOiAlbSDliIYgJXMg56eSIi8+DQoJCTx1aXRleHQgbmFtZT0iTk9URk9VTkQiIHZhbHVlPSLkvZXjgoLopovjgaTjgYvjgorjgb7jgZvjgpMiLz4NCgkJPHVpdGV4dCBuYW1lPSJBVFRBQ0hNRU5UUyIgdmFsdWU9Iua3u+S7mCIvPg0KCQk8IS0tIHN1YnN0aXR1dGlvbjogJXAgPT0gY3VycmVudCBzcGVha2VyJ3MgdGl0bGUgLS0+DQoJCTx1aXRleHQgbmFtZT0iQklPV0lOX1RJVExFIiB2YWx1ZT0i57WM5q20IDogJXAiLz4NCgkJPHVpdGV4dCBuYW1lPSJCSU9CVE5fVElUTEUiIHZhbHVlPSLntYzmrbQiLz4NCgkJPHVpdGV4dCBuYW1lPSJESVZJREVSQlROX1RJVExFIiB2YWx1ZT0ifCIvPg0KCQk8dWl0ZXh0IG5hbWU9IkNPTlRBQ1RCVE5fVElUTEUiIHZhbHVlPSLjgYrllY/jgYTlkIjjgo/jgZsiLz4NCgkJPHVpdGV4dCBuYW1lPSJUQUJfUVVJWiIgdmFsdWU9IuOCr+OCpOOCuiIvPg0KCQk8dWl0ZXh0IG5hbWU9IlRBQl9PVVRMSU5FIiB2YWx1ZT0i44Ki44Km44OI44Op44Kk44OzIi8+DQoJCTx1aXRleHQgbmFtZT0iVEFCX1RIVU1CIiB2YWx1ZT0i44K144Og44ON44O844OrIi8+DQoJCTx1aXRleHQgbmFtZT0iVEFCX05PVEVTIiB2YWx1ZT0i44OO44O844OIIi8+DQoJCTx1aXRleHQgbmFtZT0iVEFCX1NFQVJDSCIgdmFsdWU9IuaknOe0oiIvPg0KCQk8dWl0ZXh0IG5hbWU9IlNMSURFX0hFQURJTkciIHZhbHVlPSLjgrnjg6njgqTjg4njgr/jgqTjg4jjg6siLz4NCgkJPHVpdGV4dCBuYW1lPSJEVVJBVElPTl9IRUFESU5HIiB2YWx1ZT0i6ZW344GVIi8+DQoJCTx1aXRleHQgbmFtZT0iU0VBUkNIX0hFQURJTkciIHZhbHVlPSLmpJzntKLjgZnjgovjg4bjgq3jgrnjg4ggOiAiLz4NCgkJPHVpdGV4dCBuYW1lPSJUSFVNQl9IRUFESU5HIiB2YWx1ZT0i44K544Op44Kk44OJIi8+DQoJCTx1aXRleHQgbmFtZT0iVEhVTUJfSU5GTyIgdmFsdWU9IuOCueODqeOCpOODieOCv+OCpOODiOODqyAvIOmVt+OBlSIvPg0KCQk8dWl0ZXh0IG5hbWU9IkFUVEFDSE5BTUVfSEVBRElORyIgdmFsdWU9IuODleOCoeOCpOODq+WQjSIvPg0KCQk8dWl0ZXh0IG5hbWU9IkFUVEFDSFNJWkVfSEVBRElORyIgdmFsdWU9IuOCteOCpOOCuiIvPg0KCQk8dWl0ZXh0IG5hbWU9IlNMSURFX05PVEVTIiB2YWx1ZT0i44K544Op44Kk44OJ44OO44O844OIIi8+DQoJCTx1aXRleHQgbmFtZT0iQ09VUlNFX1NUQVRVUyIgdmFsdWU9IuODouOCuOODpeODvOODq+OCueODhuODvOOCv+OCuSIvPg0KCQk8dWl0ZXh0IG5hbWU9IlBBU1NFRF9TVFJJTkciIHZhbHVlPSLlkIjmoLwiLz4NCgkJPHVpdGV4dCBuYW1lPSJGQUlMRURfU1RSSU5HIiB2YWx1ZT0i5LiN5ZCI5qC8Ii8+DQoJCTwhLS1xdWl6IHBvZCBhbmQgbWVzc2FnZSBib3ggdGV4dHMtLT4NCgkJPHVpdGV4dCBuYW1lPSJRVUlaUE9EX1FVSVpfQVRURU1QVCIgdmFsdWU9IuOCr+OCpOOCuuippuihjOWbnuaVsCA6ICIvPg0KCQk8dWl0ZXh0IG5hbWU9IlFVSVpQT0RfUVVJWl9BVFRFTVBUX1ZBTFVFIiB2YWx1ZT0iJW4gLyAldCIvPg0KCQk8dWl0ZXh0IG5hbWU9IlFVSVpQT0RfUVVJWl9TQ09SRSIgdmFsdWU9IuOCueOCs+OCoiA6ICIvPg0KCQk8dWl0ZXh0IG5hbWU9IlFVSVpQT0RfUVVJWl9QQVNTU0NPUkUiIHZhbHVlPSLlkIjmoLzngrkgOiIvPg0KCQk8dWl0ZXh0IG5hbWU9IlFVSVpQT0RfUVVJWl9NQVhTQ09SRSIgdmFsdWU9IuacgOmrmOW+l+eCuSA6ICIvPg0KCQk8dWl0ZXh0IG5hbWU9IlFVSVpQT0RfUVVFU0FUTVBUX1NUUiIgdmFsdWU9IuippuihjOWbnuaVsCA6ICVuIC8gJXQiLz4NCgkJPHVpdGV4dCBuYW1lPSJRVUlaUE9EX1FVRVNUWVBFX1NUUiIgdmFsdWU9IuOCv+OCpOODlyA6ICVzIi8+DQoJCTx1aXRleHQgbmFtZT0iUVVJWlBPRF9RVUVTVFlQRV9HUkQiIHZhbHVlPSLoqZXkvqEiLz4NCgkJPHVpdGV4dCBuYW1lPSJRVUlaUE9EX1FVRVNUWVBFX1NWWSIgdmFsdWU9IuOCouODs+OCseODvOODiCIvPg0KCQk8dWl0ZXh0IG5hbWU9IlFVSVpQT0RfUVVJWkFUTVBUX0lORiIgdmFsdWU9IueEoeWItumZkCIvPg0KCQk8dWl0ZXh0IG5hbWU9IlFVSVpQT0RfUVVFU0FUTVBUX0lORiIgdmFsdWU9IueEoeWItumZkCIvPg0KCQk8dWl0ZXh0IG5hbWU9IldBUk5JTkdNU0dfWUVTU1RSSU5HIiB2YWx1ZT0i44Gv44GEIi8+DQoJCTx1aXRleHQgbmFtZT0iV0FSTklOR01TR19OT1NUUklORyIgdmFsdWU9IuOBhOOBhOOBiCIvPg0KCQk8dWl0ZXh0IG5hbWU9IldBUk5JTkdNU0dfVElUTEVTVFJJTkciIHZhbHVlPSLjgq/jgqTjgrrjga7jg4rjg5PjgrLjg7zjgrfjg6fjg7PjgavplqLjgZnjgovorablkYoiLz4NCgkJPHVpdGV4dCBuYW1lPSJXQVJOSU5HTVNHX01TR1NUUklORyIgdmFsdWU9IuOBk+OBruOCr+OCpOOCuuOBq+OBr+OAgeOBvuOBoOino+etlOOBl+OBpuOBhOOBquOBhOizquWVj+OBjOOBguOCiuOBvuOBmeOAgiYjeEE7JiN4QTsg44Kv44Kk44K644KS57WC5LqG44GZ44KL44Gr44Gv44CB44CM44Gv44GE44CN44KS44Kv44Oq44OD44Kv44GX44G+44GZ44CC44Kv44Kk44K644KS57aa6KGM44GZ44KL44Gr44Gv44CB44CM44GE44GE44GI44CN44KS44Kv44Oq44OD44Kv44GX44G+44GZ44CCIi8+DQoJCTx1aXRleHQgbmFtZT0iSU5GT1JNQVRJT05fSDI2NF9GTEFTSFBMQVlFUiIgdmFsdWU9IuOBiuS9v+OBhOOBruOCs+ODs+ODlOODpeODvOOCv+OBq+ePvuWcqOOCpOODs+OCueODiOODvOODq+OBleOCjOOBpuOBhOOCiyBGbGFzaCBQbGF5ZXIg44Gu44OQ44O844K444On44Oz44Gv44CB44GT44Gu44OT44OH44Kq44KS44K144Od44O844OI44GX44Gm44GE44G+44Gb44KT44CC5pyA5paw44GuIEZsYXNoIFBsYXllciDjgpLjg4Djgqbjg7Pjg63jg7zjg4njgZnjgovjgavjga/jgIHjg5Pjg4fjgqrpoJjln5/jgpLjgq/jg6rjg4Pjgq/jgZfjgabjgY/jgaDjgZXjgYTjgII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44K144Kk44OJ44OQ44O844KS5Y+C5Yqg6ICF44Gr6KaL44Gb44KLIi8+DQoJCTx1aXRleHQgbmFtZT0iTVVURSIgdmFsdWU9IuODn+ODpeODvOODiCIvPg0KCQk8dWl0ZXh0IG5hbWU9IkRPQ1dSQVBfVElUTEUiIHZhbHVlPSJQcmVzZW50ZXIg5re75LuY44OV44Kh44Kk44OrIi8+DQoJCTx1aXRleHQgbmFtZT0iRE9DV1JBUF9NU0ciIHZhbHVlPSLjg57jgqTjgrPjg7Pjg5Tjg6Xjg7zjgr/jgavkv53lrZgiLz4NCgkJPHVpdGV4dCBuYW1lPSJET0NXUkFQX1BST01QVCIgdmFsdWU9IuOCr+ODquODg+OCr+OBl+OBpuODgOOCpuODs+ODreODvOODiSIvPg0KCTwvbGFuZ3VhZ2U+DQoJPGxhbmd1YWdlIGlkPSJrbyI+DQoJCTwhLS0gZm9ybWF0IGZvciB1aWZvbnQgdmFsdWUgaXMgImZvbnQsc2l6ZSxpc2JvbGQsaXNpdGFsaWMsaXNzaGFkb3dlZCIgLS0+DQoJCTx1aWZvbnQgbmFtZT0iRk9OVF9RVUlaWklORyIgdmFsdWU9IlZlcmRhbmEsOSxmYWxzZSxmYWxzZSxmYWxzZSIvPg0KCQk8dWlmb250IG5hbWU9IkZPTlRfU0NSVUJTVEFUVVMiIHZhbHVlPSJWZXJkYW5hLDExLGZhbHNlLGZhbHNlLHRydWUiLz4NCgkJPHVpZm9udCBuYW1lPSJGT05UX1NDUlVCVElNRSIgdmFsdWU9IlZlcmRhbmEsOSxmYWxzZSxmYWxzZSx0cnVlIi8+DQoJCTx1aWZvbnQgbmFtZT0iRk9OVF9FTEFQU0VEVElNRSIgdmFsdWU9IlZlcmRhbmEsMTEsdHJ1ZSxmYWxzZSxmYWxzZSIvPg0KCQk8dWlmb250IG5hbWU9IkZPTlRfVVRJTFNNRU5VIiB2YWx1ZT0iVmVyZGFuYSw5LHRydWUsZmFsc2UsZmFsc2UiLz4NCgkJPHVpZm9udCBuYW1lPSJGT05UX1RBQlMiIHZhbHVlPSJWZXJkYW5hLDExLGZhbHNlLGZhbHNlLGZhbHNlIi8+DQoJCTx1aWZvbnQgbmFtZT0iRk9OVF9QUkVTRU5UQVRJT05OQU1FIiB2YWx1ZT0iVmVyZGFuYSwxNSxmYWxzZSxmYWxzZSx0cnVlIi8+DQoJCTx1aWZvbnQgbmFtZT0iRk9OVF9QUkVTRU5URVJOQU1FIiB2YWx1ZT0iVmVyZGFuYSwxNSx0cnVlLGZhbHNlLHRydWUiLz4NCgkJPHVpZm9udCBuYW1lPSJGT05UX1BSRVNFTlRFUlRJVExFIiB2YWx1ZT0iVmVyZGFuYSwxMSxmYWxzZSxmYWxzZSx0cnVlIi8+DQoJCTx1aWZvbnQgbmFtZT0iRk9OVF9CSU9CVE4iIHZhbHVlPSJWZXJkYW5hLDEx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MTEsZmFsc2UsZmFsc2UsdHJ1ZSIvPg0KCQk8dWlmb250IG5hbWU9IkZPTlRfQklPV0lOIiB2YWx1ZT0iVmVyZGFuYSwxMSxmYWxzZSxmYWxzZSxmYWxzZSIvPg0KCQk8dWlmb250IG5hbWU9IkZPTlRfTElTVEhFQURJTkciIHZhbHVlPSJWZXJkYW5hLDExLGZhbHNlLGZhbHNlLGZhbHNlIi8+DQoJCTx1aWZvbnQgbmFtZT0iRk9OVF9XSU5USVRMRSIgdmFsdWU9IlZlcmRhbmEsMTEsZmFsc2UsZmFsc2UsdHJ1ZSIvPg0KCQk8dWlmb250IG5hbWU9IkZPTlRfQVRUQUNITUVOVFMiIHZhbHVlPSJWZXJkYW5hLDExLGZhbHNlLGZhbHNlLHRydWUiLz4NCgkJPCEtLXF1aXogcG9kIGFuZCBtZXNzYWdlIGJveCB0ZXh0IGZvbnRzLS0+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+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+DQoJCTx1aWZvbnQgbmFtZT0iRk9OVF9RVUlaUE9EX1FVRVNUSU9OX1NDT1JFIiB2YWx1ZT0iVmVyZGFuYSw5LGZhbHNlLGZhbHNlLHRydWUiLz4NCgkJPHVpZm9udCBuYW1lPSJGT05UX1FVSVpQT0RfUVVFU1RJT05fU0NPUkVfVkFMVUUiIHZhbHVlPSJWZXJkYW5hLDksdHJ1ZSxmYWxzZSx0cnVlIi8+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+DQoJCTx1aWZvbnQgbmFtZT0iRk9OVF9RVUlaUE9EX1FVSVpfTUFYU0NPUkVfVkFMVUUiIHZhbHVlPSJWZXJkYW5hLDksdHJ1ZSxmYWxzZSx0cnVlIi8+DQoJCTx1aWZvbnQgbmFtZT0iRk9OVF9RVUlaUE9EX1FVSVpfUEFTU1NDT1JFIiB2YWx1ZT0iVmVyZGFuYSw5LGZhbHNlLGZhbHNlLHRydWUiLz4NCgkJPHVpZm9udCBuYW1lPSJGT05UX1FVSVpQT0RfUVVJWl9QQVNTU0NPUkVfVkFMVUUiIHZhbHVlPSJWZXJkYW5hLDksdHJ1ZSxmYWxzZSx0cnVlIi8+DQoJCTwhLS0gdWl0ZXh0IC0tPg0KCQk8IS0tIHN1YnN0aXR1dGlvbjogJW4gPT0gc2xpZGUgbnVtYmVyIC0tPg0KCQk8dWl0ZXh0IG5hbWU9IkFUVEFDSE1FTlRfUFJFVklFV19XQVJOSU5HTVNHX1RJVExFU1RSSU5HIiB2YWx1ZT0i7LKo67aAIO2MjOydvCDqsr3qs6AiLz4NCgkJPHVpdGV4dCBuYW1lPSJBVFRBQ0hNRU5UX1BSRVZJRVdfV0FSTklOR01TRyIgdmFsdWU9IuuvuOumrOuztOq4sCDrqqjrk5zsl5DshJzripQg7LKo67aAIO2MjOydvOydtCDsl7Trpqzsp4Ag7JWK7Iq164uI64ukLiDqsrDqs7zrpbwg67O066Ck66m0IOqyjOyLnCDquLDriqXsnYQg7IKs7Jqp7ZWY7Iut7Iuc7JikLiIvPg0KCQk8dWl0ZXh0IG5hbWU9IkNPTExBQl9MT0NBTF9QTEFZQkFDS19NU0ciIHZhbHVlPSLsvZjthZDtirjqsIAg66Gc7Lus7JeQ7IScIOyerOyDnSDspJHsnoXri4jri6QuIOydtCDrqqjrk5zsl5DshJzripQg6rO164+ZIOyekeyXheydhCDsiJjtlontlaAg7IiYIOyXhuyKteuLiOuLpC4iLz4NCgkJPHVpdGV4dCBuYW1lPSJDT0xMQUJfTE9DQUxfUExBWUJBQ0tfVElUTEUiIHZhbHVlPSLroZzsu6wg7J6s7IOdIi8+DQoJCTx1aXRleHQgbmFtZT0iQ09MTEFCX0xPQ0FMX1BMQVlCQUNLQlROIiB2YWx1ZT0i7ZmV7J24Ii8+DQoJCTx1aXRleHQgbmFtZT0iVU5OQU1FRFNMSURFVElUTEUiIHZhbHVlPSLsiqzrnbzsnbTrk5wgJW4iLz4NCgkJPCEtLSBzdWJzdGl0dXRpb246ICVuID09IHNsaWRlIG51bWJlciAtLT4NCgkJPCEtLSBzdWJzdGl0dXRpb246ICV0ID09IHRvdGFsIHNsaWRlIGNvdW50IC0tPg0KCQk8dWl0ZXh0IG5hbWU9IlNDUlVCQkFSU1RBVFVTX1NMSURFSU5GTyIgdmFsdWU9IuyKrOudvOydtOuTnCAlbiAvICV0IHwgIi8+DQoJCTx1aXRleHQgbmFtZT0iU0NSVUJCQVJTVEFUVVNfU1RPUFBFRCIgdmFsdWU9IuykkeyngOuQqCIvPg0KCQk8dWl0ZXh0IG5hbWU9IlNDUlVCQkFSU1RBVFVTX1BMQVlJTkciIHZhbHVlPSLsnqzsg50iLz4NCgkJPHVpdGV4dCBuYW1lPSJTQ1JVQkJBUlNUQVRVU19OT0FVRElPIiB2YWx1ZT0i7Jik65SU7JikIOyXhuydjCIvPg0KCQk8dWl0ZXh0IG5hbWU9IlNDUlVCQkFSU1RBVFVTX1ZJRFBMQVlJTkciIHZhbHVlPSLruYTrlJTsmKQg7J6s7IOdIOykkSIvPg0KCQk8dWl0ZXh0IG5hbWU9IlNDUlVCQkFSU1RBVFVTX0xPQURJTkciIHZhbHVlPSLroZzrlKkiLz4NCgkJPHVpdGV4dCBuYW1lPSJTQ1JVQkJBUlNUQVRVU19CVUZGRVJJTkciIHZhbHVlPSLrsoTtjbzrp4EiLz4NCgkJPHVpdGV4dCBuYW1lPSJTQ1JVQkJBUlNUQVRVU19RVUVTVElPTiIgdmFsdWU9IuyniOusuOyXkCDri7XtlZjquLAiLz4NCgkJPHVpdGV4dCBuYW1lPSJTQ1JVQkJBUlNUQVRVU19SRVZJRVdRVUlaIiB2YWx1ZT0i7KeI66y4IOuLpOyLnOuztOq4sCIvPg0KCQk8IS0tIHN1YnN0aXR1dGlvbjogJW0gPT0gbWludXRlcyByZW1haW5pbmcgLS0+DQoJCTwhLS0gc3Vic3RpdHV0aW9uOiAlcyA9PSBzZWNvbmRzIHJlbWFpbmluZyAtLT4NCgkJPHVpdGV4dCBuYW1lPSJFTEFQU0VEIiB2YWx1ZT0iJW3rtoQgJXPstIgg64Ko7J2MIi8+DQoJCTx1aXRleHQgbmFtZT0iTk9URk9VTkQiIHZhbHVlPSLsl4bsnYwiLz4NCgkJPHVpdGV4dCBuYW1lPSJBVFRBQ0hNRU5UUyIgdmFsdWU9IuyyqOu2gCDtjIzsnbwiLz4NCgkJPCEtLSBzdWJzdGl0dXRpb246ICVwID09IGN1cnJlbnQgc3BlYWtlcidzIHRpdGxlIC0tPg0KCQk8dWl0ZXh0IG5hbWU9IkJJT1dJTl9USVRMRSIgdmFsdWU9IuqyveugpSDshozqsJw6ICVwIi8+DQoJCTx1aXRleHQgbmFtZT0iQklPQlROX1RJVExFIiB2YWx1ZT0i6rK966ClIOyGjOqwnCIvPg0KCQk8dWl0ZXh0IG5hbWU9IkRJVklERVJCVE5fVElUTEUiIHZhbHVlPSJ8Ii8+DQoJCTx1aXRleHQgbmFtZT0iQ09OVEFDVEJUTl9USVRMRSIgdmFsdWU9IuyXsOudveyymCIvPg0KCQk8dWl0ZXh0IG5hbWU9IlRBQl9RVUlaIiB2YWx1ZT0i7YC07KaIIi8+DQoJCTx1aXRleHQgbmFtZT0iVEFCX09VVExJTkUiIHZhbHVlPSLqsJzsmpQiLz4NCgkJPHVpdGV4dCBuYW1lPSJUQUJfVEhVTUIiIHZhbHVlPSLstpXshoztjJAiLz4NCgkJPHVpdGV4dCBuYW1lPSJUQUJfTk9URVMiIHZhbHVlPSLrhbjtirgiLz4NCgkJPHVpdGV4dCBuYW1lPSJUQUJfU0VBUkNIIiB2YWx1ZT0i6rKA7IOJIi8+DQoJCTx1aXRleHQgbmFtZT0iU0xJREVfSEVBRElORyIgdmFsdWU9IuyKrOudvOydtOuTnCDsoJzrqqkiLz4NCgkJPHVpdGV4dCBuYW1lPSJEVVJBVElPTl9IRUFESU5HIiB2YWx1ZT0i7J6s7IOd7Iuc6rCEIi8+DQoJCTx1aXRleHQgbmFtZT0iU0VBUkNIX0hFQURJTkciIHZhbHVlPSLthY3siqTtirgg6rKA7IOJOiIvPg0KCQk8dWl0ZXh0IG5hbWU9IlRIVU1CX0hFQURJTkciIHZhbHVlPSLsiqzrnbzsnbTrk5wiLz4NCgkJPHVpdGV4dCBuYW1lPSJUSFVNQl9JTkZPIiB2YWx1ZT0i7KCc66qpL+yerOyDneyLnOqwhCIvPg0KCQk8dWl0ZXh0IG5hbWU9IkFUVEFDSE5BTUVfSEVBRElORyIgdmFsdWU9Iu2MjOydvCDsnbTrpoQiLz4NCgkJPHVpdGV4dCBuYW1lPSJBVFRBQ0hTSVpFX0hFQURJTkciIHZhbHVlPSLtgazquLAiLz4NCgkJPHVpdGV4dCBuYW1lPSJTTElERV9OT1RFUyIgdmFsdWU9IuyKrOudvOydtOuTnCDrhbjtirgiLz4NCgkJPHVpdGV4dCBuYW1lPSJDT1VSU0VfU1RBVFVTIiB2YWx1ZT0i66qo65OIIOyDge2DnCIvPg0KCQk8dWl0ZXh0IG5hbWU9IlBBU1NFRF9TVFJJTkciIHZhbHVlPSLtlanqsqkiLz4NCgkJPHVpdGV4dCBuYW1lPSJGQUlMRURfU1RSSU5HIiB2YWx1ZT0i67aI7ZWp6rKpIi8+DQoJCTwhLS1xdWl6IHBvZCBhbmQgbWVzc2FnZSBib3ggdGV4dHMtLT4NCgkJPHVpdGV4dCBuYW1lPSJRVUlaUE9EX1FVSVpfQVRURU1QVCIgdmFsdWU9Iu2AtOymiCDsi5zrj4Qg7Zqf7IiYOiIvPg0KCQk8dWl0ZXh0IG5hbWU9IlFVSVpQT0RfUVVJWl9BVFRFTVBUX1ZBTFVFIiB2YWx1ZT0iJW4vJXQiLz4NCgkJPHVpdGV4dCBuYW1lPSJRVUlaUE9EX1FVSVpfU0NPUkUiIHZhbHVlPSLrk53soJA6Ii8+DQoJCTx1aXRleHQgbmFtZT0iUVVJWlBPRF9RVUlaX1BBU1NTQ09SRSIgdmFsdWU9Iu2GteqzvCDsoJDsiJg6Ii8+DQoJCTx1aXRleHQgbmFtZT0iUVVJWlBPRF9RVUlaX01BWFNDT1JFIiB2YWx1ZT0i7LWc6rOgIOygkOyImDoiLz4NCgkJPHVpdGV4dCBuYW1lPSJRVUlaUE9EX1FVRVNBVE1QVF9TVFIiIHZhbHVlPSLsi5zrj4Qg7Zqf7IiYOiAlbi8ldCIvPg0KCQk8dWl0ZXh0IG5hbWU9IlFVSVpQT0RfUVVFU1RZUEVfU1RSIiB2YWx1ZT0i7Jyg7ZiVOiAlcyIvPg0KCQk8dWl0ZXh0IG5hbWU9IlFVSVpQT0RfUVVFU1RZUEVfR1JEIiB2YWx1ZT0i7KCQ7IiYIOunpOq4sOq4sCDsmYTro4wiLz4NCgkJPHVpdGV4dCBuYW1lPSJRVUlaUE9EX1FVRVNUWVBFX1NWWSIgdmFsdWU9IuyEpOusuCDsobDsgqwiLz4NCgkJPHVpdGV4dCBuYW1lPSJRVUlaUE9EX1FVSVpBVE1QVF9JTkYiIHZhbHVlPSLrrLTtlZwiLz4NCgkJPHVpdGV4dCBuYW1lPSJRVUlaUE9EX1FVRVNBVE1QVF9JTkYiIHZhbHVlPSLrrLTtlZwiLz4NCgkJPHVpdGV4dCBuYW1lPSJXQVJOSU5HTVNHX1lFU1NUUklORyIgdmFsdWU9IuyYiCIvPg0KCQk8dWl0ZXh0IG5hbWU9IldBUk5JTkdNU0dfTk9TVFJJTkciIHZhbHVlPSLslYTri4jsmKQiLz4NCgkJPHVpdGV4dCBuYW1lPSJXQVJOSU5HTVNHX1RJVExFU1RSSU5HIiB2YWx1ZT0i7YC07KaIIOuCtOu5hOqyjOydtOyFmCDqsr3qs6AiLz4NCgkJPHVpdGV4dCBuYW1lPSJXQVJOSU5HTVNHX01TR1NUUklORyIgdmFsdWU9IuydtCDtgLTspojsl5DshJwg7Iuc64+E7ZWY7KeAIOyViuydgCDsp4jrrLjsnbQg7J6I7Iq164uI64ukLiYjeEE7JiN4QTvtgLTspojrpbwg7KKF66OM7ZWY66Ck66m0IFvsmIhd66W8IO2BtOumre2VmOqzoCwg7YC07KaI66W8IOqzhOyGje2VmOugpOuptCBb7JWE64uI7JikXeulvCDtgbTrpq3tlZjsi63si5zsmKQuIi8+DQoJCTx1aXRleHQgbmFtZT0iSU5GT1JNQVRJT05fSDI2NF9GTEFTSFBMQVlFUiIgdmFsdWU9IuyLnOyKpO2FnOyXkCDshKTsuZjrkJjslrQg7J6I64qUIO2YhOyerCDrsoTsoITsnZggRmxhc2ggUGxheWVy64qUIOydtCDruYTrlJTsmKTrpbwg7KeA7JuQ7ZWY7KeAIOyViuyKteuLiOuLpC4g7LWc7IugIEZsYXNoIFBsYXllcuulvCDri6TsmrTroZzrk5ztlZjroKTrqbQg67mE65SU7JikIOyYgeyXreydhCDtgbTrpq3tlZjsi63si5zsmKQuIi8+DQoJCTwhLS0gc3Vic3RpdHV0aW9uOiAlcCA9PSBwcmVzZW50YXRpb24gdGl0bGUgLS0+DQoJCTwhLS0gc3Vic3RpdHV0aW9uOiAlcyA9PSBzbGlkZSB0aXRsZSAtLT4NCgkJPCEtLSBzdWJzdGl0dXRpb246ICVuID09IHNsaWRlIG51bWJlciAtLT4NCgkJPHVpdGV4dCBuYW1lPSJCT09LTUFSSyIgdmFsdWU9IkFkb2JlIFByZXNlbnRlciAtICVwIi8+DQoJCTwhLS0gc3Vic3RpdHV0aW9uOiAlcCA9PSBwcmVzZW50YXRpb24gdGl0bGUgLS0+DQoJCTwhLS0gc3Vic3RpdHV0aW9uOiAlcyA9PSBzbGlkZSB0aXRsZSAtLT4NCgkJPCEtLSBzdWJzdGl0dXRpb246ICVuID09IHNsaWRlIG51bWJlciAtLT4NCgkJPHVpdGV4dCBuYW1lPSJCT09LTUFSS1NMSURFIiB2YWx1ZT0iQWRvYmUgUHJlc2VudGVyIC0gJXAgJXMiLz4NCgkJPHVpdGV4dCBuYW1lPSJTSE9XU0lERUJBUiIgdmFsdWU9IuywuOyXrOyekOyXkOqyjCDshLjroZwg66eJ64yAIOuztOydtOq4sCIvPg0KCQk8dWl0ZXh0IG5hbWU9Ik1VVEUiIHZhbHVlPSLsnYzshozqsbAiLz4NCgkJPHVpdGV4dCBuYW1lPSJET0NXUkFQX1RJVExFIiB2YWx1ZT0iUHJlc2VudGVyIO2MjOydvCDssqjrtoAiLz4NCgkJPHVpdGV4dCBuYW1lPSJET0NXUkFQX01TRyIgdmFsdWU9IuuCtCDsu7Ttk6jthLDsl5Ag7KCA7J6lIi8+DQoJCTx1aXRleHQgbmFtZT0iRE9DV1JBUF9QUk9NUFQiIHZhbHVlPSLtgbTrpq3tlZjsl6wg64uk7Jq066Gc65OcIi8+DQoJPC9sYW5ndWFnZT4NCgk8bGFuZ3VhZ2UgaWQ9ImVz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BVFRBQ0hNRU5UX1BSRVZJRVdfV0FSTklOR01TR19USVRMRVNUUklORyIgdmFsdWU9IkF2aXNvIGRlIGFyY2hpdm8gYWRqdW50byIvPg0KCQk8dWl0ZXh0IG5hbWU9IkFUVEFDSE1FTlRfUFJFVklFV19XQVJOSU5HTVNHIiB2YWx1ZT0iTm8gZXMgcG9zaWJsZSBhYnJpciBsb3MgYXJjaGl2b3MgYWRqdW50b3MgZW4gZWwgbW9kbyBkZSBwcmV2aXN1YWxpemFjacOzbi4gVXNlIFB1YmxpY2FyIHBhcmEgdmVyIGxvcyByZXN1bHRhZG9zLiIvPg0KCQk8dWl0ZXh0IG5hbWU9IkNPTExBQl9MT0NBTF9QTEFZQkFDS19NU0ciIHZhbHVlPSJFbCBjb250ZW5pZG8gc2UgZXN0w6EgcmVwcm9kdWNpZW5kbyBsb2NhbG1lbnRlLiBMYSBjb2xhYm9yYWNpw7NuIG5vIGZ1bmNpb25hIGVuIGVzdGUgbW9kby4iLz4NCgkJPHVpdGV4dCBuYW1lPSJDT0xMQUJfTE9DQUxfUExBWUJBQ0tfVElUTEUiIHZhbHVlPSJSZXByb2R1Y2Npw7NuIGxvY2FsIi8+DQoJCTx1aXRleHQgbmFtZT0iQ09MTEFCX0xPQ0FMX1BMQVlCQUNLQlROIiB2YWx1ZT0iT2siLz4NCgkJPHVpdGV4dCBuYW1lPSJVTk5BTUVEU0xJREVUSVRMRSIgdmFsdWU9IkRpYXBvc2l0aXZhICVuIi8+DQoJCTwhLS0gc3Vic3RpdHV0aW9uOiAlbiA9PSBzbGlkZSBudW1iZXIgLS0+DQoJCTwhLS0gc3Vic3RpdHV0aW9uOiAldCA9PSB0b3RhbCBzbGlkZSBjb3VudCAtLT4NCgkJPHVpdGV4dCBuYW1lPSJTQ1JVQkJBUlNUQVRVU19TTElERUlORk8iIHZhbHVlPSJEaWFwb3NpdGl2YSAlbiAvICV0IHwgIi8+DQoJCTx1aXRleHQgbmFtZT0iU0NSVUJCQVJTVEFUVVNfU1RPUFBFRCIgdmFsdWU9IkRldGVuaWRhIi8+DQoJCTx1aXRleHQgbmFtZT0iU0NSVUJCQVJTVEFUVVNfUExBWUlORyIgdmFsdWU9IlJlcHJvZHVjaWVuZG8iLz4NCgkJPHVpdGV4dCBuYW1lPSJTQ1JVQkJBUlNUQVRVU19OT0FVRElPIiB2YWx1ZT0iU2luIHNvbmlkbyIvPg0KCQk8dWl0ZXh0IG5hbWU9IlNDUlVCQkFSU1RBVFVTX1ZJRFBMQVlJTkciIHZhbHVlPSJWw61kZW8gZW4gcmVwcm9kLiIvPg0KCQk8dWl0ZXh0IG5hbWU9IlNDUlVCQkFSU1RBVFVTX0xPQURJTkciIHZhbHVlPSJDYXJnYW5kbyIvPg0KCQk8dWl0ZXh0IG5hbWU9IlNDUlVCQkFSU1RBVFVTX0JVRkZFUklORyIgdmFsdWU9IkFsbWFjZW5hbmRvIGVuIGLDumZlciIvPg0KCQk8dWl0ZXh0IG5hbWU9IlNDUlVCQkFSU1RBVFVTX1FVRVNUSU9OIiB2YWx1ZT0iQ29udGVzdGFyIHByZWd1bnRhIi8+DQoJCTx1aXRleHQgbmFtZT0iU0NSVUJCQVJTVEFUVVNfUkVWSUVXUVVJWiIgdmFsdWU9IlJldmlzYW5kbyBwcnVlYmEiLz4NCgkJPCEtLSBzdWJzdGl0dXRpb246ICVtID09IG1pbnV0ZXMgcmVtYWluaW5nIC0tPg0KCQk8IS0tIHN1YnN0aXR1dGlvbjogJXMgPT0gc2Vjb25kcyByZW1haW5pbmcgLS0+DQoJCTx1aXRleHQgbmFtZT0iRUxBUFNFRCIgdmFsdWU9IiVtIG1pbnV0b3MgJXMgc2VndW5kb3MgcmVzdGFudGVzIi8+DQoJCTx1aXRleHQgbmFtZT0iTk9URk9VTkQiIHZhbHVlPSJObyBzZSBoYSBlbmNvbnRyYWRvIG5hZGEiLz4NCgkJPHVpdGV4dCBuYW1lPSJBVFRBQ0hNRU5UUyIgdmFsdWU9IkFyY2hpdm9zIGFkanVudG9zIi8+DQoJCTwhLS0gc3Vic3RpdHV0aW9uOiAlcCA9PSBjdXJyZW50IHNwZWFrZXIncyB0aXRsZSAtLT4NCgkJPHVpdGV4dCBuYW1lPSJCSU9XSU5fVElUTEUiIHZhbHVlPSJCaW9ncmFmw61hOiAlcCIvPg0KCQk8dWl0ZXh0IG5hbWU9IkJJT0JUTl9USVRMRSIgdmFsdWU9IkJpb2dyYWbDrWEiLz4NCgkJPHVpdGV4dCBuYW1lPSJESVZJREVSQlROX1RJVExFIiB2YWx1ZT0ifCIvPg0KCQk8dWl0ZXh0IG5hbWU9IkNPTlRBQ1RCVE5fVElUTEUiIHZhbHVlPSJDb250YWN0byIvPg0KCQk8dWl0ZXh0IG5hbWU9IlRBQl9RVUlaIiB2YWx1ZT0iUHJ1ZWJhIi8+DQoJCTx1aXRleHQgbmFtZT0iVEFCX09VVExJTkUiIHZhbHVlPSJDb250b3JubyIvPg0KCQk8dWl0ZXh0IG5hbWU9IlRBQl9USFVNQiIgdmFsdWU9Ik1pbmlhdC4iLz4NCgkJPHVpdGV4dCBuYW1lPSJUQUJfTk9URVMiIHZhbHVlPSJOb3RhcyIvPg0KCQk8dWl0ZXh0IG5hbWU9IlRBQl9TRUFSQ0giIHZhbHVlPSJCdXNjYXIiLz4NCgkJPHVpdGV4dCBuYW1lPSJTTElERV9IRUFESU5HIiB2YWx1ZT0iVMOtdHVsbyBkZSBkaWFwb3NpdGl2YSIvPg0KCQk8dWl0ZXh0IG5hbWU9IkRVUkFUSU9OX0hFQURJTkciIHZhbHVlPSJEdXJhYy4iLz4NCgkJPHVpdGV4dCBuYW1lPSJTRUFSQ0hfSEVBRElORyIgdmFsdWU9IkJ1c2NhciB0ZXh0bzoiLz4NCgkJPHVpdGV4dCBuYW1lPSJUSFVNQl9IRUFESU5HIiB2YWx1ZT0iRGlhcG9zaXRpdmEiLz4NCgkJPHVpdGV4dCBuYW1lPSJUSFVNQl9JTkZPIiB2YWx1ZT0iRHVyLi9Uw610LiBkaWFwLiIvPg0KCQk8dWl0ZXh0IG5hbWU9IkFUVEFDSE5BTUVfSEVBRElORyIgdmFsdWU9Ik5vbWJyZSBkZSBhcmNoaXZvIi8+DQoJCTx1aXRleHQgbmFtZT0iQVRUQUNIU0laRV9IRUFESU5HIiB2YWx1ZT0iVGFtYcOxbyIvPg0KCQk8dWl0ZXh0IG5hbWU9IlNMSURFX05PVEVTIiB2YWx1ZT0iTm90YXMgZGUgZGlhcG9zaXRpdmEiLz4NCgkJPHVpdGV4dCBuYW1lPSJDT1VSU0VfU1RBVFVTIiB2YWx1ZT0iRXN0YWRvIGRlIG1vZHVsbyIvPg0KCQk8dWl0ZXh0IG5hbWU9IlBBU1NFRF9TVFJJTkciIHZhbHVlPSJBcHJvYmFkbyIvPg0KCQk8dWl0ZXh0IG5hbWU9IkZBSUxFRF9TVFJJTkciIHZhbHVlPSJTdXNwZW5zbyIvPg0KCQk8IS0tcXVpeiBwb2QgYW5kIG1lc3NhZ2UgYm94IHRleHRzLS0+DQoJCTx1aXRleHQgbmFtZT0iUVVJWlBPRF9RVUlaX0FUVEVNUFQiIHZhbHVlPSJJbnRlbnRvIGRlIHBydWViYToiLz4NCgkJPHVpdGV4dCBuYW1lPSJRVUlaUE9EX1FVSVpfQVRURU1QVF9WQUxVRSIgdmFsdWU9IiVuIGRlICV0Ii8+DQoJCTx1aXRleHQgbmFtZT0iUVVJWlBPRF9RVUlaX1NDT1JFIiB2YWx1ZT0iUHVudHVhY2nDs246Ii8+DQoJCTx1aXRleHQgbmFtZT0iUVVJWlBPRF9RVUlaX1BBU1NTQ09SRSIgdmFsdWU9IlB1bnR1YWNpw7NuIHBhcmEgYXByb2JhcjoiLz4NCgkJPHVpdGV4dCBuYW1lPSJRVUlaUE9EX1FVSVpfTUFYU0NPUkUiIHZhbHVlPSJQdW50dWFjacOzbiBtw6F4aW1hOiIvPg0KCQk8dWl0ZXh0IG5hbWU9IlFVSVpQT0RfUVVFU0FUTVBUX1NUUiIgdmFsdWU9IkludGVudG9zOiAlbiBkZSAldCIvPg0KCQk8dWl0ZXh0IG5hbWU9IlFVSVpQT0RfUVVFU1RZUEVfU1RSIiB2YWx1ZT0iVGlwbzogJXMiLz4NCgkJPHVpdGV4dCBuYW1lPSJRVUlaUE9EX1FVRVNUWVBFX0dSRCIgdmFsdWU9IkNvbiBwdW50dWFjacOzbiIvPg0KCQk8dWl0ZXh0IG5hbWU9IlFVSVpQT0RfUVVFU1RZUEVfU1ZZIiB2YWx1ZT0iRW5jdWVzdGEiLz4NCgkJPHVpdGV4dCBuYW1lPSJRVUlaUE9EX1FVSVpBVE1QVF9JTkYiIHZhbHVlPSJJbmZpbml0byIvPg0KCQk8dWl0ZXh0IG5hbWU9IlFVSVpQT0RfUVVFU0FUTVBUX0lORiIgdmFsdWU9IkluZmluaXRvIi8+DQoJCTx1aXRleHQgbmFtZT0iV0FSTklOR01TR19ZRVNTVFJJTkciIHZhbHVlPSJTw60iLz4NCgkJPHVpdGV4dCBuYW1lPSJXQVJOSU5HTVNHX05PU1RSSU5HIiB2YWx1ZT0iTm8iLz4NCgkJPHVpdGV4dCBuYW1lPSJXQVJOSU5HTVNHX1RJVExFU1RSSU5HIiB2YWx1ZT0iQXZpc28gZGUgbmF2ZWdhY2nDs24gZGUgcHJ1ZWJhIi8+DQoJCTx1aXRleHQgbmFtZT0iV0FSTklOR01TR19NU0dTVFJJTkciIHZhbHVlPSJIYXkgcHJlZ3VudGFzIHNpbiBpbnRlbnRvcyBlbiBlc3RhIHBydWViYS4mI3hBOyYjeEE7UGFyYSBzYWxpciBkZSBsYSBwcnVlYmEsIGhhZ2EgY2xpYyBlbiBTw60uIFBhcmEgY29udGludWFyLCBoYWdhIGNsaWMgZW4gTm8uIi8+DQoJCTx1aXRleHQgbmFtZT0iSU5GT1JNQVRJT05fSDI2NF9GTEFTSFBMQVlFUiIgdmFsdWU9IkxhIHZlcnNpw7NuIGFjdHVhbCBkZSBGbGFzaCBQbGF5ZXIgaW5zdGFsYWRhIGVuIGVsIG9yZGVuYWRvciBubyBlcyBjb21wYXRpYmxlIGNvbiBlc3RlIHbDrWRlby4gSGFnYSBjbGljIGVuIGVsIMOhcmVhIGRlIHbDrWRlbyBwYXJhIGRlc2NhcmdhciBsYSDDumx0aW1hIHZlcnNpw7NuIGRlIEZsYXNoIFBsYXllci4iLz4NCgkJPCEtLSBzdWJzdGl0dXRpb246ICVwID09IHByZXNlbnRhdGlvbiB0aXRsZSAtLT4NCgkJPCEtLSBzdWJzdGl0dXRpb246ICVzID09IHNsaWRlIHRpdGxlIC0tPg0KCQk8IS0tIHN1YnN0aXR1dGlvbjogJW4gPT0gc2xpZGUgbnVtYmVyIC0tPg0KCQk8dWl0ZXh0IG5hbWU9IkJPT0tNQVJLIiB2YWx1ZT0iQWRvYmUgUHJlc2VudGVyOiAlcCIvPg0KCQk8IS0tIHN1YnN0aXR1dGlvbjogJXAgPT0gcHJlc2VudGF0aW9uIHRpdGxlIC0tPg0KCQk8IS0tIHN1YnN0aXR1dGlvbjogJXMgPT0gc2xpZGUgdGl0bGUgLS0+DQoJCTwhLS0gc3Vic3RpdHV0aW9uOiAlbiA9PSBzbGlkZSBudW1iZXIgLS0+DQoJCTx1aXRleHQgbmFtZT0iQk9PS01BUktTTElERSIgdmFsdWU9IkFkb2JlIFByZXNlbnRlcjogJXAgJXMiLz4NCgkJPHVpdGV4dCBuYW1lPSJTSE9XU0lERUJBUiIgdmFsdWU9Ik1vc3RyYXIgYmFycmEgbGF0ZXJhbCBhIGxvcyBwYXJ0aWNpcGFudGVzIi8+DQoJCTx1aXRleHQgbmFtZT0iTVVURSIgdmFsdWU9Ik11ZG8iLz4NCgkJPHVpdGV4dCBuYW1lPSJET0NXUkFQX1RJVExFIiB2YWx1ZT0iQXJjaGl2byBhZGp1bnRvIGRlIFByZXNlbnRlciIvPg0KCQk8dWl0ZXh0IG5hbWU9IkRPQ1dSQVBfTVNHIiB2YWx1ZT0iR3VhcmRhciBlbiBNaSBQQyIvPg0KCQk8dWl0ZXh0IG5hbWU9IkRPQ1dSQVBfUFJPTVBUIiB2YWx1ZT0iSGFnYSBjbGljIGVuIERlc2NhcmdhciIvPg0KCTwvbGFuZ3VhZ2U+DQoJPGxhbmd1YWdlIGlkPSJwdCI+DQoJCTwhLS0gZm9ybWF0IGZvciB1aWZvbnQgdmFsdWUgaXMgImZvbnQsc2l6ZSxpc2JvbGQsaXNpdGFsaWMsaXNzaGFkb3dlZCIgLS0+DQoJCTx1aWZvbnQgbmFtZT0iRk9OVF9RVUlaWklORyIgdmFsdWU9IlZlcmRhbmEsOSxmYWxzZSxmYWxzZSxmYWxzZSIvPg0KCQk8dWlmb250IG5hbWU9IkZPTlRfU0NSVUJTVEFUVVMiIHZhbHVlPSJWZXJkYW5hLDksdHJ1ZSxmYWxzZSx0cnVlIi8+DQoJCTx1aWZvbnQgbmFtZT0iRk9OVF9TQ1JVQlRJTUUiIHZhbHVlPSJWZXJkYW5hLDksZmFsc2UsZmFsc2UsdHJ1ZSIvPg0KCQk8dWlmb250IG5hbWU9IkZPTlRfRUxBUFNFRFRJTUUiIHZhbHVlPSJWZXJkYW5hLDksdHJ1ZSxmYWxzZSx0cnVlIi8+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+DQoJCTx1aWZvbnQgbmFtZT0iRk9OVF9XSU5USVRMRSIgdmFsdWU9IlZlcmRhbmEsO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QVRUQUNITUVOVF9QUkVWSUVXX1dBUk5JTkdNU0dfVElUTEVTVFJJTkciIHZhbHVlPSJBdmlzbyBkZSBhbmV4byIvPg0KCQk8dWl0ZXh0IG5hbWU9IkFUVEFDSE1FTlRfUFJFVklFV19XQVJOSU5HTVNHIiB2YWx1ZT0iT3MgYW5leG9zIG7Do28gc8OjbyBhYmVydG9zIG5vIG1vZG8gZGUgVmlzdWFsaXphw6fDo28uIFVzZSBvIGNvbWFuZG8gZGUgcHVibGljYcOnw6NvIHBhcmEgdmVyIG9zIHJlc3VsdGFkb3MuIi8+DQoJCTx1aXRleHQgbmFtZT0iQ09MTEFCX0xPQ0FMX1BMQVlCQUNLX01TRyIgdmFsdWU9Ik8gY29udGXDumRvIGVzdMOhIHNlbmRvIHJlcHJvZHV6aWRvIGxvY2FsbWVudGUuQSBjb2xhYm9yYcOnw6NvIG7Do28gZnVuY2lvbmEgbmVzdGUgbW9kby4iLz4NCgkJPHVpdGV4dCBuYW1lPSJDT0xMQUJfTE9DQUxfUExBWUJBQ0tfVElUTEUiIHZhbHVlPSJSZXByb2R1w6fDo28gbG9jYWwiLz4NCgkJPHVpdGV4dCBuYW1lPSJDT0xMQUJfTE9DQUxfUExBWUJBQ0tCVE4iIHZhbHVlPSJPayIvPg0KCQk8dWl0ZXh0IG5hbWU9IlVOTkFNRURTTElERVRJVExFIiB2YWx1ZT0iU2xpZGUgJW4iLz4NCgkJPCEtLSBzdWJzdGl0dXRpb246ICVuID09IHNsaWRlIG51bWJlciAtLT4NCgkJPCEtLSBzdWJzdGl0dXRpb246ICV0ID09IHRvdGFsIHNsaWRlIGNvdW50IC0tPg0KCQk8dWl0ZXh0IG5hbWU9IlNDUlVCQkFSU1RBVFVTX1NMSURFSU5GTyIgdmFsdWU9IlNsaWRlICVuIC8gJXQgfCAiLz4NCgkJPHVpdGV4dCBuYW1lPSJTQ1JVQkJBUlNUQVRVU19TVE9QUEVEIiB2YWx1ZT0iUGFyYWRvIi8+DQoJCTx1aXRleHQgbmFtZT0iU0NSVUJCQVJTVEFUVVNfUExBWUlORyIgdmFsdWU9IlJlcHJvZHV6aW5kbyIvPg0KCQk8dWl0ZXh0IG5hbWU9IlNDUlVCQkFSU1RBVFVTX05PQVVESU8iIHZhbHVlPSJTZW0gw6F1ZGlvIi8+DQoJCTx1aXRleHQgbmFtZT0iU0NSVUJCQVJTVEFUVVNfVklEUExBWUlORyIgdmFsdWU9IlbDrWRlbyBlbSByZXByb2R1w6fDo28iLz4NCgkJPHVpdGV4dCBuYW1lPSJTQ1JVQkJBUlNUQVRVU19MT0FESU5HIiB2YWx1ZT0iQ2FycmVnYW5kbyIvPg0KCQk8dWl0ZXh0IG5hbWU9IlNDUlVCQkFSU1RBVFVTX0JVRkZFUklORyIgdmFsdWU9IkFybWF6ZW5hbmRvIGVtIGJ1ZmZlciIvPg0KCQk8dWl0ZXh0IG5hbWU9IlNDUlVCQkFSU1RBVFVTX1FVRVNUSU9OIiB2YWx1ZT0iUmVzcG9uZGVyIHBlcmd1bnRhIi8+DQoJCTx1aXRleHQgbmFtZT0iU0NSVUJCQVJTVEFUVVNfUkVWSUVXUVVJWiIgdmFsdWU9IlJldmlzYW5kbyBxdWVzdGlvbsOhcmlvIi8+DQoJCTwhLS0gc3Vic3RpdHV0aW9uOiAlbSA9PSBtaW51dGVzIHJlbWFpbmluZyAtLT4NCgkJPCEtLSBzdWJzdGl0dXRpb246ICVzID09IHNlY29uZHMgcmVtYWluaW5nIC0tPg0KCQk8dWl0ZXh0IG5hbWU9IkVMQVBTRUQiIHZhbHVlPSIlbSBtaW51dG9zICVzIHNlZ3VuZG9zIHJlc3RhbnRlcyIvPg0KCQk8dWl0ZXh0IG5hbWU9Ik5PVEZPVU5EIiB2YWx1ZT0iTmFkYSBlbmNvbnRyYWRvIi8+DQoJCTx1aXRleHQgbmFtZT0iQVRUQUNITUVOVFMiIHZhbHVlPSJBbmV4b3MiLz4NCgkJPCEtLSBzdWJzdGl0dXRpb246ICVwID09IGN1cnJlbnQgc3BlYWtlcidzIHRpdGxlIC0tPg0KCQk8dWl0ZXh0IG5hbWU9IkJJT1dJTl9USVRMRSIgdmFsdWU9IkJpbzogJXAiLz4NCgkJPHVpdGV4dCBuYW1lPSJCSU9CVE5fVElUTEUiIHZhbHVlPSJCaW8iLz4NCgkJPHVpdGV4dCBuYW1lPSJESVZJREVSQlROX1RJVExFIiB2YWx1ZT0ifCIvPg0KCQk8dWl0ZXh0IG5hbWU9IkNPTlRBQ1RCVE5fVElUTEUiIHZhbHVlPSJDb250YXRvIi8+DQoJCTx1aXRleHQgbmFtZT0iVEFCX1FVSVoiIHZhbHVlPSJRdWVzdC4iLz4NCgkJPHVpdGV4dCBuYW1lPSJUQUJfT1VUTElORSIgdmFsdWU9IkVzcXVlbWEiLz4NCgkJPHVpdGV4dCBuYW1lPSJUQUJfVEhVTUIiIHZhbHVlPSJNaW5pIi8+DQoJCTx1aXRleHQgbmFtZT0iVEFCX05PVEVTIiB2YWx1ZT0iTm90YXMiLz4NCgkJPHVpdGV4dCBuYW1lPSJUQUJfU0VBUkNIIiB2YWx1ZT0iQnVzY2EiLz4NCgkJPHVpdGV4dCBuYW1lPSJTTElERV9IRUFESU5HIiB2YWx1ZT0iVMOtdHVsbyBkbyBzbGlkZSIvPg0KCQk8dWl0ZXh0IG5hbWU9IkRVUkFUSU9OX0hFQURJTkciIHZhbHVlPSJEdXJhw6fDo28iLz4NCgkJPHVpdGV4dCBuYW1lPSJTRUFSQ0hfSEVBRElORyIgdmFsdWU9IlByb2N1cmFyIHRleHRvOiIvPg0KCQk8dWl0ZXh0IG5hbWU9IlRIVU1CX0hFQURJTkciIHZhbHVlPSJTbGlkZSIvPg0KCQk8dWl0ZXh0IG5hbWU9IlRIVU1CX0lORk8iIHZhbHVlPSJUw610dWxvL0R1cmHDp8OjbyBkbyBzbGlkZSIvPg0KCQk8dWl0ZXh0IG5hbWU9IkFUVEFDSE5BTUVfSEVBRElORyIgdmFsdWU9Ik5vbWUgZG8gYXJxdWl2byIvPg0KCQk8dWl0ZXh0IG5hbWU9IkFUVEFDSFNJWkVfSEVBRElORyIgdmFsdWU9IlRhbWFuaG8iLz4NCgkJPHVpdGV4dCBuYW1lPSJTTElERV9OT1RFUyIgdmFsdWU9IkFub3Rhw6fDtWVzIGRvIHNsaWRlIi8+DQoJCTx1aXRleHQgbmFtZT0iQ09VUlNFX1NUQVRVUyIgdmFsdWU9IlN0YXR1cyBkbyBtw7NkdWxvIi8+DQoJCTx1aXRleHQgbmFtZT0iUEFTU0VEX1NUUklORyIgdmFsdWU9IkFwcm92YWRvIi8+DQoJCTx1aXRleHQgbmFtZT0iRkFJTEVEX1NUUklORyIgdmFsdWU9IlJlcHJvdmFkbyIvPg0KCQk8IS0tcXVpeiBwb2QgYW5kIG1lc3NhZ2UgYm94IHRleHRzLS0+DQoJCTx1aXRleHQgbmFtZT0iUVVJWlBPRF9RVUlaX0FUVEVNUFQiIHZhbHVlPSJUZW50YXRpdmEgbm8gcXVlc3Rpb27DoXJpbzoiLz4NCgkJPHVpdGV4dCBuYW1lPSJRVUlaUE9EX1FVSVpfQVRURU1QVF9WQUxVRSIgdmFsdWU9IiVuIGRlICV0Ii8+DQoJCTx1aXRleHQgbmFtZT0iUVVJWlBPRF9RVUlaX1NDT1JFIiB2YWx1ZT0iUG9udHVhw6fDo286Ii8+DQoJCTx1aXRleHQgbmFtZT0iUVVJWlBPRF9RVUlaX1BBU1NTQ09SRSIgdmFsdWU9IlBvbnR1YcOnw6NvIGRlIGFwcm92YcOnw6NvOiIvPg0KCQk8dWl0ZXh0IG5hbWU9IlFVSVpQT0RfUVVJWl9NQVhTQ09SRSIgdmFsdWU9IlBvbnR1YcOnw6NvIG3DoXhpbWE6Ii8+DQoJCTx1aXRleHQgbmFtZT0iUVVJWlBPRF9RVUVTQVRNUFRfU1RSIiB2YWx1ZT0iVGVudGF0aXZhOiAlbiBkZSAldCIvPg0KCQk8dWl0ZXh0IG5hbWU9IlFVSVpQT0RfUVVFU1RZUEVfU1RSIiB2YWx1ZT0iVGlwbzogJXMiLz4NCgkJPHVpdGV4dCBuYW1lPSJRVUlaUE9EX1FVRVNUWVBFX0dSRCIgdmFsdWU9IkNsYXNzaWZpY2F0w7NyaWEiLz4NCgkJPHVpdGV4dCBuYW1lPSJRVUlaUE9EX1FVRVNUWVBFX1NWWSIgdmFsdWU9IlBlc3F1aXNhIi8+DQoJCTx1aXRleHQgbmFtZT0iUVVJWlBPRF9RVUlaQVRNUFRfSU5GIiB2YWx1ZT0iSW5maW5pdG8iLz4NCgkJPHVpdGV4dCBuYW1lPSJRVUlaUE9EX1FVRVNBVE1QVF9JTkYiIHZhbHVlPSJJbmZpbml0byIvPg0KCQk8dWl0ZXh0IG5hbWU9IldBUk5JTkdNU0dfWUVTU1RSSU5HIiB2YWx1ZT0iU2ltIi8+DQoJCTx1aXRleHQgbmFtZT0iV0FSTklOR01TR19OT1NUUklORyIgdmFsdWU9Ik7Do28iLz4NCgkJPHVpdGV4dCBuYW1lPSJXQVJOSU5HTVNHX1RJVExFU1RSSU5HIiB2YWx1ZT0iQWxlcnRhIGRlIG5hdmVnYcOnw6NvIGRvIHF1ZXN0aW9uw6FyaW8iLz4NCgkJPHVpdGV4dCBuYW1lPSJXQVJOSU5HTVNHX01TR1NUUklORyIgdmFsdWU9IkV4aXN0ZW0gcGVyZ3VudGFzIHF1ZSBuw6NvIGZvcmFtIHJlc3BvbmRpZGFzIG5lc3RlIHF1ZXN0aW9uw6FyaW8uJiN4QTsmI3hBO0NsaXF1ZSBlbSBTaW0gcGFyYSBzYWlyIGRvIHF1ZXN0aW9uw6FyaW8gb3UgZW0gTsOjbyBzZSBxdWlzZXIgY29udGludWFyLiIvPg0KCQk8dWl0ZXh0IG5hbWU9IklORk9STUFUSU9OX0gyNjRfRkxBU0hQTEFZRVIiIHZhbHVlPSJBIHZlcnPDo28gYXR1YWwgZG8gRmxhc2ggUGxheWVyIGluc3RhbGFkYSBubyBjb21wdXRhZG9yIG7Do28gb2ZlcmVjZSBzdXBvcnRlIGEgZXNzZSB2w61kZW8uIENsaXF1ZSBuYSDDoXJlYSBkbyB2w61kZW8gcGFyYSBiYWl4YXIgYSB2ZXJzw6NvIG1haXMgcmVjZW50ZSBkbyBGbGFzaCBQbGF5ZXIuIi8+DQoJCTwhLS0gc3Vic3RpdHV0aW9uOiAlcCA9PSBwcmVzZW50YXRpb24gdGl0bGUgLS0+DQoJCTwhLS0gc3Vic3RpdHV0aW9uOiAlcyA9PSBzbGlkZSB0aXRsZSAtLT4NCgkJPCEtLSBzdWJzdGl0dXRpb246ICVuID09IHNsaWRlIG51bWJlciAtLT4NCgkJPHVpdGV4dCBuYW1lPSJCT09LTUFSSyIgdmFsdWU9IkFkb2JlIFByZXNlbnRlciAtICVwIi8+DQoJCTwhLS0gc3Vic3RpdHV0aW9uOiAlcCA9PSBwcmVzZW50YXRpb24gdGl0bGUgLS0+DQoJCTwhLS0gc3Vic3RpdHV0aW9uOiAlcyA9PSBzbGlkZSB0aXRsZSAtLT4NCgkJPCEtLSBzdWJzdGl0dXRpb246ICVuID09IHNsaWRlIG51bWJlciAtLT4NCgkJPHVpdGV4dCBuYW1lPSJCT09LTUFSS1NMSURFIiB2YWx1ZT0iQWRvYmUgUHJlc2VudGVyIC0gJXAgJXMiLz4NCgkJPHVpdGV4dCBuYW1lPSJTSE9XU0lERUJBUiIgdmFsdWU9Ik1vc3RyYXIgYmFycmEgbGF0ZXJhbCBhbyBwYXJ0aWNpcGFudGVzIi8+DQoJCTx1aXRleHQgbmFtZT0iTVVURSIgdmFsdWU9Ik11ZG8iLz4NCgkJPHVpdGV4dCBuYW1lPSJET0NXUkFQX1RJVExFIiB2YWx1ZT0iQW5leG8gZGUgYXJxdWl2byBkbyBQcmVzZW50ZXIiLz4NCgkJPHVpdGV4dCBuYW1lPSJET0NXUkFQX01TRyIgdmFsdWU9IlNhbHZhciBlbSBNZXUgY29tcHV0YWRvciIvPg0KCQk8dWl0ZXh0IG5hbWU9IkRPQ1dSQVBfUFJPTVBUIiB2YWx1ZT0iQ2xpcXVlIHBhcmEgYmFpeGFyIi8+DQoJPC9sYW5ndWFnZT4NCgk8bGFuZ3VhZ2UgaWQ9Iml0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BVFRBQ0hNRU5UX1BSRVZJRVdfV0FSTklOR01TR19USVRMRVNUUklORyIgdmFsdWU9IkF0dGFjaG1lbnQgV2FybmluZyIvPg0KCQk8dWl0ZXh0IG5hbWU9IkFUVEFDSE1FTlRfUFJFVklFV19XQVJOSU5HTVNHIiB2YWx1ZT0iQXR0YWNobWVudHMgZG8gbm90IG9wZW4gaW4gUHJldmlldyBtb2RlLiBQbGVhc2UgdXNlIHB1Ymxpc2ggdG8gc2VlIHRoZSByZXN1bHRzIi8+DQoJCTx1aXRleHQgbmFtZT0iVU5OQU1FRFNMSURFVElUTEUiIHZhbHVlPSJEaWFwb3NpdGl2YSAlbiIvPg0KCQk8dWl0ZXh0IG5hbWU9IkNPTExBQl9MT0NBTF9QTEFZQkFDS19NU0ciIHZhbHVlPSJDb250ZW50IGlzIGJlaW5nIHBsYXllZCBsb2NhbGx5LlxuIENvbGxhYm9yYXRpb24gZG9lcyBub3Qgd29yayBpbiB0aGlzIG1vZGUiLz4NCgkJPHVpdGV4dCBuYW1lPSJDT0xMQUJfTE9DQUxfUExBWUJBQ0tfVElUTEUiIHZhbHVlPSJMb2NhbCBQbGF5YmFjayIvPg0KCQk8dWl0ZXh0IG5hbWU9IkNPTExBQl9MT0NBTF9QTEFZQkFDS0JUTiIgdmFsdWU9Ik9rIi8+DQoJCTwhLS0gc3Vic3RpdHV0aW9uOiAlbiA9PSBzbGlkZSBudW1iZXIgLS0+DQoJCTwhLS0gc3Vic3RpdHV0aW9uOiAldCA9PSB0b3RhbCBzbGlkZSBjb3VudCAtLT4NCgkJPHVpdGV4dCBuYW1lPSJTQ1JVQkJBUlNUQVRVU19TTElERUlORk8iIHZhbHVlPSJEaWFwb3NpdGl2YSAlbiAvICV0IHwgIi8+DQoJCTx1aXRleHQgbmFtZT0iU0NSVUJCQVJTVEFUVVNfU1RPUFBFRCIgdmFsdWU9IkludGVycm90dG8iLz4NCgkJPHVpdGV4dCBuYW1lPSJTQ1JVQkJBUlNUQVRVU19QTEFZSU5HIiB2YWx1ZT0iUmlwcm9kdXppb25lIi8+DQoJCTx1aXRleHQgbmFtZT0iU0NSVUJCQVJTVEFUVVNfTk9BVURJTyIgdmFsdWU9IkF1ZGlvIGluYXR0LiIvPg0KCQk8dWl0ZXh0IG5hbWU9IlNDUlVCQkFSU1RBVFVTX1ZJRFBMQVlJTkciIHZhbHVlPSJWaWRlbyBpbiByaXByb2R1emlvbmUiLz4NCgkJPHVpdGV4dCBuYW1lPSJTQ1JVQkJBUlNUQVRVU19MT0FESU5HIiB2YWx1ZT0iQ2FyaWNhbWVudG8iLz4NCgkJPHVpdGV4dCBuYW1lPSJTQ1JVQkJBUlNUQVRVU19CVUZGRVJJTkciIHZhbHVlPSJCdWZmZXJpbmciLz4NCgkJPHVpdGV4dCBuYW1lPSJTQ1JVQkJBUlNUQVRVU19RVUVTVElPTiIgdmFsdWU9IlJpc3BvbmRpIGEgZG9tYW5kYSIvPg0KCQk8dWl0ZXh0IG5hbWU9IlNDUlVCQkFSU1RBVFVTX1JFVklFV1FVSVoiIHZhbHVlPSJSZXZpc2lvbmUgZGVsIHF1aXoiLz4NCgkJPCEtLSBzdWJzdGl0dXRpb246ICVtID09IG1pbnV0ZXMgcmVtYWluaW5nIC0tPg0KCQk8IS0tIHN1YnN0aXR1dGlvbjogJXMgPT0gc2Vjb25kcyByZW1haW5pbmcgLS0+DQoJCTx1aXRleHQgbmFtZT0iRUxBUFNFRCIgdmFsdWU9IiVtIE1pbnV0aSAlcyBTZWNvbmRpIHJpbWFuZW50aSIvPg0KCQk8dWl0ZXh0IG5hbWU9Ik5PVEZPVU5EIiB2YWx1ZT0iTmVzc3VuIGVsZW1lbnRvIHRyb3ZhdG8iLz4NCgkJPHVpdGV4dCBuYW1lPSJBVFRBQ0hNRU5UUyIgdmFsdWU9IkFsbGVnYXRpIi8+DQoJCTwhLS0gc3Vic3RpdHV0aW9uOiAlcCA9PSBjdXJyZW50IHNwZWFrZXIncyB0aXRsZSAtLT4NCgkJPHVpdGV4dCBuYW1lPSJCSU9XSU5fVElUTEUiIHZhbHVlPSJCaW86ICVwIi8+DQoJCTx1aXRleHQgbmFtZT0iQklPQlROX1RJVExFIiB2YWx1ZT0iQmlvIi8+DQoJCTx1aXRleHQgbmFtZT0iRElWSURFUkJUTl9USVRMRSIgdmFsdWU9InwiLz4NCgkJPHVpdGV4dCBuYW1lPSJDT05UQUNUQlROX1RJVExFIiB2YWx1ZT0iQ29udC4iLz4NCgkJPHVpdGV4dCBuYW1lPSJUQUJfUVVJWiIgdmFsdWU9IlF1aXoiLz4NCgkJPHVpdGV4dCBuYW1lPSJUQUJfT1VUTElORSIgdmFsdWU9IlN0cnV0dHVyYSIvPg0KCQk8dWl0ZXh0IG5hbWU9IlRBQl9USFVNQiIgdmFsdWU9Ik1pbmlhdHVyZSIvPg0KCQk8dWl0ZXh0IG5hbWU9IlRBQl9OT1RFUyIgdmFsdWU9Ik5vdGUiLz4NCgkJPHVpdGV4dCBuYW1lPSJUQUJfU0VBUkNIIiB2YWx1ZT0iQ2VyY2EiLz4NCgkJPHVpdGV4dCBuYW1lPSJTTElERV9IRUFESU5HIiB2YWx1ZT0iVGl0b2xvIGRpYXBvc2l0aXZhIi8+DQoJCTx1aXRleHQgbmFtZT0iRFVSQVRJT05fSEVBRElORyIgdmFsdWU9IkR1cmF0YSIvPg0KCQk8dWl0ZXh0IG5hbWU9IlNFQVJDSF9IRUFESU5HIiB2YWx1ZT0iQ2VyY2EgdGVzdG86Ii8+DQoJCTx1aXRleHQgbmFtZT0iVEhVTUJfSEVBRElORyIgdmFsdWU9IkRpYXBvc2l0aXZhIi8+DQoJCTx1aXRleHQgbmFtZT0iVEhVTUJfSU5GTyIgdmFsdWU9IlRpdG9sby9UZW1wbyIvPg0KCQk8dWl0ZXh0IG5hbWU9IkFUVEFDSE5BTUVfSEVBRElORyIgdmFsdWU9Ik5vbWUgZmlsZSIvPg0KCQk8dWl0ZXh0IG5hbWU9IkFUVEFDSFNJWkVfSEVBRElORyIgdmFsdWU9IkRpbWVuc2lvbmUiLz4NCgkJPHVpdGV4dCBuYW1lPSJTTElERV9OT1RFUyIgdmFsdWU9Ik5vdGUgZGlhcG9zaXRpdmEiLz4NCgkJPHVpdGV4dCBuYW1lPSJDT1VSU0VfU1RBVFVTIiB2YWx1ZT0iTW9kdWxlIFN0YXR1cyIvPg0KCQk8dWl0ZXh0IG5hbWU9IlBBU1NFRF9TVFJJTkciIHZhbHVlPSJQYXNzZWQiLz4NCgkJPHVpdGV4dCBuYW1lPSJGQUlMRURfU1RSSU5HIiB2YWx1ZT0iRmFpbGVkIi8+DQoJCTwhLS1xdWl6IHBvZCBhbmQgbWVzc2FnZSBib3ggdGV4dHMtLT4NCgkJPHVpdGV4dCBuYW1lPSJRVUlaUE9EX1FVSVpfQVRURU1QVCIgdmFsdWU9IlRlbnRhdGl2byBxdWl6OiIvPg0KCQk8dWl0ZXh0IG5hbWU9IlFVSVpQT0RfUVVJWl9BVFRFTVBUX1ZBTFVFIiB2YWx1ZT0iJW4gZGkgJXQiLz4NCgkJPHVpdGV4dCBuYW1lPSJRVUlaUE9EX1FVSVpfU0NPUkUiIHZhbHVlPSJQdW50ZWdnaW86Ii8+DQoJCTx1aXRleHQgbmFtZT0iUVVJWlBPRF9RVUlaX1BBU1NTQ09SRSIgdmFsdWU9IlB1bnRlZ2dpbyBtaW5pbW86Ii8+DQoJCTx1aXRleHQgbmFtZT0iUVVJWlBPRF9RVUlaX01BWFNDT1JFIiB2YWx1ZT0iUHVudGVnZ2lvIG1hc3NpbW86Ii8+DQoJCTx1aXRleHQgbmFtZT0iUVVJWlBPRF9RVUVTQVRNUFRfU1RSIiB2YWx1ZT0iVGVudGF0aXZvOiAlbiBkaSAldCIvPg0KCQk8dWl0ZXh0IG5hbWU9IlFVSVpQT0RfUVVFU1RZUEVfU1RSIiB2YWx1ZT0iVGlwbzogJXMiLz4NCgkJPHVpdGV4dCBuYW1lPSJRVUlaUE9EX1FVRVNUWVBFX0dSRCIgdmFsdWU9IkNvbiB2YWx1dGF6aW9uZSIvPg0KCQk8dWl0ZXh0IG5hbWU9IlFVSVpQT0RfUVVFU1RZUEVfU1ZZIiB2YWx1ZT0iSW5kYWdpbmUiLz4NCgkJPHVpdGV4dCBuYW1lPSJRVUlaUE9EX1FVSVpBVE1QVF9JTkYiIHZhbHVlPSJJbmZpbml0aSIvPg0KCQk8dWl0ZXh0IG5hbWU9IlFVSVpQT0RfUVVFU0FUTVBUX0lORiIgdmFsdWU9IkluZmluaXRpIi8+DQoJCTx1aXRleHQgbmFtZT0iV0FSTklOR01TR19ZRVNTVFJJTkciIHZhbHVlPSJTw6wiLz4NCgkJPHVpdGV4dCBuYW1lPSJXQVJOSU5HTVNHX05PU1RSSU5HIiB2YWx1ZT0iTm8iLz4NCgkJPHVpdGV4dCBuYW1lPSJXQVJOSU5HTVNHX1RJVExFU1RSSU5HIiB2YWx1ZT0iQXZ2ZXJ0ZW56YSBuYXZpZ2F6aW9uZSBxdWl6Ii8+DQoJCTx1aXRleHQgbmFtZT0iV0FSTklOR01TR19NU0dTVFJJTkciIHZhbHVlPSJPY2NvcnJlIGFuY29yYSByaXNwb25kZXJlIGFkIGFsY3VuZSBkb21hbmRlIGRlbCBxdWl6LiYjeEE7JiN4QTtTZSBmYXRlIGNsaWMgc3UgU8OsLCB1c2NpcmV0ZSBkYWwgcXVpei4gRmF0ZSBjbGljIHN1IE5vIHBlciBjb250aW51YXJlIGlsIHF1aXouIi8+DQoJCTx1aXRleHQgbmFtZT0iSU5GT1JNQVRJT05fSDI2NF9GTEFTSFBMQVlFUiIgdmFsdWU9IkxhIHZlcnNpb25lIGRpIEZsYXNoIFBsYXllciBhdHR1YWxtZW50ZSBpbnN0YWxsYXRhIG5vbiBzdXBwb3J0YSBxdWVzdG8gdmlkZW8uIEZhdGUgY2xpYyBzdWxsJ2FyZWEgZGVsIHZpZGVvIHBlciBzY2FyaWNhcmUgbCd1bHRpbWEgdmVyc2lvbmUgZGkgRmxhc2ggUGxheWVyL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JNb3N0cmEgYmFycmEgbGF0ZXJhbGUgYWkgcGFydGVjaXBhbnRpIi8+DQoJCTx1aXRleHQgbmFtZT0iTVVURSIgdmFsdWU9IkRpc2F0dGl2YSBhdWRpbyIvPg0KCQk8dWl0ZXh0IG5hbWU9IkRPQ1dSQVBfVElUTEUiIHZhbHVlPSJBbGxlZ2F0byBmaWxlIFByZXNlbnRlciIvPg0KCQk8dWl0ZXh0IG5hbWU9IkRPQ1dSQVBfTVNHIiB2YWx1ZT0iU2FsdmEgaW4gUmlzb3JzZSBkZWwgY29tcHV0ZXIiLz4NCgkJPHVpdGV4dCBuYW1lPSJET0NXUkFQX1BST01QVCIgdmFsdWU9IkNsaWMgcGVyIHNjYXJpY2FyZSIvPg0KCTwvbGFuZ3VhZ2U+DQoJPGxhbmd1YWdlIGlkPSJubCI+DQoJCTwhLS0gZm9ybWF0IGZvciB1aWZvbnQgdmFsdWUgaXMgImZvbnQsc2l6ZSxpc2JvbGQsaXNpdGFsaWMsaXNzaGFkb3dlZCIgLS0+DQoJCTx1aWZvbnQgbmFtZT0iRk9OVF9RVUlaWklORyIgdmFsdWU9IlZlcmRhbmEsOSxmYWxzZSxmYWxzZSxmYWxzZSIvPg0KCQk8dWlmb250IG5hbWU9IkZPTlRfU0NSVUJTVEFUVVMiIHZhbHVlPSJWZXJkYW5hLDksdHJ1ZSxmYWxzZSx0cnVlIi8+DQoJCTx1aWZvbnQgbmFtZT0iRk9OVF9TQ1JVQlRJTUUiIHZhbHVlPSJWZXJkYW5hLDksZmFsc2UsZmFsc2UsdHJ1ZSIvPg0KCQk8dWlmb250IG5hbWU9IkZPTlRfRUxBUFNFRFRJTUUiIHZhbHVlPSJWZXJkYW5hLDksdHJ1ZSxmYWxzZSx0cnVlIi8+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+DQoJCTx1aWZvbnQgbmFtZT0iRk9OVF9XSU5USVRMRSIgdmFsdWU9IlZlcmRhbmEsO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QVRUQUNITUVOVF9QUkVWSUVXX1dBUk5JTkdNU0dfVElUTEVTVFJJTkciIHZhbHVlPSJBdHRhY2htZW50IFdhcm5pbmciLz4NCgkJPHVpdGV4dCBuYW1lPSJBVFRBQ0hNRU5UX1BSRVZJRVdfV0FSTklOR01TRyIgdmFsdWU9IkF0dGFjaG1lbnRzIGRvIG5vdCBvcGVuIGluIFByZXZpZXcgbW9kZS4gUGxlYXNlIHVzZSBwdWJsaXNoIHRvIHNlZSB0aGUgcmVzdWx0cyIvPg0KCQk8dWl0ZXh0IG5hbWU9IlVOTkFNRURTTElERVRJVExFIiB2YWx1ZT0iRGlhICVuIi8+DQoJCTx1aXRleHQgbmFtZT0iQ09MTEFCX0xPQ0FMX1BMQVlCQUNLX01TRyIgdmFsdWU9IkNvbnRlbnQgaXMgYmVpbmcgcGxheWVkIGxvY2FsbHkuXG4gQ29sbGFib3JhdGlvbiBkb2VzIG5vdCB3b3JrIGluIHRoaXMgbW9kZSIvPg0KCQk8dWl0ZXh0IG5hbWU9IkNPTExBQl9MT0NBTF9QTEFZQkFDS19USVRMRSIgdmFsdWU9IkxvY2FsIFBsYXliYWNrIi8+DQoJCTx1aXRleHQgbmFtZT0iQ09MTEFCX0xPQ0FMX1BMQVlCQUNLQlROIiB2YWx1ZT0iT2siLz4NCgkJPCEtLSBzdWJzdGl0dXRpb246ICVuID09IHNsaWRlIG51bWJlciAtLT4NCgkJPCEtLSBzdWJzdGl0dXRpb246ICV0ID09IHRvdGFsIHNsaWRlIGNvdW50IC0tPg0KCQk8dWl0ZXh0IG5hbWU9IlNDUlVCQkFSU1RBVFVTX1NMSURFSU5GTyIgdmFsdWU9IkRpYSAlbiAvICV0IHwgIi8+DQoJCTx1aXRleHQgbmFtZT0iU0NSVUJCQVJTVEFUVVNfU1RPUFBFRCIgdmFsdWU9Ikdlc3RvcHQiLz4NCgkJPHVpdGV4dCBuYW1lPSJTQ1JVQkJBUlNUQVRVU19QTEFZSU5HIiB2YWx1ZT0iQWZzcGVsZW4iLz4NCgkJPHVpdGV4dCBuYW1lPSJTQ1JVQkJBUlNUQVRVU19OT0FVRElPIiB2YWx1ZT0iR2VlbiBhdWRpbyIvPg0KCQk8dWl0ZXh0IG5hbWU9IlNDUlVCQkFSU1RBVFVTX1ZJRFBMQVlJTkciIHZhbHVlPSJWaWRlbyBhZnNwZWxlbiIvPg0KCQk8dWl0ZXh0IG5hbWU9IlNDUlVCQkFSU1RBVFVTX0xPQURJTkciIHZhbHVlPSJMYWRlbiIvPg0KCQk8dWl0ZXh0IG5hbWU9IlNDUlVCQkFSU1RBVFVTX0JVRkZFUklORyIgdmFsdWU9IkJ1ZmZlcmVuIi8+DQoJCTx1aXRleHQgbmFtZT0iU0NSVUJCQVJTVEFUVVNfUVVFU1RJT04iIHZhbHVlPSJWcmFhZyBtZXQgYW50d29vcmQiLz4NCgkJPHVpdGV4dCBuYW1lPSJTQ1JVQkJBUlNUQVRVU19SRVZJRVdRVUlaIiB2YWx1ZT0iUXVpeiBjb250cm9sZXJlbiIvPg0KCQk8IS0tIHN1YnN0aXR1dGlvbjogJW0gPT0gbWludXRlcyByZW1haW5pbmcgLS0+DQoJCTwhLS0gc3Vic3RpdHV0aW9uOiAlcyA9PSBzZWNvbmRzIHJlbWFpbmluZyAtLT4NCgkJPHVpdGV4dCBuYW1lPSJFTEFQU0VEIiB2YWx1ZT0iRXIgcmVzdGVyZW4gJW0gbWludXRlbiAlcyBzZWNvbmRlbiIvPg0KCQk8dWl0ZXh0IG5hbWU9Ik5PVEZPVU5EIiB2YWx1ZT0iTmlldHMgZ2V2b25kZW4iLz4NCgkJPHVpdGV4dCBuYW1lPSJBVFRBQ0hNRU5UUyIgdmFsdWU9IkJpamxhZ2VuIi8+DQoJCTwhLS0gc3Vic3RpdHV0aW9uOiAlcCA9PSBjdXJyZW50IHNwZWFrZXIncyB0aXRsZSAtLT4NCgkJPHVpdGV4dCBuYW1lPSJCSU9XSU5fVElUTEUiIHZhbHVlPSJCaW9ncmFmaWU6ICVwIi8+DQoJCTx1aXRleHQgbmFtZT0iQklPQlROX1RJVExFIiB2YWx1ZT0iQmlvZ3JhZmllIi8+DQoJCTx1aXRleHQgbmFtZT0iRElWSURFUkJUTl9USVRMRSIgdmFsdWU9InwiLz4NCgkJPHVpdGV4dCBuYW1lPSJDT05UQUNUQlROX1RJVExFIiB2YWx1ZT0iQ29udGFjdCIvPg0KCQk8dWl0ZXh0IG5hbWU9IlRBQl9RVUlaIiB2YWx1ZT0iUXVpeiIvPg0KCQk8dWl0ZXh0IG5hbWU9IlRBQl9PVVRMSU5FIiB2YWx1ZT0iT3ZlcnppY2h0Ii8+DQoJCTx1aXRleHQgbmFtZT0iVEFCX1RIVU1CIiB2YWx1ZT0iTWluaWF0dXVyIi8+DQoJCTx1aXRleHQgbmFtZT0iVEFCX05PVEVTIiB2YWx1ZT0iTm90aXRpZXMiLz4NCgkJPHVpdGV4dCBuYW1lPSJUQUJfU0VBUkNIIiB2YWx1ZT0iWm9la2VuIi8+DQoJCTx1aXRleHQgbmFtZT0iU0xJREVfSEVBRElORyIgdmFsdWU9IlRpdGVsIHZhbiBkaWEiLz4NCgkJPHVpdGV4dCBuYW1lPSJEVVJBVElPTl9IRUFESU5HIiB2YWx1ZT0iRHV1ciIvPg0KCQk8dWl0ZXh0IG5hbWU9IlNFQVJDSF9IRUFESU5HIiB2YWx1ZT0iWm9la2VuIG5hYXIgdGVrc3Q6Ii8+DQoJCTx1aXRleHQgbmFtZT0iVEhVTUJfSEVBRElORyIgdmFsdWU9IkRpYSIvPg0KCQk8dWl0ZXh0IG5hbWU9IlRIVU1CX0lORk8iIHZhbHVlPSJUaXRlbC9kdXVyIHZhbiBkaWEiLz4NCgkJPHVpdGV4dCBuYW1lPSJBVFRBQ0hOQU1FX0hFQURJTkciIHZhbHVlPSJCZXN0YW5kc25hYW0iLz4NCgkJPHVpdGV4dCBuYW1lPSJBVFRBQ0hTSVpFX0hFQURJTkciIHZhbHVlPSJHcm9vdHRlIi8+DQoJCTx1aXRleHQgbmFtZT0iU0xJREVfTk9URVMiIHZhbHVlPSJEaWFub3RpdGllcyIvPg0KCQk8dWl0ZXh0IG5hbWU9IkNPVVJTRV9TVEFUVVMiIHZhbHVlPSJNb2R1bGUgU3RhdHVzIi8+DQoJCTx1aXRleHQgbmFtZT0iUEFTU0VEX1NUUklORyIgdmFsdWU9IlBhc3NlZCIvPg0KCQk8dWl0ZXh0IG5hbWU9IkZBSUxFRF9TVFJJTkciIHZhbHVlPSJGYWlsZWQiLz4NCgkJPCEtLXF1aXogcG9kIGFuZCBtZXNzYWdlIGJveCB0ZXh0cy0tPg0KCQk8dWl0ZXh0IG5hbWU9IlFVSVpQT0RfUVVJWl9BVFRFTVBUIiB2YWx1ZT0iUXVpenBvZ2luZzoiLz4NCgkJPHVpdGV4dCBuYW1lPSJRVUlaUE9EX1FVSVpfQVRURU1QVF9WQUxVRSIgdmFsdWU9IiVuIHZhbiAldCIvPg0KCQk8dWl0ZXh0IG5hbWU9IlFVSVpQT0RfUVVJWl9TQ09SRSIgdmFsdWU9IkJlaGFhbGRlIHNjb3JlOiIvPg0KCQk8dWl0ZXh0IG5hbWU9IlFVSVpQT0RfUVVJWl9QQVNTU0NPUkUiIHZhbHVlPSJWb2xkb2VuZGUgc2NvcmU6Ii8+DQoJCTx1aXRleHQgbmFtZT0iUVVJWlBPRF9RVUlaX01BWFNDT1JFIiB2YWx1ZT0iTWF4aW1hYWwgaGFhbGJhcmUgc2NvcmU6Ii8+DQoJCTx1aXRleHQgbmFtZT0iUVVJWlBPRF9RVUVTQVRNUFRfU1RSIiB2YWx1ZT0iUG9naW5nOiAlbiB2YW4gJXQiLz4NCgkJPHVpdGV4dCBuYW1lPSJRVUlaUE9EX1FVRVNUWVBFX1NUUiIgdmFsdWU9IlR5cGU6ICVzIi8+DQoJCTx1aXRleHQgbmFtZT0iUVVJWlBPRF9RVUVTVFlQRV9HUkQiIHZhbHVlPSJUZWx0IHZvb3Igc2NvcmUiLz4NCgkJPHVpdGV4dCBuYW1lPSJRVUlaUE9EX1FVRVNUWVBFX1NWWSIgdmFsdWU9IkVucXXDqnRlIi8+DQoJCTx1aXRleHQgbmFtZT0iUVVJWlBPRF9RVUlaQVRNUFRfSU5GIiB2YWx1ZT0iT25iZXBlcmt0Ii8+DQoJCTx1aXRleHQgbmFtZT0iUVVJWlBPRF9RVUVTQVRNUFRfSU5GIiB2YWx1ZT0iT25iZXBlcmt0Ii8+DQoJCTx1aXRleHQgbmFtZT0iV0FSTklOR01TR19ZRVNTVFJJTkciIHZhbHVlPSJKYSIvPg0KCQk8dWl0ZXh0IG5hbWU9IldBUk5JTkdNU0dfTk9TVFJJTkciIHZhbHVlPSJOZWUiLz4NCgkJPHVpdGV4dCBuYW1lPSJXQVJOSU5HTVNHX1RJVExFU1RSSU5HIiB2YWx1ZT0iV2FhcnNjaHV3aW5nIG1ldCBiZXRyZWtraW5nIHRvdCBxdWl6bmF2aWdhdGllIi8+DQoJCTx1aXRleHQgbmFtZT0iV0FSTklOR01TR19NU0dTVFJJTkciIHZhbHVlPSJVIGhlYnQgbmlldCBhbGxlIHZyYWdlbiBpbiBkZXplIHF1aXogYmVhbnR3b29yZC4mI3hBOyYjeEE7S2xpayBvcCBKYSBvbSBkZSBxdWl6IGFmIHRlIHNsdWl0ZW4uIEtsaWsgb3AgTmVlIG9tIGRlIHF1aXogdm9vcnQgdGUgemV0dGVuLiIvPg0KCQk8dWl0ZXh0IG5hbWU9IklORk9STUFUSU9OX0gyNjRfRkxBU0hQTEFZRVIiIHZhbHVlPSJEZXplIHZpZGVvIHdvcmR0IG5pZXQgb25kZXJzdGV1bmQgZG9vciBkZSB2ZXJzaWUgdmFuIEZsYXNoIFBsYXllciBkaWUgbW9tZW50ZWVsIG9wIHV3IGNvbXB1dGVyIGlzIGdlw69uc3RhbGxlZXJkLiBLbGlrIGluIGRlIHZpZGVvIG9tIGRlIG5pZXV3c3RlIEZsYXNoIFBsYXllciB0ZSBkb3dubG9hZGVuL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JaaWpwYW5lZWwgYWFuIGRlZWxuZW1lcnMgd2VlcmdldmVuIi8+DQoJCTx1aXRleHQgbmFtZT0iTVVURSIgdmFsdWU9IkRlbXBlbiIvPg0KCQk8dWl0ZXh0IG5hbWU9IkRPQ1dSQVBfVElUTEUiIHZhbHVlPSJQcmVzZW50ZXItYmVzdGFuZHNiaWpsYWdlIi8+DQoJCTx1aXRleHQgbmFtZT0iRE9DV1JBUF9NU0ciIHZhbHVlPSJPcHNsYWFuIGluIERlemUgY29tcHV0ZXIiLz4NCgkJPHVpdGV4dCBuYW1lPSJET0NXUkFQX1BST01QVCIgdmFsdWU9IktsaWsgb20gdGUgZG93bmxvYWRlbiIvPg0KCTwvbGFuZ3VhZ2U+DQoJPGxhbmd1YWdlIGlkPSJjbiI+DQoJCTwhLS0gZm9ybWF0IGZvciB1aWZvbnQgdmFsdWUgaXMgImZvbnQsc2l6ZSxpc2JvbGQsaXNpdGFsaWMsaXNzaGFkb3dlZCIgLS0+DQoJCTx1aWZvbnQgbmFtZT0iRk9OVF9RVUlaWklORyIgdmFsdWU9IuWui+S9ky0xODAzMCwxMCxmYWxzZSxmYWxzZSxmYWxzZSIvPg0KCQk8dWlmb250IG5hbWU9IkZPTlRfU0NSVUJTVEFUVVMiIHZhbHVlPSLlrovkvZMtMTgwMzAsMTAsdHJ1ZSxmYWxzZSx0cnVlIi8+DQoJCTx1aWZvbnQgbmFtZT0iRk9OVF9TQ1JVQlRJTUUiIHZhbHVlPSLlrovkvZMtMTgwMzAsMTAsZmFsc2UsZmFsc2UsdHJ1ZSIvPg0KCQk8dWlmb250IG5hbWU9IkZPTlRfRUxBUFNFRFRJTUUiIHZhbHVlPSLlrovkvZMtMTgwMzAsMTAsdHJ1ZSxmYWxzZSx0cnVlIi8+DQoJCTx1aWZvbnQgbmFtZT0iRk9OVF9VVElMU01FTlUiIHZhbHVlPSLlrovkvZMtMTgwMzAsMTAsdHJ1ZSxmYWxzZSxmYWxzZSIvPg0KCQk8dWlmb250IG5hbWU9IkZPTlRfVEFCUyIgdmFsdWU9IuWui+S9ky0xODAzMCwxNCx0cnVlLGZhbHNlLHRydWUiLz4NCgkJPHVpZm9udCBuYW1lPSJGT05UX1BSRVNFTlRBVElPTk5BTUUiIHZhbHVlPSLlrovkvZMtMTgwMzAsMTQsZmFsc2UsZmFsc2UsdHJ1ZSIvPg0KCQk8dWlmb250IG5hbWU9IkZPTlRfUFJFU0VOVEVSTkFNRSIgdmFsdWU9IuWui+S9ky0xODAzMCwxNCx0cnVlLGZhbHNlLHRydWUiLz4NCgkJPHVpZm9udCBuYW1lPSJGT05UX1BSRVNFTlRFUlRJVExFIiB2YWx1ZT0i5a6L5L2TLTE4MDMwLDEzLGZhbHNlLGZhbHNlLHRydWUiLz4NCgkJPHVpZm9udCBuYW1lPSJGT05UX0JJT0JUTiIgdmFsdWU9IuWui+S9ky0xODAzMCwxMCxmYWxzZSxmYWxzZSx0cnVlIi8+DQoJCTx1aWZvbnQgbmFtZT0iRk9OVF9OT1RFUyIgdmFsdWU9IuWui+S9ky0xODAzMCwxMixmYWxzZSxmYWxzZSxmYWxzZSIvPg0KCQk8dWlmb250IG5hbWU9IkZPTlRfT1VUTElORSIgdmFsdWU9IuWui+S9ky0xODAzMCwxMixmYWxzZSxmYWxzZSx0cnVlIi8+DQoJCTx1aWZvbnQgbmFtZT0iRk9OVF9TRUFSQ0giIHZhbHVlPSLlrovkvZMtMTgwMzAsMTIsZmFsc2UsZmFsc2UsdHJ1ZSIvPg0KCQk8dWlmb250IG5hbWU9IkZPTlRfVEhVTUIiIHZhbHVlPSLlrovkvZMtMTgwMzAsMTAsZmFsc2UsZmFsc2UsdHJ1ZSIvPg0KCQk8dWlmb250IG5hbWU9IkZPTlRfQklPV0lOIiB2YWx1ZT0i5a6L5L2TLTE4MDMwLDEyLGZhbHNlLGZhbHNlLGZhbHNlIi8+DQoJCTx1aWZvbnQgbmFtZT0iRk9OVF9MSVNUSEVBRElORyIgdmFsdWU9IuWui+S9ky0xODAzMCwxMCxmYWxzZSxmYWxzZSxmYWxzZSIvPg0KCQk8dWlmb250IG5hbWU9IkZPTlRfV0lOVElUTEUiIHZhbHVlPSLlrovkvZMtMTgwMzAsMTAsZmFsc2UsZmFsc2UsdHJ1ZSIvPg0KCQk8dWlmb250IG5hbWU9IkZPTlRfQVRUQUNITUVOVFMiIHZhbHVlPSLlrovkvZMtMTgwMzAsMTIsZmFsc2UsZmFsc2UsdHJ1ZSIvPg0KCQk8IS0tcXVpeiBwb2QgYW5kIG1lc3NhZ2UgYm94IHRleHQgZm9udHMtLT4NCgkJPHVpZm9udCBuYW1lPSJGT05UX01TR0JPWF9XSU5USVRMRSIgdmFsdWU9IuWui+S9ky0xODAzMCwxMix0cnVlLGZhbHNlLHRydWUiLz4NCgkJPHVpZm9udCBuYW1lPSJGT05UX01TR0JPWF9NU0ciIHZhbHVlPSLlrovkvZMtMTgwMzAsMTIsZmFsc2UsZmFsc2UsdHJ1ZSIvPg0KCQk8dWlmb250IG5hbWU9IkZPTlRfTVNHQk9YX09QVElPTlMiIHZhbHVlPSLlrovkvZMtMTgwMzAsMTAsdHJ1ZSxmYWxzZSx0cnVlIi8+DQoJCTx1aWZvbnQgbmFtZT0iRk9OVF9RVUlaUE9EX1FVSVpfVElUTEUiIHZhbHVlPSLlrovkvZMtMTgwMzAsMTIsdHJ1ZSxmYWxzZSx0cnVlIi8+DQoJCTx1aWZvbnQgbmFtZT0iRk9OVF9RVUlaUE9EX1FVSVpfQVRURU1QVCIgdmFsdWU9IuWui+S9ky0xODAzMCwxMCxmYWxzZSxmYWxzZSx0cnVlIi8+DQoJCTx1aWZvbnQgbmFtZT0iRk9OVF9RVUlaUE9EX1FVSVpfQVRURU1QVF9WQUxVRSIgdmFsdWU9IuWui+S9ky0xODAzMCwxMCx0cnVlLGZhbHNlLHRydWUiLz4NCgkJPHVpZm9udCBuYW1lPSJGT05UX1FVSVpQT0RfUVVFU1RJT05fU0NPUkUiIHZhbHVlPSLlrovkvZMtMTgwMzAsMTAsZmFsc2UsZmFsc2UsdHJ1ZSIvPg0KCQk8dWlmb250IG5hbWU9IkZPTlRfUVVJWlBPRF9RVUVTVElPTl9TQ09SRV9WQUxVRSIgdmFsdWU9IuWui+S9ky0xODAzMCwxMCx0cnVlLGZhbHNlLHRydWUiLz4NCgkJPHVpZm9udCBuYW1lPSJGT05UX1FVSVpQT0RfUVVFU1RJT05fQVRURU1QVCIgdmFsdWU9IuWui+S9ky0xODAzMCwxMCxmYWxzZSxmYWxzZSx0cnVlIi8+DQoJCTx1aWZvbnQgbmFtZT0iRk9OVF9RVUlaUE9EX1FVRVNUSU9OX0FUVEVNUFRfVkFMVUUiIHZhbHVlPSLlrovkvZMtMTgwMzAsMTAsdHJ1ZSxmYWxzZSx0cnVlIi8+DQoJCTx1aWZvbnQgbmFtZT0iRk9OVF9RVUlaUE9EX1FVRVNUSU9OX1RBRyIgdmFsdWU9IuWui+S9ky0xODAzMCwxMix0cnVlLGZhbHNlLHRydWUiLz4NCgkJPHVpZm9udCBuYW1lPSJGT05UX1FVSVpQT0RfUVVJWl9RVUVTVElPTl9DT1VOVCIgdmFsdWU9IuWui+S9ky0xODAzMCwxMCxmYWxzZSxmYWxzZSx0cnVlIi8+DQoJCTx1aWZvbnQgbmFtZT0iRk9OVF9RVUlaUE9EX1FVSVpfUVVFU1RJT05fQ09VTlRfVkFMVUUiIHZhbHVlPSLlrovkvZMtMTgwMzAsMTAsdHJ1ZSxmYWxzZSx0cnVlIi8+DQoJCTx1aWZvbnQgbmFtZT0iRk9OVF9RVUlaUE9EX1FVSVpfUVVFU1RJT05fQVRURU1QVEVEIiB2YWx1ZT0i5a6L5L2TLTE4MDMwLDEwLGZhbHNlLGZhbHNlLHRydWUiLz4NCgkJPHVpZm9udCBuYW1lPSJGT05UX1FVSVpQT0RfUVVJWl9RVUVTVElPTl9BVFRFTVBURURfVkFMVUUiIHZhbHVlPSLlrovkvZMtMTgwMzAsMTAsdHJ1ZSxmYWxzZSx0cnVlIi8+DQoJCTx1aWZvbnQgbmFtZT0iRk9OVF9RVUlaUE9EX1FVSVpfU0NPUkVfVEFHIiB2YWx1ZT0i5a6L5L2TLTE4MDMwLDEyLHRydWUsZmFsc2UsdHJ1ZSIvPg0KCQk8dWlmb250IG5hbWU9IkZPTlRfUVVJWlBPRF9RVUlaX1NDT1JFIiB2YWx1ZT0i5a6L5L2TLTE4MDMwLDEwLGZhbHNlLGZhbHNlLHRydWUiLz4NCgkJPHVpZm9udCBuYW1lPSJGT05UX1FVSVpQT0RfUVVJWl9TQ09SRV9WQUxVRSIgdmFsdWU9IuWui+S9ky0xODAzMCwxMCx0cnVlLGZhbHNlLHRydWUiLz4NCgkJPHVpZm9udCBuYW1lPSJGT05UX1FVSVpQT0RfUVVJWl9NQVhTQ09SRSIgdmFsdWU9IuWui+S9ky0xODAzMCwxMCxmYWxzZSxmYWxzZSx0cnVlIi8+DQoJCTx1aWZvbnQgbmFtZT0iRk9OVF9RVUlaUE9EX1FVSVpfTUFYU0NPUkVfVkFMVUUiIHZhbHVlPSLlrovkvZMtMTgwMzAsMTAsdHJ1ZSxmYWxzZSx0cnVlIi8+DQoJCTx1aWZvbnQgbmFtZT0iRk9OVF9RVUlaUE9EX1FVSVpfUEFTU1NDT1JFIiB2YWx1ZT0i5a6L5L2TLTE4MDMwLDEwLGZhbHNlLGZhbHNlLHRydWUiLz4NCgkJPHVpZm9udCBuYW1lPSJGT05UX1FVSVpQT0RfUVVJWl9QQVNTU0NPUkVfVkFMVUUiIHZhbHVlPSLlrovkvZMtMTgwMzAsMTAsdHJ1ZSxmYWxzZSx0cnVlIi8+DQoJCTwhLS0gdWl0ZXh0IC0tPg0KCQk8IS0tIHN1YnN0aXR1dGlvbjogJW4gPT0gc2xpZGUgbnVtYmVyIC0tPg0KCQk8dWl0ZXh0IG5hbWU9IkFUVEFDSE1FTlRfUFJFVklFV19XQVJOSU5HTVNHX1RJVExFU1RSSU5HIiB2YWx1ZT0iQXR0YWNobWVudCBXYXJuaW5nIi8+DQoJCTx1aXRleHQgbmFtZT0iQVRUQUNITUVOVF9QUkVWSUVXX1dBUk5JTkdNU0ciIHZhbHVlPSJBdHRhY2htZW50cyBkbyBub3Qgb3BlbiBpbiBQcmV2aWV3IG1vZGUuIFBsZWFzZSB1c2UgcHVibGlzaCB0byBzZWUgdGhlIHJlc3VsdHMiLz4NCgkJPHVpdGV4dCBuYW1lPSJDT0xMQUJfTE9DQUxfUExBWUJBQ0tfTVNHIiB2YWx1ZT0iQ29udGVudCBpcyBiZWluZyBwbGF5ZWQgbG9jYWxseS5cbiBDb2xsYWJvcmF0aW9uIGRvZXMgbm90IHdvcmsgaW4gdGhpcyBtb2RlIi8+DQoJCTx1aXRleHQgbmFtZT0iQ09MTEFCX0xPQ0FMX1BMQVlCQUNLX1RJVExFIiB2YWx1ZT0iTG9jYWwgUGxheWJhY2siLz4NCgkJPHVpdGV4dCBuYW1lPSJDT0xMQUJfTE9DQUxfUExBWUJBQ0tCVE4iIHZhbHVlPSJPayIvPg0KCQk8dWl0ZXh0IG5hbWU9IlVOTkFNRURTTElERVRJVExFIiB2YWx1ZT0i5bm754Gv54mHICVuIi8+DQoJCTwhLS0gc3Vic3RpdHV0aW9uOiAlbiA9PSBzbGlkZSBudW1iZXIgLS0+DQoJCTwhLS0gc3Vic3RpdHV0aW9uOiAldCA9PSB0b3RhbCBzbGlkZSBjb3VudCAtLT4NCgkJPHVpdGV4dCBuYW1lPSJTQ1JVQkJBUlNUQVRVU19TTElERUlORk8iIHZhbHVlPSLlubvnga/niYcgJW4gLyAldCB8ICIvPg0KCQk8dWl0ZXh0IG5hbWU9IlNDUlVCQkFSU1RBVFVTX1NUT1BQRUQiIHZhbHVlPSLlt7LlgZzmraIiLz4NCgkJPHVpdGV4dCBuYW1lPSJTQ1JVQkJBUlNUQVRVU19QTEFZSU5HIiB2YWx1ZT0i5q2j5Zyo5pKt5pS+Ii8+DQoJCTx1aXRleHQgbmFtZT0iU0NSVUJCQVJTVEFUVVNfTk9BVURJTyIgdmFsdWU9IuaXoOmfs+mikSIvPg0KCQk8dWl0ZXh0IG5hbWU9IlNDUlVCQkFSU1RBVFVTX1ZJRFBMQVlJTkciIHZhbHVlPSLop4bpopHmkq3mlL4iLz4NCgkJPHVpdGV4dCBuYW1lPSJTQ1JVQkJBUlNUQVRVU19MT0FESU5HIiB2YWx1ZT0i5q2j5Zyo6L295YWlIi8+DQoJCTx1aXRleHQgbmFtZT0iU0NSVUJCQVJTVEFUVVNfQlVGRkVSSU5HIiB2YWx1ZT0i5q2j5Zyo6L+b6KGM57yT5Yay5aSE55CGIi8+DQoJCTx1aXRleHQgbmFtZT0iU0NSVUJCQVJTVEFUVVNfUVVFU1RJT04iIHZhbHVlPSLlm57nrZTpl67popgiLz4NCgkJPHVpdGV4dCBuYW1lPSJTQ1JVQkJBUlNUQVRVU19SRVZJRVdRVUlaIiB2YWx1ZT0i5q2j5Zyo5a6h6ZiF5rWL6aqMIi8+DQoJCTwhLS0gc3Vic3RpdHV0aW9uOiAlbSA9PSBtaW51dGVzIHJlbWFpbmluZyAtLT4NCgkJPCEtLSBzdWJzdGl0dXRpb246ICVzID09IHNlY29uZHMgcmVtYWluaW5nIC0tPg0KCQk8dWl0ZXh0IG5hbWU9IkVMQVBTRUQiIHZhbHVlPSLliankvZkgJW0g5YiG6ZKfICVzIOenkiIvPg0KCQk8dWl0ZXh0IG5hbWU9Ik5PVEZPVU5EIiB2YWx1ZT0i5pyq5om+5Yiw5Lu75L2V5YaF5a65Ii8+DQoJCTx1aXRleHQgbmFtZT0iQVRUQUNITUVOVFMiIHZhbHVlPSLpmYTku7YiLz4NCgkJPCEtLSBzdWJzdGl0dXRpb246ICVwID09IGN1cnJlbnQgc3BlYWtlcidzIHRpdGxlIC0tPg0KCQk8dWl0ZXh0IG5hbWU9IkJJT1dJTl9USVRMRSIgdmFsdWU9IuS4quS6uueugOS7izogJXAiLz4NCgkJPHVpdGV4dCBuYW1lPSJCSU9CVE5fVElUTEUiIHZhbHVlPSLkuKrkurrnroDku4siLz4NCgkJPHVpdGV4dCBuYW1lPSJESVZJREVSQlROX1RJVExFIiB2YWx1ZT0ifCIvPg0KCQk8dWl0ZXh0IG5hbWU9IkNPTlRBQ1RCVE5fVElUTEUiIHZhbHVlPSLogZTns7vmlrnlvI8iLz4NCgkJPHVpdGV4dCBuYW1lPSJUQUJfUVVJWiIgdmFsdWU9Iua1i+mqjCIvPg0KCQk8dWl0ZXh0IG5hbWU9IlRBQl9PVVRMSU5FIiB2YWx1ZT0i5aSn57qyIi8+DQoJCTx1aXRleHQgbmFtZT0iVEFCX1RIVU1CIiB2YWx1ZT0i57yp55Wl5Zu+Ii8+DQoJCTx1aXRleHQgbmFtZT0iVEFCX05PVEVTIiB2YWx1ZT0i5aSH5rOoIi8+DQoJCTx1aXRleHQgbmFtZT0iVEFCX1NFQVJDSCIgdmFsdWU9IuaQnOe0oiIvPg0KCQk8dWl0ZXh0IG5hbWU9IlNMSURFX0hFQURJTkciIHZhbHVlPSLlubvnga/niYfmoIfpopgiLz4NCgkJPHVpdGV4dCBuYW1lPSJEVVJBVElPTl9IRUFESU5HIiB2YWx1ZT0i5oyB57ut5pe26Ze0Ii8+DQoJCTx1aXRleHQgbmFtZT0iU0VBUkNIX0hFQURJTkciIHZhbHVlPSLmkJzntKLmlofmnKw6Ii8+DQoJCTx1aXRleHQgbmFtZT0iVEhVTUJfSEVBRElORyIgdmFsdWU9IuW5u+eBr+eJhyIvPg0KCQk8dWl0ZXh0IG5hbWU9IlRIVU1CX0lORk8iIHZhbHVlPSLlubvnga/niYfmoIfpopgv5oyB57ut5pe26Ze0Ii8+DQoJCTx1aXRleHQgbmFtZT0iQVRUQUNITkFNRV9IRUFESU5HIiB2YWx1ZT0i5paH5Lu25ZCNIi8+DQoJCTx1aXRleHQgbmFtZT0iQVRUQUNIU0laRV9IRUFESU5HIiB2YWx1ZT0i5aSn5bCPIi8+DQoJCTx1aXRleHQgbmFtZT0iU0xJREVfTk9URVMiIHZhbHVlPSLlubvnga/niYflpIfms6giLz4NCgkJPHVpdGV4dCBuYW1lPSJDT1VSU0VfU1RBVFVTIiB2YWx1ZT0iTW9kdWxlIFN0YXR1cyIvPg0KCQk8dWl0ZXh0IG5hbWU9IlBBU1NFRF9TVFJJTkciIHZhbHVlPSJQYXNzZWQiLz4NCgkJPHVpdGV4dCBuYW1lPSJGQUlMRURfU1RSSU5HIiB2YWx1ZT0iRmFpbGVkIi8+DQoJCTwhLS1xdWl6IHBvZCBhbmQgbWVzc2FnZSBib3ggdGV4dHMtLT4NCgkJPHVpdGV4dCBuYW1lPSJRVUlaUE9EX1FVSVpfQVRURU1QVCIgdmFsdWU9Iua1i+mqjOWwneivleasoeaVsDoiLz4NCgkJPHVpdGV4dCBuYW1lPSJRVUlaUE9EX1FVSVpfQVRURU1QVF9WQUxVRSIgdmFsdWU9IuesrCAlbiDmrKHvvIzlhbEgJXQg5qyhIi8+DQoJCTx1aXRleHQgbmFtZT0iUVVJWlBPRF9RVUlaX1NDT1JFIiB2YWx1ZT0i5b6X5YiGOiIvPg0KCQk8dWl0ZXh0IG5hbWU9IlFVSVpQT0RfUVVJWl9QQVNTU0NPUkUiIHZhbHVlPSLlj4rmoLzliIbmlbA6Ii8+DQoJCTx1aXRleHQgbmFtZT0iUVVJWlBPRF9RVUlaX01BWFNDT1JFIiB2YWx1ZT0i5pyA6auY5YiG5pWwOiIvPg0KCQk8dWl0ZXh0IG5hbWU9IlFVSVpQT0RfUVVFU0FUTVBUX1NUUiIgdmFsdWU9IuWwneivleasoeaVsDog56ysICVuIOasoe+8jOWFsSAldCDmrKEiLz4NCgkJPHVpdGV4dCBuYW1lPSJRVUlaUE9EX1FVRVNUWVBFX1NUUiIgdmFsdWU9Iuexu+WeizogJXMiLz4NCgkJPHVpdGV4dCBuYW1lPSJRVUlaUE9EX1FVRVNUWVBFX0dSRCIgdmFsdWU9IuivhOe6pyIvPg0KCQk8dWl0ZXh0IG5hbWU9IlFVSVpQT0RfUVVFU1RZUEVfU1ZZIiB2YWx1ZT0i6LCD5p+lIi8+DQoJCTx1aXRleHQgbmFtZT0iUVVJWlBPRF9RVUlaQVRNUFRfSU5GIiB2YWx1ZT0i5peg6ZmQIi8+DQoJCTx1aXRleHQgbmFtZT0iUVVJWlBPRF9RVUVTQVRNUFRfSU5GIiB2YWx1ZT0i5peg6ZmQIi8+DQoJCTx1aXRleHQgbmFtZT0iV0FSTklOR01TR19ZRVNTVFJJTkciIHZhbHVlPSLmmK8iLz4NCgkJPHVpdGV4dCBuYW1lPSJXQVJOSU5HTVNHX05PU1RSSU5HIiB2YWx1ZT0i5ZCmIi8+DQoJCTx1aXRleHQgbmFtZT0iV0FSTklOR01TR19USVRMRVNUUklORyIgdmFsdWU9Iua1i+mqjOWvvOiIquitpuWRiiIvPg0KCQk8dWl0ZXh0IG5hbWU9IldBUk5JTkdNU0dfTVNHU1RSSU5HIiB2YWx1ZT0i5q2k5rWL6aqM5Lit5pyJ5pyq5bCd6K+V5L2c562U55qE6Zeu6aKY44CCJiN4QTsmI3hBO+WNleWHu+KAnOaYr+KAnemAgOWHuuatpOa1i+mqjOOAguWNleWHu+KAnOWQpuKAnee7p+e7rea1i+mqjOOAgiIvPg0KCQk8dWl0ZXh0IG5hbWU9IklORk9STUFUSU9OX0gyNjRfRkxBU0hQTEFZRVIiIHZhbHVlPSLlvZPliY3lronoo4XlnKjmgqjnmoTorqHnrpfmnLrkuIrnmoQgRmxhc2ggUGxheWVyIOeJiOacrOS4jeaUr+aMgeivpeinhumikeOAguWNleWHu+inhumikeWMuuWfn+S4i+i9veacgOaWsOeJiOacrOeahCBGbGFzaCBQbGF5ZXLjgII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5ZCR5Y+C5Yqg6ICF5pi+56S65o+Q6KaB5qCPIi8+DQoJCTx1aXRleHQgbmFtZT0iTVVURSIgdmFsdWU9IumdmemfsyIvPg0KCQk8dWl0ZXh0IG5hbWU9IkRPQ1dSQVBfVElUTEUiIHZhbHVlPSJQcmVzZW50ZXIg5paH5Lu26ZmE5Lu2Ii8+DQoJCTx1aXRleHQgbmFtZT0iRE9DV1JBUF9NU0ciIHZhbHVlPSLkv53lrZjliLDmiJHnmoTorqHnrpfmnLoiLz4NCgkJPHVpdGV4dCBuYW1lPSJET0NXUkFQX1BST01QVCIgdmFsdWU9IuWNleWHu+S7peS4i+i9vSIvPg0KCTwvbGFuZ3VhZ2U+DQoJPGxhbmd1YWdlIGlkPSJ0ciI+DQoJCTwhLS0gZm9ybWF0IGZvciB1aWZvbnQgdmFsdWUgaXMgImZvbnQsc2l6ZSxpc2JvbGQsaXNpdGFsaWMsaXNzaGFkb3dlZCIgLS0+DQoJCTx1aWZvbnQgbmFtZT0iRk9OVF9RVUlaWklORyIgdmFsdWU9IlZlcmRhbmEsOSxmYWxzZSxmYWxzZSxmYWxzZSIvPg0KCQk8dWlmb250IG5hbWU9IkZPTlRfU0NSVUJTVEFUVVMiIHZhbHVlPSJWZXJkYW5hLDksdHJ1ZSxmYWxzZSx0cnVlIi8+DQoJCTx1aWZvbnQgbmFtZT0iRk9OVF9TQ1JVQlRJTUUiIHZhbHVlPSJWZXJkYW5hLDksZmFsc2UsZmFsc2UsdHJ1ZSIvPg0KCQk8dWlmb250IG5hbWU9IkZPTlRfRUxBUFNFRFRJTUUiIHZhbHVlPSJWZXJkYW5hLDksdHJ1ZSxmYWxzZSx0cnVlIi8+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+DQoJCTx1aWZvbnQgbmFtZT0iRk9OVF9XSU5USVRMRSIgdmFsdWU9IlZlcmRhbmEsO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QVRUQUNITUVOVF9QUkVWSUVXX1dBUk5JTkdNU0dfVElUTEVTVFJJTkciIHZhbHVlPSJBdHRhY2htZW50IFdhcm5pbmciLz4NCgkJPHVpdGV4dCBuYW1lPSJBVFRBQ0hNRU5UX1BSRVZJRVdfV0FSTklOR01TRyIgdmFsdWU9IkF0dGFjaG1lbnRzIGRvIG5vdCBvcGVuIGluIFByZXZpZXcgbW9kZS4gUGxlYXNlIHVzZSBwdWJsaXNoIHRvIHNlZSB0aGUgcmVzdWx0cyIvPg0KCQk8dWl0ZXh0IG5hbWU9IkNPTExBQl9MT0NBTF9QTEFZQkFDS19NU0ciIHZhbHVlPSJDb250ZW50IGlzIGJlaW5nIHBsYXllZCBsb2NhbGx5LlxuIENvbGxhYm9yYXRpb24gZG9lcyBub3Qgd29yayBpbiB0aGlzIG1vZGUiLz4NCgkJPHVpdGV4dCBuYW1lPSJDT0xMQUJfTE9DQUxfUExBWUJBQ0tfVElUTEUiIHZhbHVlPSJMb2NhbCBQbGF5YmFjayIvPg0KCQk8dWl0ZXh0IG5hbWU9IkNPTExBQl9MT0NBTF9QTEFZQkFDS0JUTiIgdmFsdWU9Ik9rIi8+DQoJCTx1aXRleHQgbmFtZT0iVU5OQU1FRFNMSURFVElUTEUiIHZhbHVlPSJTbGF5dCAlbiIvPg0KCQk8IS0tIHN1YnN0aXR1dGlvbjogJW4gPT0gc2xpZGUgbnVtYmVyIC0tPg0KCQk8IS0tIHN1YnN0aXR1dGlvbjogJXQgPT0gdG90YWwgc2xpZGUgY291bnQgLS0+DQoJCTx1aXRleHQgbmFtZT0iU0NSVUJCQVJTVEFUVVNfU0xJREVJTkZPIiB2YWx1ZT0iU2xheXQgJW4gLyAldCB8ICIvPg0KCQk8dWl0ZXh0IG5hbWU9IlNDUlVCQkFSU1RBVFVTX1NUT1BQRUQiIHZhbHVlPSJEdXJkdXJ1bGR1Ii8+DQoJCTx1aXRleHQgbmFtZT0iU0NSVUJCQVJTVEFUVVNfUExBWUlORyIgdmFsdWU9Ik95bmF0xLFsxLF5b3IiLz4NCgkJPHVpdGV4dCBuYW1lPSJTQ1JVQkJBUlNUQVRVU19OT0FVRElPIiB2YWx1ZT0iU2VzIFlvayIvPg0KCQk8dWl0ZXh0IG5hbWU9IlNDUlVCQkFSU1RBVFVTX1ZJRFBMQVlJTkciIHZhbHVlPSJWaWRlbyBPeW5hdMSxbMSxeW9yIi8+DQoJCTx1aXRleHQgbmFtZT0iU0NSVUJCQVJTVEFUVVNfTE9BRElORyIgdmFsdWU9IlnDvGtsZW5peW9yIi8+DQoJCTx1aXRleHQgbmFtZT0iU0NSVUJCQVJTVEFUVVNfQlVGRkVSSU5HIiB2YWx1ZT0iQXJhYmVsbGXEn2UgQWzEsW7EsXlvciIvPg0KCQk8dWl0ZXh0IG5hbWU9IlNDUlVCQkFSU1RBVFVTX1FVRVNUSU9OIiB2YWx1ZT0iU29ydXl1IFlhbsSxdGxhIi8+DQoJCTx1aXRleHQgbmFtZT0iU0NSVUJCQVJTVEFUVVNfUkVWSUVXUVVJWiIgdmFsdWU9IlPEsW5hdiDEsG5jZWxlbml5b3IiLz4NCgkJPCEtLSBzdWJzdGl0dXRpb246ICVtID09IG1pbnV0ZXMgcmVtYWluaW5nIC0tPg0KCQk8IS0tIHN1YnN0aXR1dGlvbjogJXMgPT0gc2Vjb25kcyByZW1haW5pbmcgLS0+DQoJCTx1aXRleHQgbmFtZT0iRUxBUFNFRCIgdmFsdWU9IiVtIERha2lrYSAlcyBTYW5peWUgS2FsZMSxIi8+DQoJCTx1aXRleHQgbmFtZT0iTk9URk9VTkQiIHZhbHVlPSJIZXJoYW5naSBCaXIgxZ5leSBCdWx1bm1hZMSxIi8+DQoJCTx1aXRleHQgbmFtZT0iQVRUQUNITUVOVFMiIHZhbHVlPSJFa2xlciIvPg0KCQk8IS0tIHN1YnN0aXR1dGlvbjogJXAgPT0gY3VycmVudCBzcGVha2VyJ3MgdGl0bGUgLS0+DQoJCTx1aXRleHQgbmFtZT0iQklPV0lOX1RJVExFIiB2YWx1ZT0iQmlvOiAlcCIvPg0KCQk8dWl0ZXh0IG5hbWU9IkJJT0JUTl9USVRMRSIgdmFsdWU9IkJpbyIvPg0KCQk8dWl0ZXh0IG5hbWU9IkRJVklERVJCVE5fVElUTEUiIHZhbHVlPSJ8Ii8+DQoJCTx1aXRleHQgbmFtZT0iQ09OVEFDVEJUTl9USVRMRSIgdmFsdWU9IsSwcnRpYmF0Ii8+DQoJCTx1aXRleHQgbmFtZT0iVEFCX1FVSVoiIHZhbHVlPSJTxLFuYXYiLz4NCgkJPHVpdGV4dCBuYW1lPSJUQUJfT1VUTElORSIgdmFsdWU9IkFuYSBIYXQiLz4NCgkJPHVpdGV4dCBuYW1lPSJUQUJfVEhVTUIiIHZhbHVlPSJSZXNpbSIvPg0KCQk8dWl0ZXh0IG5hbWU9IlRBQl9OT1RFUyIgdmFsdWU9Ik5vdGxhciIvPg0KCQk8dWl0ZXh0IG5hbWU9IlRBQl9TRUFSQ0giIHZhbHVlPSJBcmEiLz4NCgkJPHVpdGV4dCBuYW1lPSJTTElERV9IRUFESU5HIiB2YWx1ZT0iU2xheXQgQmHFn2zEscSfxLEiLz4NCgkJPHVpdGV4dCBuYW1lPSJEVVJBVElPTl9IRUFESU5HIiB2YWx1ZT0iU8O8cmUiLz4NCgkJPHVpdGV4dCBuYW1lPSJTRUFSQ0hfSEVBRElORyIgdmFsdWU9Ik1ldG5pIGFyYToiLz4NCgkJPHVpdGV4dCBuYW1lPSJUSFVNQl9IRUFESU5HIiB2YWx1ZT0iU2xheXQiLz4NCgkJPHVpdGV4dCBuYW1lPSJUSFVNQl9JTkZPIiB2YWx1ZT0iU2xheXQgQmHFn2zEscSfxLEvU8O8cmVzaSIvPg0KCQk8dWl0ZXh0IG5hbWU9IkFUVEFDSE5BTUVfSEVBRElORyIgdmFsdWU9IkRvc3lhIEFkxLEiLz4NCgkJPHVpdGV4dCBuYW1lPSJBVFRBQ0hTSVpFX0hFQURJTkciIHZhbHVlPSJCb3l1dCIvPg0KCQk8dWl0ZXh0IG5hbWU9IlNMSURFX05PVEVTIiB2YWx1ZT0iU2xheXQgTm90bGFyxLEiLz4NCgkJPHVpdGV4dCBuYW1lPSJDT1VSU0VfU1RBVFVTIiB2YWx1ZT0iTW9kdWxlIFN0YXR1cyIvPg0KCQk8dWl0ZXh0IG5hbWU9IlBBU1NFRF9TVFJJTkciIHZhbHVlPSJQYXNzZWQiLz4NCgkJPHVpdGV4dCBuYW1lPSJGQUlMRURfU1RSSU5HIiB2YWx1ZT0iRmFpbGVkIi8+DQoJCTwhLS1xdWl6IHBvZCBhbmQgbWVzc2FnZSBib3ggdGV4dHMtLT4NCgkJPHVpdGV4dCBuYW1lPSJRVUlaUE9EX1FVSVpfQVRURU1QVCIgdmFsdWU9IlPEsW5hdiBEZW5lbWVzaToiLz4NCgkJPHVpdGV4dCBuYW1lPSJRVUlaUE9EX1FVSVpfQVRURU1QVF9WQUxVRSIgdmFsdWU9IiVuLyV0Ii8+DQoJCTx1aXRleHQgbmFtZT0iUVVJWlBPRF9RVUlaX1NDT1JFIiB2YWx1ZT0iUHVhbjoiLz4NCgkJPHVpdGV4dCBuYW1lPSJRVUlaUE9EX1FVSVpfUEFTU1NDT1JFIiB2YWx1ZT0iR2XDp21lIFB1YW7EsToiLz4NCgkJPHVpdGV4dCBuYW1lPSJRVUlaUE9EX1FVSVpfTUFYU0NPUkUiIHZhbHVlPSJNYWtzaW11bSBQdWFuOiIvPg0KCQk8dWl0ZXh0IG5hbWU9IlFVSVpQT0RfUVVFU0FUTVBUX1NUUiIgdmFsdWU9IkRlbmVtZTogJW4vJXQiLz4NCgkJPHVpdGV4dCBuYW1lPSJRVUlaUE9EX1FVRVNUWVBFX1NUUiIgdmFsdWU9IlTDvHI6ICVzIi8+DQoJCTx1aXRleHQgbmFtZT0iUVVJWlBPRF9RVUVTVFlQRV9HUkQiIHZhbHVlPSJCYXNhbWFrbMSxIi8+DQoJCTx1aXRleHQgbmFtZT0iUVVJWlBPRF9RVUVTVFlQRV9TVlkiIHZhbHVlPSJBbmtldCIvPg0KCQk8dWl0ZXh0IG5hbWU9IlFVSVpQT0RfUVVJWkFUTVBUX0lORiIgdmFsdWU9IlPEsW7EsXJzxLF6Ii8+DQoJCTx1aXRleHQgbmFtZT0iUVVJWlBPRF9RVUVTQVRNUFRfSU5GIiB2YWx1ZT0iU8SxbsSxcnPEsXoiLz4NCgkJPHVpdGV4dCBuYW1lPSJXQVJOSU5HTVNHX1lFU1NUUklORyIgdmFsdWU9IkV2ZXQiLz4NCgkJPHVpdGV4dCBuYW1lPSJXQVJOSU5HTVNHX05PU1RSSU5HIiB2YWx1ZT0iSGF5xLFyIi8+DQoJCTx1aXRleHQgbmFtZT0iV0FSTklOR01TR19USVRMRVNUUklORyIgdmFsdWU9IlPEsW5hdiBHZXppbm1lIFV5YXLEsXPEsSIvPg0KCQk8dWl0ZXh0IG5hbWU9IldBUk5JTkdNU0dfTVNHU1RSSU5HIiB2YWx1ZT0iQnUgU8SxbmF2ZGEgZGVuZW5tZW1pxZ8gc29ydWxhciB2YXIuJiN4QTsmI3hBO0V2ZXQgc2XDp2VuZcSfaW5pIHTEsWtsYXTEsXJzYW7EsXogU8SxbmF2ZGFuIMOnxLFrYWNha3PEsW7EsXouIFPEsW5hdmEgZGV2YW0gZXRtZWsgacOnaW4gSGF5xLFyIHNlw6dlbmXEn2luaSB0xLFrbGF0xLFuLiIvPg0KCQk8dWl0ZXh0IG5hbWU9IklORk9STUFUSU9OX0gyNjRfRkxBU0hQTEFZRVIiIHZhbHVlPSJCaWxnaXNheWFyxLFuxLF6YSB5w7xrbMO8IG9sYW4gZ2XDp2VybGkgRmxhc2ggUGxheWVyIHPDvHLDvG3DvCBidSB2aWRlb3l1IGRlc3Rla2xlbWl5b3IuIEVuIHNvbiBGbGFzaCBQbGF5ZXIgc8O8csO8bcO8bsO8IGluZGlybWVrIGnDp2luIHZpZGVvIGFsYW7EsW7EsSB0xLFrbGF0xLFuL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JLYXTEsWzEsW1jxLFsYXJhIGtlbmFyIMOndWJ1xJ91bnUgZ8O2c3RlciIvPg0KCQk8dWl0ZXh0IG5hbWU9Ik1VVEUiIHZhbHVlPSJTZXNzaXoiLz4NCgkJPHVpdGV4dCBuYW1lPSJET0NXUkFQX1RJVExFIiB2YWx1ZT0iUHJlc2VudGVyIERvc3lhIEVraSIvPg0KCQk8dWl0ZXh0IG5hbWU9IkRPQ1dSQVBfTVNHIiB2YWx1ZT0iQmlsZ2lzYXlhcsSxbWEgS2F5ZGV0Ii8+DQoJCTx1aXRleHQgbmFtZT0iRE9DV1JBUF9QUk9NUFQiIHZhbHVlPSLEsG5kaXJtZWsgacOnaW4gVMSxa2xhdMSxbiIvPg0KCTwvbGFuZ3VhZ2U+DQoJPGxhbmd1YWdlIGlkPSJydSI+DQoJCTwhLS0gZm9ybWF0IGZvciB1aWZvbnQgdmFsdWUgaXMgImZvbnQsc2l6ZSxpc2JvbGQsaXNpdGFsaWMsaXNzaGFkb3dlZCIgLS0+DQoJCTx1aWZvbnQgbmFtZT0iRk9OVF9RVUlaWklORyIgdmFsdWU9IlZlcmRhbmEsOSxmYWxzZSxmYWxzZSxmYWxzZSIvPg0KCQk8dWlmb250IG5hbWU9IkZPTlRfU0NSVUJTVEFUVVMiIHZhbHVlPSJWZXJkYW5hLDksdHJ1ZSxmYWxzZSx0cnVlIi8+DQoJCTx1aWZvbnQgbmFtZT0iRk9OVF9TQ1JVQlRJTUUiIHZhbHVlPSJWZXJkYW5hLDksZmFsc2UsZmFsc2UsdHJ1ZSIvPg0KCQk8dWlmb250IG5hbWU9IkZPTlRfRUxBUFNFRFRJTUUiIHZhbHVlPSJWZXJkYW5hLDksdHJ1ZSxmYWxzZSx0cnVlIi8+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+DQoJCTx1aWZvbnQgbmFtZT0iRk9OVF9XSU5USVRMRSIgdmFsdWU9IlZlcmRhbmEsO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QVRUQUNITUVOVF9QUkVWSUVXX1dBUk5JTkdNU0dfVElUTEVTVFJJTkciIHZhbHVlPSJBdHRhY2htZW50IFdhcm5pbmciLz4NCgkJPHVpdGV4dCBuYW1lPSJBVFRBQ0hNRU5UX1BSRVZJRVdfV0FSTklOR01TRyIgdmFsdWU9IkF0dGFjaG1lbnRzIGRvIG5vdCBvcGVuIGluIFByZXZpZXcgbW9kZS4gUGxlYXNlIHVzZSBwdWJsaXNoIHRvIHNlZSB0aGUgcmVzdWx0cyIvPg0KCQk8dWl0ZXh0IG5hbWU9IlVOTkFNRURTTElERVRJVExFIiB2YWx1ZT0i0KHQu9Cw0LnQtCAlbiIvPg0KCQk8dWl0ZXh0IG5hbWU9IkNPTExBQl9MT0NBTF9QTEFZQkFDS19NU0ciIHZhbHVlPSJDb250ZW50IGlzIGJlaW5nIHBsYXllZCBsb2NhbGx5LlxuIENvbGxhYm9yYXRpb24gZG9lcyBub3Qgd29yayBpbiB0aGlzIG1vZGUiLz4NCgkJPHVpdGV4dCBuYW1lPSJDT0xMQUJfTE9DQUxfUExBWUJBQ0tfVElUTEUiIHZhbHVlPSJMb2NhbCBQbGF5YmFjayIvPg0KCQk8dWl0ZXh0IG5hbWU9IkNPTExBQl9MT0NBTF9QTEFZQkFDS0JUTiIgdmFsdWU9Ik9rIi8+DQoJCTwhLS0gc3Vic3RpdHV0aW9uOiAlbiA9PSBzbGlkZSBudW1iZXIgLS0+DQoJCTwhLS0gc3Vic3RpdHV0aW9uOiAldCA9PSB0b3RhbCBzbGlkZSBjb3VudCAtLT4NCgkJPHVpdGV4dCBuYW1lPSJTQ1JVQkJBUlNUQVRVU19TTElERUlORk8iIHZhbHVlPSLQodC70LDQudC0ICVuIC8gJXQgfCAiLz4NCgkJPHVpdGV4dCBuYW1lPSJTQ1JVQkJBUlNUQVRVU19TVE9QUEVEIiB2YWx1ZT0i0J7RgdGC0LDQvdC+0LLQu9C10L3QviIvPg0KCQk8dWl0ZXh0IG5hbWU9IlNDUlVCQkFSU1RBVFVTX1BMQVlJTkciIHZhbHVlPSLQktC+0YHQv9GA0L7QuNC30LLQtdC00LXQvdC40LUiLz4NCgkJPHVpdGV4dCBuYW1lPSJTQ1JVQkJBUlNUQVRVU19OT0FVRElPIiB2YWx1ZT0i0J3QtdGCINCw0YPQtNC40L4iLz4NCgkJPHVpdGV4dCBuYW1lPSJTQ1JVQkJBUlNUQVRVU19WSURQTEFZSU5HIiB2YWx1ZT0i0JLQvtGB0L/RgNC+0LjQt9Cy0LXQtNC10L3QuNC1INCy0LjQtNC10L4iLz4NCgkJPHVpdGV4dCBuYW1lPSJTQ1JVQkJBUlNUQVRVU19MT0FESU5HIiB2YWx1ZT0i0JfQsNCz0YDRg9C30LrQsCIvPg0KCQk8dWl0ZXh0IG5hbWU9IlNDUlVCQkFSU1RBVFVTX0JVRkZFUklORyIgdmFsdWU9ItCR0YPRhNC10YDQuNC30LDRhtC40Y8iLz4NCgkJPHVpdGV4dCBuYW1lPSJTQ1JVQkJBUlNUQVRVU19RVUVTVElPTiIgdmFsdWU9ItCe0YLQstC10YIg0L3QsCDQstC+0L/RgNC+0YEiLz4NCgkJPHVpdGV4dCBuYW1lPSJTQ1JVQkJBUlNUQVRVU19SRVZJRVdRVUlaIiB2YWx1ZT0i0J7QsdC30L7RgCDQvtC/0YDQvtGB0LAiLz4NCgkJPCEtLSBzdWJzdGl0dXRpb246ICVtID09IG1pbnV0ZXMgcmVtYWluaW5nIC0tPg0KCQk8IS0tIHN1YnN0aXR1dGlvbjogJXMgPT0gc2Vjb25kcyByZW1haW5pbmcgLS0+DQoJCTx1aXRleHQgbmFtZT0iRUxBUFNFRCIgdmFsdWU9ItCe0YHRgtCw0LvQvtGB0YwgJW0g0LzQuNC9LiAlcyDRgSIvPg0KCQk8dWl0ZXh0IG5hbWU9Ik5PVEZPVU5EIiB2YWx1ZT0i0J3QuNGH0LXQs9C+INC90LUg0L3QsNC50LTQtdC90L4iLz4NCgkJPHVpdGV4dCBuYW1lPSJBVFRBQ0hNRU5UUyIgdmFsdWU9ItCS0LvQvtC20LXQvdC40Y8iLz4NCgkJPCEtLSBzdWJzdGl0dXRpb246ICVwID09IGN1cnJlbnQgc3BlYWtlcidzIHRpdGxlIC0tPg0KCQk8dWl0ZXh0IG5hbWU9IkJJT1dJTl9USVRMRSIgdmFsdWU9ItCR0LjQvtCz0YDQsNGE0LjRjzogJXAiLz4NCgkJPHVpdGV4dCBuYW1lPSJCSU9CVE5fVElUTEUiIHZhbHVlPSLQkdC40L7Qs9GA0LDRhNC40Y8iLz4NCgkJPHVpdGV4dCBuYW1lPSJESVZJREVSQlROX1RJVExFIiB2YWx1ZT0ifCIvPg0KCQk8dWl0ZXh0IG5hbWU9IkNPTlRBQ1RCVE5fVElUTEUiIHZhbHVlPSLQmtC+0L3RgtCw0LrRgiIvPg0KCQk8dWl0ZXh0IG5hbWU9IlRBQl9RVUlaIiB2YWx1ZT0i0J7Qv9GA0L7RgSIvPg0KCQk8dWl0ZXh0IG5hbWU9IlRBQl9PVVRMSU5FIiB2YWx1ZT0i0KHRhdC10LzQsCIvPg0KCQk8dWl0ZXh0IG5hbWU9IlRBQl9USFVNQiIgdmFsdWU9ItCR0LXQs9GD0L3QvtC6Ii8+DQoJCTx1aXRleHQgbmFtZT0iVEFCX05PVEVTIiB2YWx1ZT0i0JfQsNC80LXRgtC60LgiLz4NCgkJPHVpdGV4dCBuYW1lPSJUQUJfU0VBUkNIIiB2YWx1ZT0i0J/QvtC40YHQuiIvPg0KCQk8dWl0ZXh0IG5hbWU9IlNMSURFX0hFQURJTkciIHZhbHVlPSLQl9Cw0LPQvtC70L7QstC+0Log0YHQu9Cw0LnQtNCwIi8+DQoJCTx1aXRleHQgbmFtZT0iRFVSQVRJT05fSEVBRElORyIgdmFsdWU9ItCU0LvQuNGCLdGB0YLRjCIvPg0KCQk8dWl0ZXh0IG5hbWU9IlNFQVJDSF9IRUFESU5HIiB2YWx1ZT0i0J/QvtC40YHQuiDRgtC10LrRgdGC0LA6Ii8+DQoJCTx1aXRleHQgbmFtZT0iVEhVTUJfSEVBRElORyIgdmFsdWU9ItCh0LvQsNC50LQiLz4NCgkJPHVpdGV4dCBuYW1lPSJUSFVNQl9JTkZPIiB2YWx1ZT0i0J3QsNC30LLQsNC90LjQtS/QtNC70LjRgi3QvdC+0YHRgtGMIi8+DQoJCTx1aXRleHQgbmFtZT0iQVRUQUNITkFNRV9IRUFESU5HIiB2YWx1ZT0i0JjQvNGPINGE0LDQudC70LAiLz4NCgkJPHVpdGV4dCBuYW1lPSJBVFRBQ0hTSVpFX0hFQURJTkciIHZhbHVlPSLQoNCw0LfQvNC10YAiLz4NCgkJPHVpdGV4dCBuYW1lPSJTTElERV9OT1RFUyIgdmFsdWU9ItCX0LDQvNC10YLQutC4INC6INGB0LvQsNC50LTRgyIvPg0KCQk8dWl0ZXh0IG5hbWU9IkNPVVJTRV9TVEFUVVMiIHZhbHVlPSJNb2R1bGUgU3RhdHVzIi8+DQoJCTx1aXRleHQgbmFtZT0iUEFTU0VEX1NUUklORyIgdmFsdWU9IlBhc3NlZCIvPg0KCQk8dWl0ZXh0IG5hbWU9IkZBSUxFRF9TVFJJTkciIHZhbHVlPSJGYWlsZWQiLz4NCgkJPCEtLXF1aXogcG9kIGFuZCBtZXNzYWdlIGJveCB0ZXh0cy0tPg0KCQk8dWl0ZXh0IG5hbWU9IlFVSVpQT0RfUVVJWl9BVFRFTVBUIiB2YWx1ZT0i0J/QvtC/0YvRgtC60LAg0L/RgNC+0LnRgtC4INC+0L/RgNC+0YE6Ii8+DQoJCTx1aXRleHQgbmFtZT0iUVVJWlBPRF9RVUlaX0FUVEVNUFRfVkFMVUUiIHZhbHVlPSIlbiDQuNC3ICV0Ii8+DQoJCTx1aXRleHQgbmFtZT0iUVVJWlBPRF9RVUlaX1NDT1JFIiB2YWx1ZT0i0J3QsNCx0YDQsNC90L4g0LHQsNC70LvQvtCyOiIvPg0KCQk8dWl0ZXh0IG5hbWU9IlFVSVpQT0RfUVVJWl9QQVNTU0NPUkUiIHZhbHVlPSLQn9GA0L7RhdC+0LTQvdC+0Lkg0YDQtdC30YPQu9GM0YLQsNGCOiIvPg0KCQk8dWl0ZXh0IG5hbWU9IlFVSVpQT0RfUVVJWl9NQVhTQ09SRSIgdmFsdWU9ItCc0LDQutGB0LjQvNCw0LvRjNC90YvQuSDRgNC10LfRg9C70YzRgtCw0YI6Ii8+DQoJCTx1aXRleHQgbmFtZT0iUVVJWlBPRF9RVUVTQVRNUFRfU1RSIiB2YWx1ZT0i0J/QvtC/0YvRgtC60LA6ICVuINC40LcgJXQiLz4NCgkJPHVpdGV4dCBuYW1lPSJRVUlaUE9EX1FVRVNUWVBFX1NUUiIgdmFsdWU9ItCi0LjQvzogJXMiLz4NCgkJPHVpdGV4dCBuYW1lPSJRVUlaUE9EX1FVRVNUWVBFX0dSRCIgdmFsdWU9ItChINC+0YbQtdC90LrQvtC5Ii8+DQoJCTx1aXRleHQgbmFtZT0iUVVJWlBPRF9RVUVTVFlQRV9TVlkiIHZhbHVlPSLQntCx0LfQvtGAIi8+DQoJCTx1aXRleHQgbmFtZT0iUVVJWlBPRF9RVUlaQVRNUFRfSU5GIiB2YWx1ZT0i0JHQvtC70YzRiNC+0LUg0YfQuNGB0LvQviIvPg0KCQk8dWl0ZXh0IG5hbWU9IlFVSVpQT0RfUVVFU0FUTVBUX0lORiIgdmFsdWU9ItCR0L7Qu9GM0YjQvtC1INGH0LjRgdC70L4iLz4NCgkJPHVpdGV4dCBuYW1lPSJXQVJOSU5HTVNHX1lFU1NUUklORyIgdmFsdWU9ItCU0LAiLz4NCgkJPHVpdGV4dCBuYW1lPSJXQVJOSU5HTVNHX05PU1RSSU5HIiB2YWx1ZT0i0J3QtdGCIi8+DQoJCTx1aXRleHQgbmFtZT0iV0FSTklOR01TR19USVRMRVNUUklORyIgdmFsdWU9ItCf0YDQtdC00YPQv9GA0LXQttC00LXQvdC40LUg0L4g0L3QsNCy0LjQs9Cw0YbQuNC4INCyINC+0L/RgNC+0YHQtSIvPg0KCQk8dWl0ZXh0IG5hbWU9IldBUk5JTkdNU0dfTVNHU1RSSU5HIiB2YWx1ZT0i0JIg0L7Qv9GA0L7RgdC1INC+0YHRgtCw0LvQuNGB0Ywg0L3QtdC+0YLQstC10YfQtdC90L3Ri9C1INCy0L7Qv9GA0L7RgdGLLtCd0LDQttCw0YLQuNC1INC60L3QvtC/0LrQuCAmcXVvdDvQlNCwJnF1b3Q7INC/0YDQuNCy0LXQtNC10YIg0Log0LfQsNC60YDRi9GC0LjRjiDQvtC/0YDQvtGB0LAuINCd0LDQttCw0YLQuNC1INC60L3QvtC/0LrQuCAmcXVvdDvQndC10YImcXVvdDsg0L/RgNC+0LTQvtC70LbQuNGCINC+0L/RgNC+0YEuIi8+DQoJCTx1aXRleHQgbmFtZT0iSU5GT1JNQVRJT05fSDI2NF9GTEFTSFBMQVlFUiIgdmFsdWU9ItCi0LXQutGD0YnQsNGPINCy0LXRgNGB0LjRjyDQv9GA0L7QuNCz0YDRi9Cy0LDRgtC10LvRjyBGbGFzaCBQbGF5ZXIsINGD0YHRgtCw0L3QvtCy0LvQtdC90L3QsNGPINC90LAg0Y3RgtC+0Lwg0LrQvtC80L/RjNGO0YLQtdGA0LUsINC90LUg0L/QvtC00LTQtdGA0LbQuNCy0LDQtdGCINGN0YLQviDQstC40LTQtdC+LiDQqdC10LvQutC90LjRgtC1INCyINC+0LHQu9Cw0YHRgtC4INCy0LjQtNC10L4sINGH0YLQvtCx0Ysg0LfQsNCz0YDRg9C30LjRgtGMINC/0L7RgdC70LXQtNC90Y7RjiDQstC10YDRgdC40Y4g0L/RgNC+0LjQs9GA0YvQstCw0YLQtdC70Y8gRmxhc2ggUGxheWVyL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LQn9C+0LrQsNC30YvQstCw0YLRjCDQstGA0LXQt9C60YMg0YPRh9Cw0YHRgtC90LjQutCw0LwiLz4NCgkJPHVpdGV4dCBuYW1lPSJNVVRFIiB2YWx1ZT0i0J7RgtC60LvRjtGH0LjRgtGMINC30LLRg9C6Ii8+DQoJCTx1aXRleHQgbmFtZT0iRE9DV1JBUF9USVRMRSIgdmFsdWU9ItCS0LvQvtC20LXQvdC40LUg0LIg0YTQsNC50LsgQWRvYmUgUHJlc2VudGVyIi8+DQoJCTx1aXRleHQgbmFtZT0iRE9DV1JBUF9NU0ciIHZhbHVlPSLQodC+0YXRgNCw0L3QuNGC0Ywg0LIg0L/QsNC/0LrRgyAmcXVvdDvQnNC+0Lkg0LrQvtC80L/RjNGO0YLQtdGAJnF1b3Q7Ii8+DQoJCTx1aXRleHQgbmFtZT0iRE9DV1JBUF9QUk9NUFQiIHZhbHVlPSLQqdC10LvQutC90YPRgtGMINC00LvRjyDQt9Cw0LPRgNGD0LfQutC4Ii8+DQoJPC9sYW5ndWFnZT4NCjwvY29uZmlndXJhdGlvbj4NCg=="/>
  <p:tag name="MMPROD_UIDATA" val="&lt;database version=&quot;11.0&quot;&gt;&lt;object type=&quot;1&quot; unique_id=&quot;10001&quot;&gt;&lt;property id=&quot;20141&quot; value=&quot;Mùa hè ý nghĩa&quot;/&gt;&lt;property id=&quot;20144&quot; value=&quot;1&quot;/&gt;&lt;property id=&quot;20146&quot; value=&quot;0&quot;/&gt;&lt;property id=&quot;20147&quot; value=&quot;0&quot;/&gt;&lt;property id=&quot;20148&quot; value=&quot;5&quot;/&gt;&lt;property id=&quot;20180&quot; value=&quot;1&quot;/&gt;&lt;property id=&quot;20181&quot; value=&quot;1&quot;/&gt;&lt;property id=&quot;20183&quot; value=&quot;1&quot;/&gt;&lt;property id=&quot;20184&quot; value=&quot;7&quot;/&gt;&lt;property id=&quot;20193&quot; value=&quot;-1&quot;/&gt;&lt;property id=&quot;20224&quot; value=&quot;G:\huong\New folder\New folder&quot;/&gt;&lt;property id=&quot;20227&quot; value=&quot;G:\huong\Tư liệu up lên CTTĐT trường - tháng 4 - 2020\bài đã làm\video\truyện mùa hè ý nghĩa\abc\Camtasia Getting Started Guide (2)_Package.prpkg&quot;/&gt;&lt;property id=&quot;20250&quot; value=&quot;8&quot;/&gt;&lt;property id=&quot;20251&quot; value=&quot;1&quot;/&gt;&lt;property id=&quot;20259&quot; value=&quot;0&quot;/&gt;&lt;property id=&quot;20263&quot; value=&quot;1&quot;/&gt;&lt;property id=&quot;20264&quot; value=&quot;1&quot;/&gt;&lt;property id=&quot;20519&quot; value=&quot;0&quot;/&gt;&lt;property id=&quot;20700&quot; value=&quot;0&quot;/&gt;&lt;object type=&quot;2&quot; unique_id=&quot;10002&quot;&gt;&lt;object type=&quot;3&quot; unique_id=&quot;10003&quot;&gt;&lt;property id=&quot;20148&quot; value=&quot;5&quot;/&gt;&lt;property id=&quot;20300&quot; value=&quot;Slide 1 - &amp;quot;PHÒNG GD&amp;amp;ĐT QUẬN LONG BIÊN TRƯỜNG MẦM NON HOA SỮA&amp;quot;&quot;/&gt;&lt;property id=&quot;20303&quot; value=&quot;-1&quot;/&gt;&lt;property id=&quot;20307&quot; value=&quot;260&quot;/&gt;&lt;property id=&quot;20309&quot; value=&quot;-1&quot;/&gt;&lt;/object&gt;&lt;object type=&quot;3&quot; unique_id=&quot;10097&quot;&gt;&lt;property id=&quot;20148&quot; value=&quot;5&quot;/&gt;&lt;property id=&quot;20300&quot; value=&quot;Slide 2 - &amp;quot;Câu 1: Cô vừa kể cho các con nghe câu truyện gì?&amp;quot;&quot;/&gt;&lt;property id=&quot;20303&quot; value=&quot;-1&quot;/&gt;&lt;property id=&quot;20307&quot; value=&quot;263&quot;/&gt;&lt;property id=&quot;20309&quot; value=&quot;-1&quot;/&gt;&lt;/object&gt;&lt;object type=&quot;3&quot; unique_id=&quot;10098&quot;&gt;&lt;property id=&quot;20148&quot; value=&quot;5&quot;/&gt;&lt;property id=&quot;20300&quot; value=&quot;Slide 3 - &amp;quot;Câu 2: Trong câu truyện có những nhân vật nào?&amp;quot;&quot;/&gt;&lt;property id=&quot;20302&quot; value=&quot;0&quot;/&gt;&lt;property id=&quot;20303&quot; value=&quot;-1&quot;/&gt;&lt;property id=&quot;20307&quot; value=&quot;264&quot;/&gt;&lt;property id=&quot;20309&quot; value=&quot;-1&quot;/&gt;&lt;property id=&quot;20312&quot; value=&quot;0&quot;/&gt;&lt;property id=&quot;20601&quot; value=&quot;0&quot;/&gt;&lt;/object&gt;&lt;object type=&quot;3&quot; unique_id=&quot;10099&quot;&gt;&lt;property id=&quot;20148&quot; value=&quot;5&quot;/&gt;&lt;property id=&quot;20300&quot; value=&quot;Slide 4 - &amp;quot;Câu 3: Khi 3 bạn Ong vàng, Kiến nâu, Giun bụng bự nói chuyện với nhau, bạn Kiến nâu nói sẽ đi kiếm ăn và xây tổ vào&quot;/&gt;&lt;property id=&quot;20302&quot; value=&quot;0&quot;/&gt;&lt;property id=&quot;20303&quot; value=&quot;-1&quot;/&gt;&lt;property id=&quot;20307&quot; value=&quot;265&quot;/&gt;&lt;property id=&quot;20309&quot; value=&quot;-1&quot;/&gt;&lt;property id=&quot;20312&quot; value=&quot;0&quot;/&gt;&lt;property id=&quot;20601&quot; value=&quot;0&quot;/&gt;&lt;/object&gt;&lt;object type=&quot;3&quot; unique_id=&quot;10100&quot;&gt;&lt;property id=&quot;20148&quot; value=&quot;5&quot;/&gt;&lt;property id=&quot;20300&quot; value=&quot;Slide 5 - &amp;quot;Câu 4: Nghe bạn nói vậy, Giun bụng bự đã nói gì?&amp;quot;&quot;/&gt;&lt;property id=&quot;20302&quot; value=&quot;0&quot;/&gt;&lt;property id=&quot;20303&quot; value=&quot;-1&quot;/&gt;&lt;property id=&quot;20307&quot; value=&quot;266&quot;/&gt;&lt;property id=&quot;20309&quot; value=&quot;-1&quot;/&gt;&lt;property id=&quot;20312&quot; value=&quot;0&quot;/&gt;&lt;property id=&quot;20601&quot; value=&quot;0&quot;/&gt;&lt;/object&gt;&lt;object type=&quot;3&quot; unique_id=&quot;10101&quot;&gt;&lt;property id=&quot;20148&quot; value=&quot;5&quot;/&gt;&lt;property id=&quot;20300&quot; value=&quot;Slide 6 - &amp;quot;Câu 5: Các con thử đoán xem khi giun con suốt ngày chỉ nằm trong hang ăn và ngủ thì bạn ấy sẽ trở lên như thế nào?&amp;quot;&quot;/&gt;&lt;property id=&quot;20302&quot; value=&quot;0&quot;/&gt;&lt;property id=&quot;20303&quot; value=&quot;-1&quot;/&gt;&lt;property id=&quot;20307&quot; value=&quot;267&quot;/&gt;&lt;property id=&quot;20309&quot; value=&quot;-1&quot;/&gt;&lt;property id=&quot;20312&quot; value=&quot;0&quot;/&gt;&lt;property id=&quot;20601&quot; value=&quot;0&quot;/&gt;&lt;/object&gt;&lt;object type=&quot;3&quot; unique_id=&quot;10102&quot;&gt;&lt;property id=&quot;20148&quot; value=&quot;5&quot;/&gt;&lt;property id=&quot;20300&quot; value=&quot;Slide 7 - &amp;quot;Câu 6: Khi giun đang mải say ngủ thì có chuyện gì xảy ra?&amp;quot;&quot;/&gt;&lt;property id=&quot;20302&quot; value=&quot;0&quot;/&gt;&lt;property id=&quot;20303&quot; value=&quot;-1&quot;/&gt;&lt;property id=&quot;20307&quot; value=&quot;268&quot;/&gt;&lt;property id=&quot;20309&quot; value=&quot;-1&quot;/&gt;&lt;property id=&quot;20312&quot; value=&quot;0&quot;/&gt;&lt;property id=&quot;20601&quot; value=&quot;0&quot;/&gt;&lt;/object&gt;&lt;object type=&quot;3&quot; unique_id=&quot;10103&quot;&gt;&lt;property id=&quot;20148&quot; value=&quot;5&quot;/&gt;&lt;property id=&quot;20300&quot; value=&quot;Slide 8 - &amp;quot;Câu 7: Ai là người giúp gọi mẹ giun về cứu con?&amp;quot;&quot;/&gt;&lt;property id=&quot;20302&quot; value=&quot;0&quot;/&gt;&lt;property id=&quot;20303&quot; value=&quot;-1&quot;/&gt;&lt;property id=&quot;20307&quot; value=&quot;269&quot;/&gt;&lt;property id=&quot;20309&quot; value=&quot;-1&quot;/&gt;&lt;property id=&quot;20312&quot; value=&quot;0&quot;/&gt;&lt;property id=&quot;20601&quot; value=&quot;0&quot;/&gt;&lt;/object&gt;&lt;object type=&quot;3&quot; unique_id=&quot;10104&quot;&gt;&lt;property id=&quot;20148&quot; value=&quot;5&quot;/&gt;&lt;property id=&quot;20300&quot; value=&quot;Slide 9 - &amp;quot;Câu 8: Khi được cứu ra ngoài, giun con đã làm gì?&amp;quot;&quot;/&gt;&lt;property id=&quot;20302&quot; value=&quot;0&quot;/&gt;&lt;property id=&quot;20303&quot; value=&quot;-1&quot;/&gt;&lt;property id=&quot;20307&quot; value=&quot;270&quot;/&gt;&lt;property id=&quot;20309&quot; value=&quot;-1&quot;/&gt;&lt;property id=&quot;20312&quot; value=&quot;0&quot;/&gt;&lt;property id=&quot;20601&quot; value=&quot;0&quot;/&gt;&lt;/object&gt;&lt;object type=&quot;3&quot; unique_id=&quot;10571&quot;&gt;&lt;property id=&quot;20148&quot; value=&quot;5&quot;/&gt;&lt;property id=&quot;20300&quot; value=&quot;Slide 10 - &amp;quot;Truyện Mùa hè ý nghĩa&amp;quot;&quot;/&gt;&lt;property id=&quot;20302&quot; value=&quot;0&quot;/&gt;&lt;property id=&quot;20303&quot; value=&quot;-1&quot;/&gt;&lt;property id=&quot;20307&quot; value=&quot;271&quot;/&gt;&lt;property id=&quot;20309&quot; value=&quot;-1&quot;/&gt;&lt;property id=&quot;20312&quot; value=&quot;0&quot;/&gt;&lt;property id=&quot;20601&quot; value=&quot;0&quot;/&gt;&lt;/object&gt;&lt;/object&gt;&lt;object type=&quot;8&quot; unique_id=&quot;10016&quot;&gt;&lt;/object&gt;&lt;object type=&quot;10&quot; unique_id=&quot;10236&quot;&gt;&lt;object type=&quot;11&quot; unique_id=&quot;10237&quot;&gt;&lt;property id=&quot;20180&quot; value=&quot;1&quot;/&gt;&lt;property id=&quot;20181&quot; value=&quot;1&quot;/&gt;&lt;property id=&quot;20183&quot; value=&quot;1&quot;/&gt;&lt;/object&gt;&lt;object type=&quot;12&quot; unique_id=&quot;10296&quot;&gt;&lt;/object&gt;&lt;object type=&quot;13&quot; unique_id=&quot;10297&quot;&gt;&lt;/object&gt;&lt;/object&gt;&lt;object type=&quot;4&quot; unique_id=&quot;10238&quot;&gt;&lt;object type=&quot;5&quot; unique_id=&quot;10812&quot;&gt;&lt;property id=&quot;20000&quot; value=&quot;0&quot;/&gt;&lt;property id=&quot;20149&quot; value=&quot;Dao thi thu huong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1273</TotalTime>
  <Words>77</Words>
  <Application>Microsoft Office PowerPoint</Application>
  <PresentationFormat>Widescreen</PresentationFormat>
  <Paragraphs>20</Paragraphs>
  <Slides>8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4" baseType="lpstr">
      <vt:lpstr>Arial</vt:lpstr>
      <vt:lpstr>Calibri</vt:lpstr>
      <vt:lpstr>Calibri Light</vt:lpstr>
      <vt:lpstr>Marykate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Record a Presentation</dc:title>
  <dc:subject/>
  <dc:creator>Orians, A.J.</dc:creator>
  <cp:keywords/>
  <dc:description/>
  <cp:lastModifiedBy>Đào Thị Thu Hương - 4JUPA - 543</cp:lastModifiedBy>
  <cp:revision>132</cp:revision>
  <dcterms:modified xsi:type="dcterms:W3CDTF">2024-05-07T15:04:01Z</dcterms:modified>
  <cp:category/>
</cp:coreProperties>
</file>