
<file path=[Content_Types].xml><?xml version="1.0" encoding="utf-8"?>
<Types xmlns="http://schemas.openxmlformats.org/package/2006/content-types">
  <Default Extension="gif" ContentType="image/gif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071" r:id="rId1"/>
  </p:sldMasterIdLst>
  <p:notesMasterIdLst>
    <p:notesMasterId r:id="rId9"/>
  </p:notesMasterIdLst>
  <p:sldIdLst>
    <p:sldId id="275" r:id="rId2"/>
    <p:sldId id="347" r:id="rId3"/>
    <p:sldId id="348" r:id="rId4"/>
    <p:sldId id="367" r:id="rId5"/>
    <p:sldId id="378" r:id="rId6"/>
    <p:sldId id="376" r:id="rId7"/>
    <p:sldId id="356" r:id="rId8"/>
  </p:sldIdLst>
  <p:sldSz cx="12192000" cy="6858000"/>
  <p:notesSz cx="6858000" cy="9144000"/>
  <p:custDataLst>
    <p:tags r:id="rId10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4"/>
    <p:restoredTop sz="94741" autoAdjust="0"/>
  </p:normalViewPr>
  <p:slideViewPr>
    <p:cSldViewPr snapToGrid="0" snapToObjects="1">
      <p:cViewPr varScale="1">
        <p:scale>
          <a:sx n="63" d="100"/>
          <a:sy n="63" d="100"/>
        </p:scale>
        <p:origin x="56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hape 3">
            <a:extLst>
              <a:ext uri="{FF2B5EF4-FFF2-40B4-BE49-F238E27FC236}">
                <a16:creationId xmlns:a16="http://schemas.microsoft.com/office/drawing/2014/main" id="{D198C71D-5942-CA5D-916F-09FFD65E6D3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" name="Shape 4">
            <a:extLst>
              <a:ext uri="{FF2B5EF4-FFF2-40B4-BE49-F238E27FC236}">
                <a16:creationId xmlns:a16="http://schemas.microsoft.com/office/drawing/2014/main" id="{83078C01-0309-4A2C-BB94-5F8C080BF6C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pPr lvl="0"/>
            <a:endParaRPr noProof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978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0CE580-2C52-3ECA-C042-D592F237B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2036A-B193-459F-88F3-92A4FC1764B8}" type="datetimeFigureOut">
              <a:rPr lang="en-US"/>
              <a:pPr>
                <a:defRPr/>
              </a:pPr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419FC3-1720-D008-4060-931906B7C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7436D7-6E54-80D9-596C-26CDDF7C9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AE08D5-A6E3-4143-9A20-C542462975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4293565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D6E10E-14D7-EC58-CA79-2CF1B709D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86B94-D4A2-416E-992F-6568232A1E3E}" type="datetimeFigureOut">
              <a:rPr lang="en-US"/>
              <a:pPr>
                <a:defRPr/>
              </a:pPr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4C6038-50CC-937F-D053-FB1220574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DCF546-60E5-16E8-3ABD-1F99F434B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5E6C79-18FA-4599-B31F-FF4AB4068B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531941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6BA339-5FBB-A2D1-D825-0F126FEAD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5E73F-098D-41EA-9F80-D0A250CC491D}" type="datetimeFigureOut">
              <a:rPr lang="en-US"/>
              <a:pPr>
                <a:defRPr/>
              </a:pPr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4CCBA2-2D8C-4DF5-D049-633949F8F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D3821-92AA-27DA-0789-397619C0A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F6782B-A67B-437F-A5E3-63024791DD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6471614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9EA20-4E9B-33B7-D203-187D2F285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E1E2D2-DDD2-DBD9-EBC3-D3F4DA79A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F47314-964D-1DF4-A6F0-43231FC45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720F38-9D6C-4A22-B415-71E98C5E76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8220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6FD798-64B2-AA0A-697C-7B3879904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3E918-7D65-4207-9AA3-4BCE1778B18D}" type="datetimeFigureOut">
              <a:rPr lang="en-US"/>
              <a:pPr>
                <a:defRPr/>
              </a:pPr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54FBE1-CEB0-3540-9DAD-D7F115E0B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4A883B-BDCF-0B98-0109-869C15BD7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4DE987-4BE0-4DF0-9495-22EAC367BA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798597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B46D1E7-AD89-31C8-4176-0ADD55D1A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2DC246-DE9D-4CB0-ABCF-CBA5A35D8A62}" type="datetimeFigureOut">
              <a:rPr lang="en-US"/>
              <a:pPr>
                <a:defRPr/>
              </a:pPr>
              <a:t>5/1/2024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80E2B68-84D1-BB04-40AC-AE3F6627A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268184E-E617-45F5-1EC1-80B2F31CA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C76949-4C66-4471-9F98-364BC3704B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162403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7F1E715-2FD3-3028-42D8-9034054D3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AA2D2-7ABC-471E-A3F5-17E3D0DC3A68}" type="datetimeFigureOut">
              <a:rPr lang="en-US"/>
              <a:pPr>
                <a:defRPr/>
              </a:pPr>
              <a:t>5/1/2024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447FA67-AE6A-D1CE-53F0-1A22FC5BC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4DFB97F-4E3B-CA77-A2E2-74E0F6750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218D8A-7BC4-4A01-83A5-D476B3B445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212621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CE29B93-1D60-988F-BE31-35962665E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D5EBC-5D92-45C6-966E-E4F72834819A}" type="datetimeFigureOut">
              <a:rPr lang="en-US"/>
              <a:pPr>
                <a:defRPr/>
              </a:pPr>
              <a:t>5/1/2024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8E90E91-A76B-D4A3-9E50-3AB4C8BE9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23C1331-FC34-F2BA-2FD0-EF701767B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1DBD88-F26E-4208-842F-AEE1BE993C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265450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EA7B43E-22AF-8096-E03E-625115D85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3AFE7-8801-45C9-A35C-3ECCE3B4767C}" type="datetimeFigureOut">
              <a:rPr lang="en-US"/>
              <a:pPr>
                <a:defRPr/>
              </a:pPr>
              <a:t>5/1/2024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201182B-8AE5-A261-BE8C-1CEB15B96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2F059F7-90E9-F3D9-5A50-69B4067DA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8334F4-5394-4C69-B79F-EE7D5B60C1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242645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9051D3F-08D6-2314-5E9E-86280B07E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69326-F244-4CB9-B96E-5A89AA8DA825}" type="datetimeFigureOut">
              <a:rPr lang="en-US"/>
              <a:pPr>
                <a:defRPr/>
              </a:pPr>
              <a:t>5/1/2024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21479DF-B04B-F9A8-F5B2-DCC66F525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7ACD026-7253-0234-0C83-C72B34FF2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54E5DD-A780-4A53-B773-DCC6EF4A20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080615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DF3EFBA-E157-4BA5-5F2A-473D35521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2FAA71-68AA-4A9A-80AB-BC982076DEBC}" type="datetimeFigureOut">
              <a:rPr lang="en-US"/>
              <a:pPr>
                <a:defRPr/>
              </a:pPr>
              <a:t>5/1/2024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87E26D8-1424-204A-81B8-80B645A8D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C2B5E1D-5609-C128-6312-43F65CB9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11AF08-F5D6-4A65-A602-60FCCDCB76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327240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8CBF839-81FB-380B-68C8-F3FB4445278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4C1318B-1269-054E-3613-67C6FEC780B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4A7838-3974-47F9-8A71-6E3962666B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9DC15C2-35F2-4EE6-83B4-091C1B17E7F4}" type="datetimeFigureOut">
              <a:rPr lang="en-US"/>
              <a:pPr>
                <a:defRPr/>
              </a:pPr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5D17C4-2F93-4D2F-B6DF-6FA3F699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E83FA-9E38-4022-B81E-04838FC303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58F5AF4-AEA6-4162-9A82-9A6EBCEA05A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0" r:id="rId1"/>
    <p:sldLayoutId id="2147484190" r:id="rId2"/>
    <p:sldLayoutId id="2147484181" r:id="rId3"/>
    <p:sldLayoutId id="2147484182" r:id="rId4"/>
    <p:sldLayoutId id="2147484183" r:id="rId5"/>
    <p:sldLayoutId id="2147484184" r:id="rId6"/>
    <p:sldLayoutId id="2147484185" r:id="rId7"/>
    <p:sldLayoutId id="2147484186" r:id="rId8"/>
    <p:sldLayoutId id="2147484187" r:id="rId9"/>
    <p:sldLayoutId id="2147484188" r:id="rId10"/>
    <p:sldLayoutId id="214748418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gi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10" Type="http://schemas.openxmlformats.org/officeDocument/2006/relationships/image" Target="../media/image11.gif"/><Relationship Id="rId4" Type="http://schemas.openxmlformats.org/officeDocument/2006/relationships/image" Target="../media/image8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www.youtube.com/watch?v=XIde_VcT4bo" TargetMode="External"/><Relationship Id="rId7" Type="http://schemas.openxmlformats.org/officeDocument/2006/relationships/image" Target="../media/image13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hyperlink" Target="https://www.youtube.com/watch?v=DxJ3cCsbvfM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7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gif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9305769" y="109797"/>
            <a:ext cx="3326951" cy="884041"/>
            <a:chOff x="0" y="0"/>
            <a:chExt cx="1314351" cy="3492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14351" cy="349251"/>
            </a:xfrm>
            <a:custGeom>
              <a:avLst/>
              <a:gdLst/>
              <a:ahLst/>
              <a:cxnLst/>
              <a:rect l="l" t="t" r="r" b="b"/>
              <a:pathLst>
                <a:path w="1314351" h="349251">
                  <a:moveTo>
                    <a:pt x="1111151" y="0"/>
                  </a:moveTo>
                  <a:cubicBezTo>
                    <a:pt x="1223375" y="0"/>
                    <a:pt x="1314351" y="78182"/>
                    <a:pt x="1314351" y="174625"/>
                  </a:cubicBezTo>
                  <a:cubicBezTo>
                    <a:pt x="1314351" y="271068"/>
                    <a:pt x="1223375" y="349251"/>
                    <a:pt x="1111151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ACD6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95250"/>
              <a:ext cx="1314351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007601" y="1234939"/>
            <a:ext cx="3713619" cy="884041"/>
            <a:chOff x="0" y="0"/>
            <a:chExt cx="1467109" cy="34925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67109" cy="349251"/>
            </a:xfrm>
            <a:custGeom>
              <a:avLst/>
              <a:gdLst/>
              <a:ahLst/>
              <a:cxnLst/>
              <a:rect l="l" t="t" r="r" b="b"/>
              <a:pathLst>
                <a:path w="1467109" h="349251">
                  <a:moveTo>
                    <a:pt x="1263909" y="0"/>
                  </a:moveTo>
                  <a:cubicBezTo>
                    <a:pt x="1376133" y="0"/>
                    <a:pt x="1467109" y="78182"/>
                    <a:pt x="1467109" y="174625"/>
                  </a:cubicBezTo>
                  <a:cubicBezTo>
                    <a:pt x="1467109" y="271068"/>
                    <a:pt x="1376133" y="349251"/>
                    <a:pt x="1263909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C3CBF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95250"/>
              <a:ext cx="1467109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480800" y="3338802"/>
            <a:ext cx="3977064" cy="884041"/>
            <a:chOff x="0" y="0"/>
            <a:chExt cx="1571186" cy="34925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71186" cy="349251"/>
            </a:xfrm>
            <a:custGeom>
              <a:avLst/>
              <a:gdLst/>
              <a:ahLst/>
              <a:cxnLst/>
              <a:rect l="l" t="t" r="r" b="b"/>
              <a:pathLst>
                <a:path w="1571186" h="349251">
                  <a:moveTo>
                    <a:pt x="1367986" y="0"/>
                  </a:moveTo>
                  <a:cubicBezTo>
                    <a:pt x="1480210" y="0"/>
                    <a:pt x="1571186" y="78182"/>
                    <a:pt x="1571186" y="174625"/>
                  </a:cubicBezTo>
                  <a:cubicBezTo>
                    <a:pt x="1571186" y="271068"/>
                    <a:pt x="1480210" y="349251"/>
                    <a:pt x="1367986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C7D4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95250"/>
              <a:ext cx="1571186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830319" y="2297154"/>
            <a:ext cx="3977064" cy="884041"/>
            <a:chOff x="0" y="0"/>
            <a:chExt cx="1571186" cy="34925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71186" cy="349251"/>
            </a:xfrm>
            <a:custGeom>
              <a:avLst/>
              <a:gdLst/>
              <a:ahLst/>
              <a:cxnLst/>
              <a:rect l="l" t="t" r="r" b="b"/>
              <a:pathLst>
                <a:path w="1571186" h="349251">
                  <a:moveTo>
                    <a:pt x="1367986" y="0"/>
                  </a:moveTo>
                  <a:cubicBezTo>
                    <a:pt x="1480210" y="0"/>
                    <a:pt x="1571186" y="78182"/>
                    <a:pt x="1571186" y="174625"/>
                  </a:cubicBezTo>
                  <a:cubicBezTo>
                    <a:pt x="1571186" y="271068"/>
                    <a:pt x="1480210" y="349251"/>
                    <a:pt x="1367986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BC391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95250"/>
              <a:ext cx="1571186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sp>
        <p:nvSpPr>
          <p:cNvPr id="17" name="Freeform 17"/>
          <p:cNvSpPr/>
          <p:nvPr/>
        </p:nvSpPr>
        <p:spPr>
          <a:xfrm rot="19655492">
            <a:off x="-537484" y="534299"/>
            <a:ext cx="3877715" cy="2050342"/>
          </a:xfrm>
          <a:custGeom>
            <a:avLst/>
            <a:gdLst/>
            <a:ahLst/>
            <a:cxnLst/>
            <a:rect l="l" t="t" r="r" b="b"/>
            <a:pathLst>
              <a:path w="5816573" h="3075513">
                <a:moveTo>
                  <a:pt x="0" y="0"/>
                </a:moveTo>
                <a:lnTo>
                  <a:pt x="5816573" y="0"/>
                </a:lnTo>
                <a:lnTo>
                  <a:pt x="5816573" y="3075513"/>
                </a:lnTo>
                <a:lnTo>
                  <a:pt x="0" y="30755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C45E0F-3541-A6EF-9D0F-866D0BC15FAC}"/>
              </a:ext>
            </a:extLst>
          </p:cNvPr>
          <p:cNvSpPr txBox="1"/>
          <p:nvPr/>
        </p:nvSpPr>
        <p:spPr>
          <a:xfrm>
            <a:off x="2235140" y="185839"/>
            <a:ext cx="8180445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LONG BIÊN</a:t>
            </a:r>
          </a:p>
          <a:p>
            <a:pPr algn="ctr"/>
            <a:r>
              <a:rPr lang="en-US" sz="22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TRẠNG NGUYÊN</a:t>
            </a:r>
          </a:p>
          <a:p>
            <a:pPr algn="ctr"/>
            <a:endParaRPr lang="en-US" sz="1867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067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</a:p>
          <a:p>
            <a:pPr algn="ctr"/>
            <a:r>
              <a:rPr lang="en-US" sz="22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LÀM QUEN VỚI TÁC PHẨM VĂN HỌC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6570365-B05E-E61C-F815-4F9A5129FE28}"/>
              </a:ext>
            </a:extLst>
          </p:cNvPr>
          <p:cNvGrpSpPr/>
          <p:nvPr/>
        </p:nvGrpSpPr>
        <p:grpSpPr>
          <a:xfrm>
            <a:off x="53644" y="28381"/>
            <a:ext cx="1987016" cy="1934104"/>
            <a:chOff x="533400" y="456391"/>
            <a:chExt cx="2980524" cy="2901156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EB47694-BE68-A2E1-6D4C-56B33825D30A}"/>
                </a:ext>
              </a:extLst>
            </p:cNvPr>
            <p:cNvSpPr/>
            <p:nvPr/>
          </p:nvSpPr>
          <p:spPr>
            <a:xfrm>
              <a:off x="533400" y="456391"/>
              <a:ext cx="2980524" cy="29011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933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C381747-A9ED-E45B-7575-56DAA772498F}"/>
                </a:ext>
              </a:extLst>
            </p:cNvPr>
            <p:cNvPicPr/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788" y="610295"/>
              <a:ext cx="2641909" cy="2593348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28" name="Freeform 6">
            <a:extLst>
              <a:ext uri="{FF2B5EF4-FFF2-40B4-BE49-F238E27FC236}">
                <a16:creationId xmlns:a16="http://schemas.microsoft.com/office/drawing/2014/main" id="{2EDB66D2-4D5A-DE17-13E8-C41596A0C5CE}"/>
              </a:ext>
            </a:extLst>
          </p:cNvPr>
          <p:cNvSpPr/>
          <p:nvPr/>
        </p:nvSpPr>
        <p:spPr>
          <a:xfrm>
            <a:off x="6908800" y="5410200"/>
            <a:ext cx="5283200" cy="1447800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33944" b="-172322"/>
            </a:stretch>
          </a:blipFill>
        </p:spPr>
      </p:sp>
      <p:sp>
        <p:nvSpPr>
          <p:cNvPr id="27" name="Freeform 4">
            <a:extLst>
              <a:ext uri="{FF2B5EF4-FFF2-40B4-BE49-F238E27FC236}">
                <a16:creationId xmlns:a16="http://schemas.microsoft.com/office/drawing/2014/main" id="{8635F848-BB86-BEE7-114E-4C858E408130}"/>
              </a:ext>
            </a:extLst>
          </p:cNvPr>
          <p:cNvSpPr/>
          <p:nvPr/>
        </p:nvSpPr>
        <p:spPr>
          <a:xfrm>
            <a:off x="9295291" y="3933073"/>
            <a:ext cx="1554360" cy="2729815"/>
          </a:xfrm>
          <a:custGeom>
            <a:avLst/>
            <a:gdLst/>
            <a:ahLst/>
            <a:cxnLst/>
            <a:rect l="l" t="t" r="r" b="b"/>
            <a:pathLst>
              <a:path w="2001848" h="3534954">
                <a:moveTo>
                  <a:pt x="0" y="0"/>
                </a:moveTo>
                <a:lnTo>
                  <a:pt x="2001847" y="0"/>
                </a:lnTo>
                <a:lnTo>
                  <a:pt x="2001847" y="3534954"/>
                </a:lnTo>
                <a:lnTo>
                  <a:pt x="0" y="35349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637" r="-3637"/>
            </a:stretch>
          </a:blipFill>
        </p:spPr>
      </p:sp>
      <p:sp>
        <p:nvSpPr>
          <p:cNvPr id="29" name="Freeform 3">
            <a:extLst>
              <a:ext uri="{FF2B5EF4-FFF2-40B4-BE49-F238E27FC236}">
                <a16:creationId xmlns:a16="http://schemas.microsoft.com/office/drawing/2014/main" id="{44E0E556-225B-39C3-FDCA-4245D81BDA1A}"/>
              </a:ext>
            </a:extLst>
          </p:cNvPr>
          <p:cNvSpPr/>
          <p:nvPr/>
        </p:nvSpPr>
        <p:spPr>
          <a:xfrm>
            <a:off x="10830319" y="5023389"/>
            <a:ext cx="1422449" cy="1855083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" r="-59126" b="-51774"/>
            </a:stretch>
          </a:blipFill>
        </p:spPr>
      </p:sp>
      <p:pic>
        <p:nvPicPr>
          <p:cNvPr id="30" name="Picture 20">
            <a:extLst>
              <a:ext uri="{FF2B5EF4-FFF2-40B4-BE49-F238E27FC236}">
                <a16:creationId xmlns:a16="http://schemas.microsoft.com/office/drawing/2014/main" id="{5062C2F3-5B7C-FB59-9A05-3A11CAD631A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31856" b="41072"/>
          <a:stretch/>
        </p:blipFill>
        <p:spPr>
          <a:xfrm rot="410647">
            <a:off x="252371" y="3461018"/>
            <a:ext cx="1099449" cy="897395"/>
          </a:xfrm>
          <a:prstGeom prst="rect">
            <a:avLst/>
          </a:prstGeom>
        </p:spPr>
      </p:pic>
      <p:pic>
        <p:nvPicPr>
          <p:cNvPr id="31" name="Picture 20">
            <a:extLst>
              <a:ext uri="{FF2B5EF4-FFF2-40B4-BE49-F238E27FC236}">
                <a16:creationId xmlns:a16="http://schemas.microsoft.com/office/drawing/2014/main" id="{6E601B87-0A15-D313-0EF4-42DEC89995F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8414" t="38051"/>
          <a:stretch/>
        </p:blipFill>
        <p:spPr>
          <a:xfrm rot="19881762">
            <a:off x="2739039" y="5616405"/>
            <a:ext cx="670956" cy="943404"/>
          </a:xfrm>
          <a:prstGeom prst="rect">
            <a:avLst/>
          </a:prstGeom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90F41ED-2ED4-6B0B-E83F-4C49075340DD}"/>
              </a:ext>
            </a:extLst>
          </p:cNvPr>
          <p:cNvSpPr txBox="1">
            <a:spLocks/>
          </p:cNvSpPr>
          <p:nvPr/>
        </p:nvSpPr>
        <p:spPr>
          <a:xfrm>
            <a:off x="0" y="4040402"/>
            <a:ext cx="12192000" cy="1579562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0" algn="ctr" eaLnBrk="1" hangingPunct="1">
              <a:buFont typeface="Arial" panose="020B0604020202020204" pitchFamily="34" charset="0"/>
              <a:buNone/>
            </a:pPr>
            <a:endParaRPr lang="en-US" altLang="en-US" sz="1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ctr" eaLnBrk="1" hangingPunct="1">
              <a:buFont typeface="Arial" panose="020B0604020202020204" pitchFamily="34" charset="0"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NHÀ TRẺ D1</a:t>
            </a: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ctr" eaLnBrk="1" hangingPunct="1">
              <a:buFont typeface="Arial" panose="020B0604020202020204" pitchFamily="34" charset="0"/>
              <a:buNone/>
            </a:pP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ctr" eaLnBrk="1" hangingPunct="1">
              <a:buFont typeface="Arial" panose="020B0604020202020204" pitchFamily="34" charset="0"/>
              <a:buNone/>
            </a:pP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36FEE605-984B-1509-FBAC-D93BA398C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1834" y="6481817"/>
            <a:ext cx="26283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2023 - 2024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0F0C003-D438-709F-B02D-5C437733E933}"/>
              </a:ext>
            </a:extLst>
          </p:cNvPr>
          <p:cNvSpPr txBox="1"/>
          <p:nvPr/>
        </p:nvSpPr>
        <p:spPr>
          <a:xfrm>
            <a:off x="0" y="2393261"/>
            <a:ext cx="12225338" cy="153888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Đồng dao: </a:t>
            </a:r>
          </a:p>
          <a:p>
            <a:pPr algn="ctr">
              <a:defRPr/>
            </a:pPr>
            <a:r>
              <a:rPr lang="en-US" sz="5400" b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“Lạy trời mưa xuống”</a:t>
            </a:r>
            <a:endParaRPr lang="en-US" sz="5400" b="1" dirty="0">
              <a:solidFill>
                <a:srgbClr val="FF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EB74E9F4-B903-9BF8-C6A1-3AAB9D079DF8}"/>
              </a:ext>
            </a:extLst>
          </p:cNvPr>
          <p:cNvSpPr/>
          <p:nvPr/>
        </p:nvSpPr>
        <p:spPr>
          <a:xfrm flipH="1">
            <a:off x="1088176" y="3725479"/>
            <a:ext cx="1554358" cy="2865175"/>
          </a:xfrm>
          <a:custGeom>
            <a:avLst/>
            <a:gdLst/>
            <a:ahLst/>
            <a:cxnLst/>
            <a:rect l="l" t="t" r="r" b="b"/>
            <a:pathLst>
              <a:path w="1678331" h="3093697">
                <a:moveTo>
                  <a:pt x="0" y="0"/>
                </a:moveTo>
                <a:lnTo>
                  <a:pt x="1678331" y="0"/>
                </a:lnTo>
                <a:lnTo>
                  <a:pt x="1678331" y="3093698"/>
                </a:lnTo>
                <a:lnTo>
                  <a:pt x="0" y="309369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ùa hè đến">
            <a:hlinkClick r:id="" action="ppaction://media"/>
            <a:extLst>
              <a:ext uri="{FF2B5EF4-FFF2-40B4-BE49-F238E27FC236}">
                <a16:creationId xmlns:a16="http://schemas.microsoft.com/office/drawing/2014/main" id="{C376F791-04FE-8510-7096-FBC84F1A7B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31892" y="6451600"/>
            <a:ext cx="406400" cy="406400"/>
          </a:xfrm>
          <a:prstGeom prst="rect">
            <a:avLst/>
          </a:prstGeom>
        </p:spPr>
      </p:pic>
      <p:sp>
        <p:nvSpPr>
          <p:cNvPr id="12" name="Freeform 6">
            <a:extLst>
              <a:ext uri="{FF2B5EF4-FFF2-40B4-BE49-F238E27FC236}">
                <a16:creationId xmlns:a16="http://schemas.microsoft.com/office/drawing/2014/main" id="{44A9762E-366E-0A04-DD6C-EB82FCD872FF}"/>
              </a:ext>
            </a:extLst>
          </p:cNvPr>
          <p:cNvSpPr/>
          <p:nvPr/>
        </p:nvSpPr>
        <p:spPr>
          <a:xfrm flipH="1">
            <a:off x="0" y="5673965"/>
            <a:ext cx="6824133" cy="1190575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008" t="5162" r="-22238" b="-116116"/>
            </a:stretch>
          </a:blipFill>
        </p:spPr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88E7A5A4-5B3A-A2A0-C403-AB2F9939129A}"/>
              </a:ext>
            </a:extLst>
          </p:cNvPr>
          <p:cNvSpPr/>
          <p:nvPr/>
        </p:nvSpPr>
        <p:spPr>
          <a:xfrm rot="21262615" flipH="1">
            <a:off x="4570157" y="5617431"/>
            <a:ext cx="1080383" cy="804027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" r="-59126" b="-51774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437664" y="881420"/>
            <a:ext cx="4519006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  <a:effectLst/>
                <a:latin typeface="Time New Roman"/>
                <a:ea typeface="Times New Roman" panose="02020603050405020304" pitchFamily="18" charset="0"/>
              </a:rPr>
              <a:t>Câu đố:</a:t>
            </a:r>
          </a:p>
          <a:p>
            <a:pPr algn="ctr"/>
            <a:r>
              <a:rPr lang="en-US" sz="2400" b="1">
                <a:solidFill>
                  <a:srgbClr val="0000FF"/>
                </a:solidFill>
                <a:effectLst/>
                <a:latin typeface="Time New Roman"/>
                <a:ea typeface="Times New Roman" panose="02020603050405020304" pitchFamily="18" charset="0"/>
              </a:rPr>
              <a:t>“ Hạt gì sinh ở trên mây</a:t>
            </a:r>
          </a:p>
          <a:p>
            <a:pPr algn="ctr"/>
            <a:r>
              <a:rPr lang="en-US" sz="2400" b="1">
                <a:solidFill>
                  <a:srgbClr val="0000FF"/>
                </a:solidFill>
                <a:effectLst/>
                <a:latin typeface="Time New Roman"/>
                <a:ea typeface="Times New Roman" panose="02020603050405020304" pitchFamily="18" charset="0"/>
              </a:rPr>
              <a:t>Khi rơi xuống đất cỏ cây mát lành”</a:t>
            </a:r>
            <a:endParaRPr lang="en-US" sz="2400" b="1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6C7D623B-4BB9-8B9F-CD3B-EEDE22F8F6DA}"/>
              </a:ext>
            </a:extLst>
          </p:cNvPr>
          <p:cNvSpPr/>
          <p:nvPr/>
        </p:nvSpPr>
        <p:spPr>
          <a:xfrm rot="158138">
            <a:off x="5729740" y="523672"/>
            <a:ext cx="5934853" cy="2315453"/>
          </a:xfrm>
          <a:prstGeom prst="cloudCallout">
            <a:avLst>
              <a:gd name="adj1" fmla="val -61903"/>
              <a:gd name="adj2" fmla="val 64516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33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5DC7B1D-E6A5-CD71-94F2-957EE51F564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196214" y="105805"/>
            <a:ext cx="2647062" cy="1813238"/>
          </a:xfrm>
          <a:prstGeom prst="rect">
            <a:avLst/>
          </a:prstGeom>
        </p:spPr>
      </p:pic>
      <p:pic>
        <p:nvPicPr>
          <p:cNvPr id="16" name="Picture 25">
            <a:extLst>
              <a:ext uri="{FF2B5EF4-FFF2-40B4-BE49-F238E27FC236}">
                <a16:creationId xmlns:a16="http://schemas.microsoft.com/office/drawing/2014/main" id="{6DEFBE6E-7D6C-6FED-5E9E-1EC3B1893B0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20758062">
            <a:off x="9409869" y="3723121"/>
            <a:ext cx="929784" cy="906540"/>
          </a:xfrm>
          <a:prstGeom prst="rect">
            <a:avLst/>
          </a:prstGeom>
        </p:spPr>
      </p:pic>
      <p:sp>
        <p:nvSpPr>
          <p:cNvPr id="10" name="Freeform 4">
            <a:extLst>
              <a:ext uri="{FF2B5EF4-FFF2-40B4-BE49-F238E27FC236}">
                <a16:creationId xmlns:a16="http://schemas.microsoft.com/office/drawing/2014/main" id="{63530B9E-93E4-A0E7-B9F5-C7F21B2BCC2D}"/>
              </a:ext>
            </a:extLst>
          </p:cNvPr>
          <p:cNvSpPr/>
          <p:nvPr/>
        </p:nvSpPr>
        <p:spPr>
          <a:xfrm flipH="1">
            <a:off x="2837600" y="2404947"/>
            <a:ext cx="2272748" cy="4189396"/>
          </a:xfrm>
          <a:custGeom>
            <a:avLst/>
            <a:gdLst/>
            <a:ahLst/>
            <a:cxnLst/>
            <a:rect l="l" t="t" r="r" b="b"/>
            <a:pathLst>
              <a:path w="1678331" h="3093697">
                <a:moveTo>
                  <a:pt x="0" y="0"/>
                </a:moveTo>
                <a:lnTo>
                  <a:pt x="1678331" y="0"/>
                </a:lnTo>
                <a:lnTo>
                  <a:pt x="1678331" y="3093698"/>
                </a:lnTo>
                <a:lnTo>
                  <a:pt x="0" y="309369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776B56-3DBF-B7AA-67C4-BAC91D4BDDB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flipH="1">
            <a:off x="-786506" y="4891085"/>
            <a:ext cx="4367906" cy="196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3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ạc nền kể truyện mầm non">
            <a:hlinkClick r:id="" action="ppaction://media"/>
            <a:extLst>
              <a:ext uri="{FF2B5EF4-FFF2-40B4-BE49-F238E27FC236}">
                <a16:creationId xmlns:a16="http://schemas.microsoft.com/office/drawing/2014/main" id="{4DDFD62D-B4B0-3155-2D78-7081B4FF3F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06149" y="6165953"/>
            <a:ext cx="406400" cy="406400"/>
          </a:xfrm>
          <a:prstGeom prst="rect">
            <a:avLst/>
          </a:prstGeom>
        </p:spPr>
      </p:pic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 flipH="1">
            <a:off x="-16935" y="5231220"/>
            <a:ext cx="8927017" cy="1626782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008" t="5162" r="-22238" b="-116116"/>
            </a:stretch>
          </a:blipFill>
        </p:spPr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42A9291-FB68-9D97-DC67-1DE2D77C44F3}"/>
              </a:ext>
            </a:extLst>
          </p:cNvPr>
          <p:cNvSpPr/>
          <p:nvPr/>
        </p:nvSpPr>
        <p:spPr>
          <a:xfrm>
            <a:off x="1490154" y="362649"/>
            <a:ext cx="4490720" cy="184986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1BE8BFA4-B1D6-49D1-69FC-8B3109B5522E}"/>
              </a:ext>
            </a:extLst>
          </p:cNvPr>
          <p:cNvSpPr/>
          <p:nvPr/>
        </p:nvSpPr>
        <p:spPr>
          <a:xfrm rot="21262615" flipH="1">
            <a:off x="6301892" y="5495964"/>
            <a:ext cx="1080383" cy="804027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" r="-59126" b="-51774"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A9EA1E1C-4BCE-2F06-3030-FE684AD73ED6}"/>
              </a:ext>
            </a:extLst>
          </p:cNvPr>
          <p:cNvSpPr/>
          <p:nvPr/>
        </p:nvSpPr>
        <p:spPr>
          <a:xfrm flipH="1">
            <a:off x="1796607" y="2805410"/>
            <a:ext cx="2309542" cy="3689941"/>
          </a:xfrm>
          <a:custGeom>
            <a:avLst/>
            <a:gdLst/>
            <a:ahLst/>
            <a:cxnLst/>
            <a:rect l="l" t="t" r="r" b="b"/>
            <a:pathLst>
              <a:path w="1678331" h="3093697">
                <a:moveTo>
                  <a:pt x="0" y="0"/>
                </a:moveTo>
                <a:lnTo>
                  <a:pt x="1678331" y="0"/>
                </a:lnTo>
                <a:lnTo>
                  <a:pt x="1678331" y="3093698"/>
                </a:lnTo>
                <a:lnTo>
                  <a:pt x="0" y="30936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D580E9A4-F877-995C-C87B-4ADD6E0B1126}"/>
              </a:ext>
            </a:extLst>
          </p:cNvPr>
          <p:cNvSpPr txBox="1"/>
          <p:nvPr/>
        </p:nvSpPr>
        <p:spPr>
          <a:xfrm>
            <a:off x="398881" y="915397"/>
            <a:ext cx="6783185" cy="677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4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đọc diễn cảm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E4A866-A2D9-A2FF-6AD8-B8CDB7B67718}"/>
              </a:ext>
            </a:extLst>
          </p:cNvPr>
          <p:cNvSpPr txBox="1"/>
          <p:nvPr/>
        </p:nvSpPr>
        <p:spPr>
          <a:xfrm>
            <a:off x="6804561" y="1070042"/>
            <a:ext cx="468336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0">
                <a:solidFill>
                  <a:schemeClr val="tx1"/>
                </a:solidFill>
                <a:effectLst/>
                <a:latin typeface="Time New Roman"/>
              </a:rPr>
              <a:t>“</a:t>
            </a:r>
            <a:r>
              <a:rPr lang="vi-VN" sz="3600" b="1" i="0">
                <a:solidFill>
                  <a:schemeClr val="tx1"/>
                </a:solidFill>
                <a:effectLst/>
                <a:latin typeface="Time New Roman"/>
              </a:rPr>
              <a:t>Lạy trời mưa xuống</a:t>
            </a:r>
            <a:r>
              <a:rPr lang="en-US" sz="3600" b="1">
                <a:solidFill>
                  <a:schemeClr val="tx1"/>
                </a:solidFill>
                <a:latin typeface="Time New Roman"/>
              </a:rPr>
              <a:t>”</a:t>
            </a:r>
            <a:r>
              <a:rPr lang="vi-VN" sz="3600" b="1" i="0">
                <a:solidFill>
                  <a:schemeClr val="tx1"/>
                </a:solidFill>
                <a:effectLst/>
                <a:latin typeface="Time New Roman"/>
              </a:rPr>
              <a:t> </a:t>
            </a:r>
            <a:endParaRPr lang="vi-VN" sz="3600" b="0" i="0">
              <a:solidFill>
                <a:schemeClr val="tx1"/>
              </a:solidFill>
              <a:effectLst/>
              <a:latin typeface="Time New Roman"/>
            </a:endParaRPr>
          </a:p>
          <a:p>
            <a:pPr algn="just"/>
            <a:r>
              <a:rPr lang="en-US" sz="2800" b="0" i="0">
                <a:solidFill>
                  <a:schemeClr val="tx1"/>
                </a:solidFill>
                <a:effectLst/>
                <a:latin typeface="Time New Roman"/>
              </a:rPr>
              <a:t>	</a:t>
            </a:r>
            <a:r>
              <a:rPr lang="vi-VN" sz="2800" b="0" i="0">
                <a:solidFill>
                  <a:schemeClr val="tx1"/>
                </a:solidFill>
                <a:effectLst/>
                <a:latin typeface="Time New Roman"/>
              </a:rPr>
              <a:t>Lạy trời mưa xuống</a:t>
            </a:r>
          </a:p>
          <a:p>
            <a:pPr algn="just"/>
            <a:r>
              <a:rPr lang="en-US" sz="2800" b="0" i="0">
                <a:solidFill>
                  <a:schemeClr val="tx1"/>
                </a:solidFill>
                <a:effectLst/>
                <a:latin typeface="Time New Roman"/>
              </a:rPr>
              <a:t>	</a:t>
            </a:r>
            <a:r>
              <a:rPr lang="vi-VN" sz="2800" b="0" i="0">
                <a:solidFill>
                  <a:schemeClr val="tx1"/>
                </a:solidFill>
                <a:effectLst/>
                <a:latin typeface="Time New Roman"/>
              </a:rPr>
              <a:t>Lấy nước tôi uống</a:t>
            </a:r>
          </a:p>
          <a:p>
            <a:pPr algn="just"/>
            <a:r>
              <a:rPr lang="en-US" sz="2800" b="0" i="0">
                <a:solidFill>
                  <a:schemeClr val="tx1"/>
                </a:solidFill>
                <a:effectLst/>
                <a:latin typeface="Time New Roman"/>
              </a:rPr>
              <a:t>	</a:t>
            </a:r>
            <a:r>
              <a:rPr lang="vi-VN" sz="2800" b="0" i="0">
                <a:solidFill>
                  <a:schemeClr val="tx1"/>
                </a:solidFill>
                <a:effectLst/>
                <a:latin typeface="Time New Roman"/>
              </a:rPr>
              <a:t>Lấy ruộng tôi cày</a:t>
            </a:r>
          </a:p>
          <a:p>
            <a:pPr algn="just"/>
            <a:r>
              <a:rPr lang="en-US" sz="2800" b="0" i="0">
                <a:solidFill>
                  <a:schemeClr val="tx1"/>
                </a:solidFill>
                <a:effectLst/>
                <a:latin typeface="Time New Roman"/>
              </a:rPr>
              <a:t>	</a:t>
            </a:r>
            <a:r>
              <a:rPr lang="vi-VN" sz="2800" b="0" i="0">
                <a:solidFill>
                  <a:schemeClr val="tx1"/>
                </a:solidFill>
                <a:effectLst/>
                <a:latin typeface="Time New Roman"/>
              </a:rPr>
              <a:t>Lấy bát cơm đầy</a:t>
            </a:r>
          </a:p>
          <a:p>
            <a:pPr algn="just"/>
            <a:r>
              <a:rPr lang="en-US" sz="2800" b="0" i="0">
                <a:solidFill>
                  <a:schemeClr val="tx1"/>
                </a:solidFill>
                <a:effectLst/>
                <a:latin typeface="Time New Roman"/>
              </a:rPr>
              <a:t>	</a:t>
            </a:r>
            <a:r>
              <a:rPr lang="vi-VN" sz="2800" b="0" i="0">
                <a:solidFill>
                  <a:schemeClr val="tx1"/>
                </a:solidFill>
                <a:effectLst/>
                <a:latin typeface="Time New Roman"/>
              </a:rPr>
              <a:t>Lấy khúc cá to.</a:t>
            </a:r>
          </a:p>
        </p:txBody>
      </p:sp>
    </p:spTree>
    <p:extLst>
      <p:ext uri="{BB962C8B-B14F-4D97-AF65-F5344CB8AC3E}">
        <p14:creationId xmlns:p14="http://schemas.microsoft.com/office/powerpoint/2010/main" val="249445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1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 flipH="1">
            <a:off x="-16935" y="5231220"/>
            <a:ext cx="8927017" cy="1626782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08" t="5162" r="-22238" b="-116116"/>
            </a:stretch>
          </a:blipFill>
        </p:spPr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42A9291-FB68-9D97-DC67-1DE2D77C44F3}"/>
              </a:ext>
            </a:extLst>
          </p:cNvPr>
          <p:cNvSpPr/>
          <p:nvPr/>
        </p:nvSpPr>
        <p:spPr>
          <a:xfrm>
            <a:off x="5532841" y="920055"/>
            <a:ext cx="5672138" cy="232727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6B98787E-97F2-C639-1A37-82BCD83A89F7}"/>
              </a:ext>
            </a:extLst>
          </p:cNvPr>
          <p:cNvSpPr txBox="1"/>
          <p:nvPr/>
        </p:nvSpPr>
        <p:spPr>
          <a:xfrm>
            <a:off x="5650631" y="1555241"/>
            <a:ext cx="5664503" cy="8319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40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 thoại – Trích dẫn</a:t>
            </a:r>
            <a:endParaRPr lang="en-US" sz="6600" b="1">
              <a:solidFill>
                <a:srgbClr val="0611E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1BE8BFA4-B1D6-49D1-69FC-8B3109B5522E}"/>
              </a:ext>
            </a:extLst>
          </p:cNvPr>
          <p:cNvSpPr/>
          <p:nvPr/>
        </p:nvSpPr>
        <p:spPr>
          <a:xfrm rot="21262615" flipH="1">
            <a:off x="6301892" y="5495964"/>
            <a:ext cx="1080383" cy="804027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" r="-59126" b="-51774"/>
            </a:stretch>
          </a:blipFill>
        </p:spPr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B4DFBCD9-A340-58C2-FC92-A35C011B079C}"/>
              </a:ext>
            </a:extLst>
          </p:cNvPr>
          <p:cNvSpPr/>
          <p:nvPr/>
        </p:nvSpPr>
        <p:spPr>
          <a:xfrm rot="20053404">
            <a:off x="-374228" y="415887"/>
            <a:ext cx="5804159" cy="1294758"/>
          </a:xfrm>
          <a:custGeom>
            <a:avLst/>
            <a:gdLst/>
            <a:ahLst/>
            <a:cxnLst/>
            <a:rect l="l" t="t" r="r" b="b"/>
            <a:pathLst>
              <a:path w="4210594" h="1294758">
                <a:moveTo>
                  <a:pt x="0" y="0"/>
                </a:moveTo>
                <a:lnTo>
                  <a:pt x="4210594" y="0"/>
                </a:lnTo>
                <a:lnTo>
                  <a:pt x="4210594" y="1294757"/>
                </a:lnTo>
                <a:lnTo>
                  <a:pt x="0" y="12947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8AD3BBC8-6879-59AF-2D41-AE0172CF45C1}"/>
              </a:ext>
            </a:extLst>
          </p:cNvPr>
          <p:cNvSpPr/>
          <p:nvPr/>
        </p:nvSpPr>
        <p:spPr>
          <a:xfrm flipH="1">
            <a:off x="1796607" y="2805410"/>
            <a:ext cx="2309542" cy="3689941"/>
          </a:xfrm>
          <a:custGeom>
            <a:avLst/>
            <a:gdLst/>
            <a:ahLst/>
            <a:cxnLst/>
            <a:rect l="l" t="t" r="r" b="b"/>
            <a:pathLst>
              <a:path w="1678331" h="3093697">
                <a:moveTo>
                  <a:pt x="0" y="0"/>
                </a:moveTo>
                <a:lnTo>
                  <a:pt x="1678331" y="0"/>
                </a:lnTo>
                <a:lnTo>
                  <a:pt x="1678331" y="3093698"/>
                </a:lnTo>
                <a:lnTo>
                  <a:pt x="0" y="309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35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4F6968-B50B-DE69-FE22-9AD0B2E6E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54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 flipH="1">
            <a:off x="-16935" y="5231220"/>
            <a:ext cx="8927017" cy="1626782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08" t="5162" r="-22238" b="-116116"/>
            </a:stretch>
          </a:blipFill>
        </p:spPr>
      </p:sp>
      <p:sp>
        <p:nvSpPr>
          <p:cNvPr id="2" name="Oval 1">
            <a:hlinkClick r:id="rId3"/>
            <a:extLst>
              <a:ext uri="{FF2B5EF4-FFF2-40B4-BE49-F238E27FC236}">
                <a16:creationId xmlns:a16="http://schemas.microsoft.com/office/drawing/2014/main" id="{442A9291-FB68-9D97-DC67-1DE2D77C44F3}"/>
              </a:ext>
            </a:extLst>
          </p:cNvPr>
          <p:cNvSpPr/>
          <p:nvPr/>
        </p:nvSpPr>
        <p:spPr>
          <a:xfrm>
            <a:off x="4977318" y="920055"/>
            <a:ext cx="6783185" cy="232727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15" name="TextBox 7">
            <a:hlinkClick r:id="rId4"/>
            <a:extLst>
              <a:ext uri="{FF2B5EF4-FFF2-40B4-BE49-F238E27FC236}">
                <a16:creationId xmlns:a16="http://schemas.microsoft.com/office/drawing/2014/main" id="{6B98787E-97F2-C639-1A37-82BCD83A89F7}"/>
              </a:ext>
            </a:extLst>
          </p:cNvPr>
          <p:cNvSpPr txBox="1"/>
          <p:nvPr/>
        </p:nvSpPr>
        <p:spPr>
          <a:xfrm>
            <a:off x="4977318" y="1646681"/>
            <a:ext cx="6783185" cy="8740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54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 trẻ đọc đồng dao</a:t>
            </a:r>
            <a:endParaRPr lang="en-US" sz="8800" b="1">
              <a:solidFill>
                <a:srgbClr val="0611E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1BE8BFA4-B1D6-49D1-69FC-8B3109B5522E}"/>
              </a:ext>
            </a:extLst>
          </p:cNvPr>
          <p:cNvSpPr/>
          <p:nvPr/>
        </p:nvSpPr>
        <p:spPr>
          <a:xfrm rot="21262615" flipH="1">
            <a:off x="6301892" y="5495964"/>
            <a:ext cx="1080383" cy="804027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" r="-59126" b="-51774"/>
            </a:stretch>
          </a:blipFill>
        </p:spPr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B4DFBCD9-A340-58C2-FC92-A35C011B079C}"/>
              </a:ext>
            </a:extLst>
          </p:cNvPr>
          <p:cNvSpPr/>
          <p:nvPr/>
        </p:nvSpPr>
        <p:spPr>
          <a:xfrm rot="20053404">
            <a:off x="-374228" y="415887"/>
            <a:ext cx="5804159" cy="1294758"/>
          </a:xfrm>
          <a:custGeom>
            <a:avLst/>
            <a:gdLst/>
            <a:ahLst/>
            <a:cxnLst/>
            <a:rect l="l" t="t" r="r" b="b"/>
            <a:pathLst>
              <a:path w="4210594" h="1294758">
                <a:moveTo>
                  <a:pt x="0" y="0"/>
                </a:moveTo>
                <a:lnTo>
                  <a:pt x="4210594" y="0"/>
                </a:lnTo>
                <a:lnTo>
                  <a:pt x="4210594" y="1294757"/>
                </a:lnTo>
                <a:lnTo>
                  <a:pt x="0" y="12947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8AD3BBC8-6879-59AF-2D41-AE0172CF45C1}"/>
              </a:ext>
            </a:extLst>
          </p:cNvPr>
          <p:cNvSpPr/>
          <p:nvPr/>
        </p:nvSpPr>
        <p:spPr>
          <a:xfrm flipH="1">
            <a:off x="1796607" y="2805410"/>
            <a:ext cx="2309542" cy="3689941"/>
          </a:xfrm>
          <a:custGeom>
            <a:avLst/>
            <a:gdLst/>
            <a:ahLst/>
            <a:cxnLst/>
            <a:rect l="l" t="t" r="r" b="b"/>
            <a:pathLst>
              <a:path w="1678331" h="3093697">
                <a:moveTo>
                  <a:pt x="0" y="0"/>
                </a:moveTo>
                <a:lnTo>
                  <a:pt x="1678331" y="0"/>
                </a:lnTo>
                <a:lnTo>
                  <a:pt x="1678331" y="3093698"/>
                </a:lnTo>
                <a:lnTo>
                  <a:pt x="0" y="309369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49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>
            <a:off x="3048000" y="5072745"/>
            <a:ext cx="9144000" cy="1785255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08" t="5162" r="-22238" b="-116116"/>
            </a:stretch>
          </a:blipFill>
        </p:spPr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42BBCBC-07AE-9A18-9867-2F1CF69AE7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7744110" y="100865"/>
            <a:ext cx="5241002" cy="5569326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FD339BFE-D7A8-83DC-3A84-5B966BFE359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958116" y="112620"/>
            <a:ext cx="2744792" cy="1880183"/>
          </a:xfrm>
          <a:prstGeom prst="rect">
            <a:avLst/>
          </a:prstGeom>
        </p:spPr>
      </p:pic>
      <p:pic>
        <p:nvPicPr>
          <p:cNvPr id="16" name="Picture 25">
            <a:extLst>
              <a:ext uri="{FF2B5EF4-FFF2-40B4-BE49-F238E27FC236}">
                <a16:creationId xmlns:a16="http://schemas.microsoft.com/office/drawing/2014/main" id="{1951F086-EEFA-6CB1-A630-2E6C7C5E8A5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0758062">
            <a:off x="10460643" y="2404794"/>
            <a:ext cx="929784" cy="906540"/>
          </a:xfrm>
          <a:prstGeom prst="rect">
            <a:avLst/>
          </a:prstGeom>
        </p:spPr>
      </p:pic>
      <p:pic>
        <p:nvPicPr>
          <p:cNvPr id="17" name="Picture 19">
            <a:extLst>
              <a:ext uri="{FF2B5EF4-FFF2-40B4-BE49-F238E27FC236}">
                <a16:creationId xmlns:a16="http://schemas.microsoft.com/office/drawing/2014/main" id="{9A5A4516-CA7F-DD65-9704-FE2F0A664E3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129431">
            <a:off x="1533137" y="4707661"/>
            <a:ext cx="819077" cy="853205"/>
          </a:xfrm>
          <a:prstGeom prst="rect">
            <a:avLst/>
          </a:prstGeom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22DAC8EA-7ACB-6D10-A438-5893C30FA657}"/>
              </a:ext>
            </a:extLst>
          </p:cNvPr>
          <p:cNvSpPr txBox="1"/>
          <p:nvPr/>
        </p:nvSpPr>
        <p:spPr>
          <a:xfrm rot="20864881">
            <a:off x="820173" y="3068093"/>
            <a:ext cx="6770120" cy="1006601"/>
          </a:xfrm>
          <a:prstGeom prst="rect">
            <a:avLst/>
          </a:prstGeom>
        </p:spPr>
        <p:txBody>
          <a:bodyPr spcFirstLastPara="1" wrap="square" lIns="0" tIns="0" rIns="0" bIns="0" numCol="1" rtlCol="0" anchor="t">
            <a:prstTxWarp prst="textArchUp">
              <a:avLst/>
            </a:prstTxWarp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11134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arykate"/>
              </a:rPr>
              <a:t>Thank for listening!</a:t>
            </a:r>
          </a:p>
        </p:txBody>
      </p:sp>
      <p:sp>
        <p:nvSpPr>
          <p:cNvPr id="14" name="Freeform 16">
            <a:extLst>
              <a:ext uri="{FF2B5EF4-FFF2-40B4-BE49-F238E27FC236}">
                <a16:creationId xmlns:a16="http://schemas.microsoft.com/office/drawing/2014/main" id="{C97F9386-A823-A6DD-4390-D44DACBF0B97}"/>
              </a:ext>
            </a:extLst>
          </p:cNvPr>
          <p:cNvSpPr/>
          <p:nvPr/>
        </p:nvSpPr>
        <p:spPr>
          <a:xfrm>
            <a:off x="3135964" y="3410530"/>
            <a:ext cx="8412569" cy="3439586"/>
          </a:xfrm>
          <a:custGeom>
            <a:avLst/>
            <a:gdLst/>
            <a:ahLst/>
            <a:cxnLst/>
            <a:rect l="l" t="t" r="r" b="b"/>
            <a:pathLst>
              <a:path w="3579010" h="1480815">
                <a:moveTo>
                  <a:pt x="0" y="0"/>
                </a:moveTo>
                <a:lnTo>
                  <a:pt x="3579009" y="0"/>
                </a:lnTo>
                <a:lnTo>
                  <a:pt x="3579009" y="1480815"/>
                </a:lnTo>
                <a:lnTo>
                  <a:pt x="0" y="148081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54028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NEXTUNIQUEID" val="10114"/>
  <p:tag name="MMPROD_10812PHOTO" val=""/>
  <p:tag name="MMPROD_10812LOGO" val=""/>
  <p:tag name="MMPROD_THEME_BG_IMAGE" val=""/>
  <p:tag name="MMPROD_DATA" val="&lt;object type=&quot;10002&quot; unique_id=&quot;901&quot;&gt;&lt;property id=&quot;10007&quot; value=&quot;Next&quot;/&gt;&lt;property id=&quot;10008&quot; value=&quot;Back&quot;/&gt;&lt;property id=&quot;10009&quot; value=&quot;Ok&quot;/&gt;&lt;property id=&quot;10012&quot; value=&quot;0&quot;/&gt;&lt;property id=&quot;10022&quot; value=&quot;Try again&quot;/&gt;&lt;property id=&quot;10068&quot; value=&quot;Correct - Click anywhere or press Control Y to continue&quot;/&gt;&lt;property id=&quot;10069&quot; value=&quot;Incorrect - Click anywhere or press Control Y to continue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Chọn lại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1&quot;/&gt;&lt;property id=&quot;10183&quot; value=&quot;You must answer the question before continuing&quot;/&gt;&lt;property id=&quot;10185&quot; value=&quot;1&quot;/&gt;&lt;property id=&quot;10188&quot; value=&quot;The time to answer this question has expired.&quot;/&gt;&lt;property id=&quot;10189&quot; value=&quot;1&quot;/&gt;&lt;property id=&quot;10192&quot; value=&quot;G:\huong\Tư liệu up lên CTTĐT trường - tháng 4 - 2020\bài đã làm\video\truyện mùa hè ý nghĩa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1&quot; value=&quot;&amp;lt;Format Name=&amp;quot;Presentation Default&amp;quot;&amp;gt;&amp;lt;Question FontName=&amp;quot;Calibri Light&amp;quot; IsBold=&amp;quot;0&amp;quot; IsItalic=&amp;quot;0&amp;quot; IsUnderline=&amp;quot;0&amp;quot; FontSize=&amp;quot;48&amp;quot;/&amp;gt;&amp;lt;Answer FontName=&amp;quot;Calibri&amp;quot; IsBold=&amp;quot;0&amp;quot; IsItalic=&amp;quot;0&amp;quot; IsUnderline=&amp;quot;0&amp;quot; FontSize=&amp;quot;14&amp;quot;/&amp;gt;&amp;lt;Button FontName=&amp;quot;Calibri Light&amp;quot; IsBold=&amp;quot;0&amp;quot; IsItalic=&amp;quot;0&amp;quot; IsUnderline=&amp;quot;0&amp;quot; FontSize=&amp;quot;14&amp;quot;/&amp;gt;&amp;lt;Message FontName=&amp;quot;Calibri Light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024&quot;&gt;&lt;property id=&quot;10002&quot; value=&quot;Truyện Mùa hè ý nghĩa&quot;/&gt;&lt;property id=&quot;10003&quot; value=&quot;0&quot;/&gt;&lt;property id=&quot;10004&quot; value=&quot;1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024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80&quot;/&gt;&lt;object type=&quot;10062&quot; unique_id=&quot;10026&quot;&gt;&lt;object type=&quot;10050&quot; unique_id=&quot;10027&quot;&gt;&lt;property id=&quot;10020&quot; value=&quot;2&quot;/&gt;&lt;property id=&quot;10102&quot; value=&quot;1&quot;/&gt;&lt;property id=&quot;10191&quot; value=&quot;-1&quot;/&gt;&lt;/object&gt;&lt;object type=&quot;10051&quot; unique_id=&quot;10028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/object&gt;&lt;/object&gt;&#10;"/>
  <p:tag name="MMPROD_TAG_VCONFIG" val="PD94bWwgdmVyc2lvbj0iMS4wIj8+DQo8Y29uZmlndXJhdGlvbj4NCgk8YnJhbmRpbmc+DQoJCTx1aWZvbnQgbmFtZT0iRk9OVF9OT1RFU19URVhUIiB2YWx1ZT0iVmVyZGFuYSw5LGZhbHNlLGZhbHNlLGZhbHNlIi8+DQoJPC9icmFuZGluZz4NCgk8Y29sb3JzPg0KCQk8dWljb2xvciBuYW1lPSJwcmltYXJ5IiB2YWx1ZT0iMHg2Rjg0ODgiLz4NCgkJPHVpY29sb3IgbmFtZT0iZ2xvdyIgdmFsdWU9IjB4NjA5NzczIi8+DQoJCTx1aWNvbG9yIG5hbWU9InRleHQiIHZhbHVlPSIweEZGRkZGRiIvPg0KCQk8dWljb2xvciBuYW1lPSJsaWdodCIgdmFsdWU9IjB4NEU1RDYwIi8+DQoJCTx1aWNvbG9yIG5hbWU9InNoYWRvdyIgdmFsdWU9IjB4MDAwMDAwIi8+DQoJCTx1aWNvbG9yIG5hbWU9ImJhY2tncm91bmQiIHZhbHVlPSIweDcyNzk3MSIvPg0KCTwvY29sb3JzPg0KCTxsYXlvdXQ+DQoJCTx1aXNob3cgbmFtZT0icHJlc2VudGF0aW9udGl0bGUiIHZhbHVlPSJ0cnVlIi8+PHVpc2hvdyBuYW1lPSJwcmVzZW50ZXJwaG90byIgdmFsdWU9InRydWUiLz48dWlzaG93IG5hbWU9InByZXNlbnRlcm5hbWUiIHZhbHVlPSJ0cnVlIi8+PHVpc2hvdyBuYW1lPSJwcmVzZW50ZXJ0aXRsZSIgdmFsdWU9InRydWUiLz48dWlzaG93IG5hbWU9InByZXNlbnRlcmVtYWlsIiB2YWx1ZT0idHJ1ZSIvPjx1aXNob3cgbmFtZT0icHJlc2VudGVyYmlvIiB2YWx1ZT0idHJ1ZSIvPjx1aXNob3cgbmFtZT0iY29tcGFueWxvZ28iIHZhbHVlPSJ0cnVlIi8+PHVpc2hvdyBuYW1lPSJzaWRlYmFyIiB2YWx1ZT0idHJ1ZSIvPjx1aXNob3cgbmFtZT0ib3V0bGluZSIgdmFsdWU9InRydWUiLz48dWlzaG93IG5hbWU9InRodW1ibmFpbCIgdmFsdWU9InRydWUiLz4NCgkJPHVpc2hvdyBuYW1lPSJub3RlcyIgdmFsdWU9InRydWUiLz48dWlzaG93IG5hbWU9InNlYXJjaCIgdmFsdWU9InRydWUiLz48dWlzaG93IG5hbWU9InF1aXoiIHZhbHVlPSJ0cnVlIi8+PHVpc2hvdyBuYW1lPSJhdHRhY2htZW50cyIgdmFsdWU9InRydWUiLz48dWlzaG93IG5hbWU9InV0aWxzIiB2YWx1ZT0idHJ1ZSIvPjx1aXNob3cgbmFtZT0idm9sdW1lIiB2YWx1ZT0idHJ1ZSIvPjx1aXNob3cgbmFtZT0icGxheWJhciIgdmFsdWU9InRydWUiLz48dWlzaG93IG5hbWU9InRhbGtpbmdoZWFkIiB2YWx1ZT0idHJ1ZSIvPjx1aXNob3cgbmFtZT0ic2lkZWJhcm9ucmlnaHQiIHZhbHVlPSJ0cnVlIi8+PHVpc2hvdyBuYW1lPSJ2aWV3Y2hhbmdlIiB2YWx1ZT0idHJ1ZSIvPjx1aXNob3cgbmFtZT0iYWx3YXlzU2NydW5jaCIgdmFsdWU9ImZhbHNlIi8+PHVpc2hvdyBuYW1lPSJpbml0aWFsZGlzcGxheW1vZGVpc25vcm1hbCIgdmFsdWU9InRydWUiLz48dWlyZXBsYWNlIG5hbWU9ImxvZ28iIHZhbHVlPSIiLz48dWlyZXBsYWNlIG5hbWU9ImJnaW1hZ2UiIHZhbHVlPSIiLz48dWlyZXBsYWNlIG5hbWU9ImluaXRpYWx0YWIiIHZhbHVlPSJvdXRsaW5lIi8+PHVpc2hvdyBuYW1lPSJjY3RleHRoaWdobGlnaHRpbmciIHZhbHVlPSJ0cnVlIi8+DQoJPC9sYXlvdXQ+DQoJPHByZWxvYWRlcj48c2V0Qm9vbCBuYW1lPSJkaXNhYmxlQXNzZXRQcmVsb2FkZXIiIHZhbHVlPSJ0cnVlIi8+PC9wcmVsb2FkZXI+PGxhbmd1YWdlIGlkPSJlb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lkZSAlbiIvPg0KCQk8dWl0ZXh0IG5hbWU9IkFUVEFDSE1FTlRfUFJFVklFV19XQVJOSU5HTVNHX1RJVExFU1RSSU5HIiB2YWx1ZT0iQXR0YWNobWVudCBXYXJuaW5nIi8+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4gQ29sbGFib3JhdGlvbiBkb2VzIG5vdCB3b3JrIGluIHRoaXMgbW9kZSIvPg0KCQk8dWl0ZXh0IG5hbWU9IkNPTExBQl9MT0NBTF9QTEFZQkFDS19USVRMRSIgdmFsdWU9IkxvY2FsIFBsYXliYWNrIi8+DQoJCTx1aXRleHQgbmFtZT0iQ09MTEFCX0xPQ0FMX1BMQVlCQUNLQlROIiB2YWx1ZT0iT2s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FVSVpQT0RfUVVJWl9BVFRFTVBUIiB2YWx1ZT0iUXVpeiBBdHRlbXB0OiIvPg0KCQk8dWl0ZXh0IG5hbWU9IlFVSVpQT0RfUVVJWl9BVFRFTVBUX1ZBTFVFIiB2YWx1ZT0iJW4gb2YgJXQiLz4NCgkJPHVpdGV4dCBuYW1lPSJRVUlaUE9EX1FVSVpfU0NPUkUiIHZhbHVlPSJTY29yZWQ6Ii8+DQoJCTx1aXRleHQgbmFtZT0iUVVJWlBPRF9RVUlaX1BBU1NTQ09SRSIgdmFsdWU9IlBhc3NpbmcgU2NvcmU6Ii8+DQoJCTx1aXRleHQgbmFtZT0iUVVJWlBPRF9RVUlaX01BWFNDT1JFIiB2YWx1ZT0iTWF4IFNjb3JlOiIvPg0KCQk8dWl0ZXh0IG5hbWU9IlFVSVpQT0RfUVVFU0FUTVBUX1NUUiIgdmFsdWU9IkF0dGVtcHQ6ICVuIG9mICV0Ii8+DQoJCTx1aXRleHQgbmFtZT0iUVVJWlBPRF9RVUVTVFlQRV9TVFIiIHZhbHVlPSJUeXBlOiAlcyIvPg0KCQk8dWl0ZXh0IG5hbWU9IlFVSVpQT0RfUVVFU1RZUEVfR1JEIiB2YWx1ZT0iR3JhZGVkIi8+DQoJCTx1aXRleHQgbmFtZT0iUVVJWlBPRF9RVUVTVFlQRV9TVlkiIHZhbHVlPSJTdXJ2ZXkiLz4NCgkJPHVpdGV4dCBuYW1lPSJRVUlaUE9EX1FVSVpBVE1QVF9JTkYiIHZhbHVlPSJJbmZpbml0ZSIvPg0KCQk8dWl0ZXh0IG5hbWU9IlFVSVpQT0RfUVVFU0FUTVBUX0lORiIgdmFsdWU9IkluZmluaXRlIi8+DQoJCTx1aXRleHQgbmFtZT0iV0FSTklOR01TR19ZRVNTVFJJTkciIHZhbHVlPSJZZXMiLz4NCgkJPHVpdGV4dCBuYW1lPSJXQVJOSU5HTVNHX05PU1RSSU5HIiB2YWx1ZT0iTm8iLz4NCgkJPHVpdGV4dCBuYW1lPSJXQVJOSU5HTVNHX1RJVExFU1RSSU5HIiB2YWx1ZT0iUXVpeiBOYXZpZ2F0aW9uIFdhcm5pbmciLz4NCgkJPHVpdGV4dCBuYW1lPSJXQVJOSU5HTVNHX01TR1NUUklORyIgdmFsdWU9IlRoZXJlIGFyZSB1bi1hdHRlbXB0ZWQgcXVlc3Rpb25zIGluIHRoaXMgUXVpei4mI3hBOyYjeEE7Q2xpY2tpbmcgWWVzIHdpbGwgdGFrZSB5b3Ugb3V0IG9mIHRoZSBRdWl6LiBDbGljayBObyB0byBjb250aW51ZSB0aGUgUXVpei4iLz4NCgkJPHVpdGV4dCBuYW1lPSJJTkZPUk1BVElPTl9IMjY0X0ZMQVNIUExBWUVSIiB2YWx1ZT0iVGhlIGN1cnJlbnQgdmVyc2lvbiBvZiBGbGFzaCBQbGF5ZXIgaW5zdGFsbGVkIG9uIHlvdXIgbWFjaGluZSBkb2VzIG5vdCBzdXBwb3J0IHRoaXMgdmlkZW8uIENsaWNrIG9uIHRoZSB2aWRlbyBhcmVhIHRvIGRvd25sb2FkIHRoZSBsYXRlc3Q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TaG93IHNpZGViYXIgdG8gcGFydGljaXBhbnRzIi8+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YX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2KrYrdiw2YrYsSDYudmGINin2YTZhdix2YHZgtin2KoiLz4NCgkJPHVpdGV4dCBuYW1lPSJBVFRBQ0hNRU5UX1BSRVZJRVdfV0FSTklOR01TRyIgdmFsdWU9ItmE2Kcg2YrZhdmD2YYg2YHYqtitINin2YTZhdix2YHZgtin2Kog2YHZiiDZhtmF2Lcg2KfZhNmF2LnYp9mK2YbYqS4g2KfZhNix2KzYp9ihINin2LPYqtiu2K/Yp9mFINmG2LTYsSDZhNix2KTZitipINin2YTZhtiq2KfYptisLiIvPg0KCQk8dWl0ZXh0IG5hbWU9IlVOTkFNRURTTElERVRJVExFIiB2YWx1ZT0i2LTYsdmK2K3YqSAlbiIvPg0KCQk8dWl0ZXh0IG5hbWU9IkNPTExBQl9MT0NBTF9QTEFZQkFDS19NU0ciIHZhbHVlPSLZitis2LHZiiDYrdin2YTZitin2Ysg2KrYtNi62YrZhCDYp9mE2YXYrdiq2YjZiSDZhdit2YTZitin2YsuINin2YTYqti52KfZiNmGINmE2Kcg2YrYudmF2YQg2YHZiiDZh9iw2Kcg2KfZhNmI2LbYuS4iLz4NCgkJPHVpdGV4dCBuYW1lPSJDT0xMQUJfTE9DQUxfUExBWUJBQ0tfVElUTEUiIHZhbHVlPSLYqti02LrZitmEINmF2K3ZhNmKIi8+DQoJCTx1aXRleHQgbmFtZT0iQ09MTEFCX0xPQ0FMX1BMQVlCQUNLQlROIiB2YWx1ZT0i2YXZiNin2YHZgiIvPg0KCQk8IS0tIHN1YnN0aXR1dGlvbjogJW4gPT0gc2xpZGUgbnVtYmVyIC0tPg0KCQk8IS0tIHN1YnN0aXR1dGlvbjogJXQgPT0gdG90YWwgc2xpZGUgY291bnQgLS0+DQoJCTx1aXRleHQgbmFtZT0iU0NSVUJCQVJTVEFUVVNfU0xJREVJTkZPIiB2YWx1ZT0i2LTYsdmK2K3YqSAlbiAvICV0IHwgIi8+DQoJCTx1aXRleHQgbmFtZT0iU0NSVUJCQVJTVEFUVVNfU1RPUFBFRCIgdmFsdWU9ItmF2KrZiNmC2YEiLz4NCgkJPHVpdGV4dCBuYW1lPSJTQ1JVQkJBUlNUQVRVU19QTEFZSU5HIiB2YWx1ZT0i2YLZitivINin2YTYqti02LrZitmEIi8+DQoJCTx1aXRleHQgbmFtZT0iU0NSVUJCQVJTVEFUVVNfTk9BVURJTyIgdmFsdWU9ItmE2Kcg2YrZiNis2K8g2LXZiNiqIi8+DQoJCTx1aXRleHQgbmFtZT0iU0NSVUJCQVJTVEFUVVNfVklEUExBWUlORyIgdmFsdWU9Itin2YTZgdmK2K/ZitmIINmC2YrYryDYp9mE2KrYtNi62YrZhCIvPg0KCQk8dWl0ZXh0IG5hbWU9IlNDUlVCQkFSU1RBVFVTX0xPQURJTkciIHZhbHVlPSLZitis2LHZiiDYp9mE2KLZhiDYp9mE2KrYrdmF2YrZhC4uLiIvPg0KCQk8dWl0ZXh0IG5hbWU9IlNDUlVCQkFSU1RBVFVTX0JVRkZFUklORyIgdmFsdWU9ItmK2KzYsdmKINin2YTYotmGINin2YTYqtiu2LLZitmGINin2YTZhdik2YLYqiIvPg0KCQk8dWl0ZXh0IG5hbWU9IlNDUlVCQkFSU1RBVFVTX1FVRVNUSU9OIiB2YWx1ZT0i2KfZhNil2KzYp9io2Kkg2LnZhNmJINin2YTYs9ik2KfZhCIvPg0KCQk8dWl0ZXh0IG5hbWU9IlNDUlVCQkFSU1RBVFVTX1JFVklFV1FVSVoiIHZhbHVlPSLZhdix2KfYrNi52Kkg2KfZhNmF2LPYp9io2YLYqSIvPg0KCQk8IS0tIHN1YnN0aXR1dGlvbjogJW0gPT0gbWludXRlcyByZW1haW5pbmcgLS0+DQoJCTwhLS0gc3Vic3RpdHV0aW9uOiAlcyA9PSBzZWNvbmRzIHJlbWFpbmluZyAtLT4NCgkJPHVpdGV4dCBuYW1lPSJFTEFQU0VEIiB2YWx1ZT0iJW0g2K/Zgtin2KbZgiVzINir2YjYp9mGINmF2KrYqNmC2YrYqSIvPg0KCQk8dWl0ZXh0IG5hbWU9Ik5PVEZPVU5EIiB2YWx1ZT0i2YTZhSDZitmP2LnYq9ixINi52YTZiSDYtNmK2KEiLz4NCgkJPHVpdGV4dCBuYW1lPSJBVFRBQ0hNRU5UUyIgdmFsdWU9Itin2YTZhdix2YHZgtin2KoiLz4NCgkJPCEtLSBzdWJzdGl0dXRpb246ICVwID09IGN1cnJlbnQgc3BlYWtlcidzIHRpdGxlIC0tPg0KCQk8dWl0ZXh0IG5hbWU9IkJJT1dJTl9USVRMRSIgdmFsdWU9Itin2YTYs9mK2LHYqSDYp9mE2LDYp9iq2YrYqTogJXAiLz4NCgkJPHVpdGV4dCBuYW1lPSJCSU9CVE5fVElUTEUiIHZhbHVlPSLYp9mE2LPZitix2Kkg2KfZhNiw2KfYqtmK2KkiLz4NCgkJPHVpdGV4dCBuYW1lPSJESVZJREVSQlROX1RJVExFIiB2YWx1ZT0ifCIvPg0KCQk8dWl0ZXh0IG5hbWU9IkNPTlRBQ1RCVE5fVElUTEUiIHZhbHVlPSLYp9iq2LXYp9mEIi8+DQoJCTx1aXRleHQgbmFtZT0iVEFCX1FVSVoiIHZhbHVlPSLZhdiz2KfYqNmC2KkiLz4NCgkJPHVpdGV4dCBuYW1lPSJUQUJfT1VUTElORSIgdmFsdWU9ItmF2K7Yt9i3Ii8+DQoJCTx1aXRleHQgbmFtZT0iVEFCX1RIVU1CIiB2YWx1ZT0i2YXYtdi62ZHYsdipIi8+DQoJCTx1aXRleHQgbmFtZT0iVEFCX05PVEVTIiB2YWx1ZT0i2YXZhNin2K3YuNin2KoiLz4NCgkJPHVpdGV4dCBuYW1lPSJUQUJfU0VBUkNIIiB2YWx1ZT0i2KjYrdirIi8+DQoJCTx1aXRleHQgbmFtZT0iU0xJREVfSEVBRElORyIgdmFsdWU9Iti52YbZiNin2YYg2KfZhNi02LHZitit2KkgIi8+DQoJCTx1aXRleHQgbmFtZT0iRFVSQVRJT05fSEVBRElORyIgdmFsdWU9ItmF2K/YqSIvPg0KCQk8dWl0ZXh0IG5hbWU9IlNFQVJDSF9IRUFESU5HIiB2YWx1ZT0iOtin2YTYqNit2Ksg2LnZhiDZhti1Ii8+DQoJCTx1aXRleHQgbmFtZT0iVEhVTUJfSEVBRElORyIgdmFsdWU9Iti02LHZitit2KkiLz4NCgkJPHVpdGV4dCBuYW1lPSJUSFVNQl9JTkZPIiB2YWx1ZT0i2LnZhtmI2KfZhi/Zhdiv2Kkg2KfZhNi02LHZitit2KkiLz4NCgkJPHVpdGV4dCBuYW1lPSJBVFRBQ0hOQU1FX0hFQURJTkciIHZhbHVlPSLYp9iz2YUg2KfZhNmF2YTZgSIvPg0KCQk8dWl0ZXh0IG5hbWU9IkFUVEFDSFNJWkVfSEVBRElORyIgdmFsdWU9Itin2YTYrdis2YUiLz4NCgkJPHVpdGV4dCBuYW1lPSJTTElERV9OT1RFUyIgdmFsdWU9ItmF2YTYp9it2LjYp9iqINin2YTYtNix2YrYrdipIi8+DQoJCTx1aXRleHQgbmFtZT0iQ09VUlNFX1NUQVRVUyIgdmFsdWU9Itit2KfZhNipINin2YTZiNit2K/YqSIvPg0KCQk8dWl0ZXh0IG5hbWU9IlBBU1NFRF9TVFJJTkciIHZhbHVlPSLZhtis2KfYrSIvPg0KCQk8dWl0ZXh0IG5hbWU9IkZBSUxFRF9TVFJJTkciIHZhbHVlPSLZgdi02YQiLz4NCgkJPCEtLXF1aXogcG9kIGFuZCBtZXNzYWdlIGJveCB0ZXh0cy0tPg0KCQk8dWl0ZXh0IG5hbWU9IlFVSVpQT0RfUVVJWl9BVFRFTVBUIiB2YWx1ZT0i2LHZgtmFINin2YTZhdit2KfZiNmE2Kkg2YHZiiDYp9mE2YXYs9in2KjZgtipOiIvPg0KCQk8dWl0ZXh0IG5hbWU9IlFVSVpQT0RfUVVJWl9BVFRFTVBUX1ZBTFVFIiB2YWx1ZT0iJW4g2YXZhiAldCIvPg0KCQk8dWl0ZXh0IG5hbWU9IlFVSVpQT0RfUVVJWl9TQ09SRSIgdmFsdWU9IjrYp9mE2K/Ysdis2Kkg2KfZhNmF2LPYrNmE2KkiLz4NCgkJPHVpdGV4dCBuYW1lPSJRVUlaUE9EX1FVSVpfUEFTU1NDT1JFIiB2YWx1ZT0iOtiv2LHYrNipINin2YTZhtis2KfYrSIvPg0KCQk8dWl0ZXh0IG5hbWU9IlFVSVpQT0RfUVVJWl9NQVhTQ09SRSIgdmFsdWU9IjrYp9mE2K/Ysdis2Kkg2KfZhNmC2LXZiNmJIi8+DQoJCTx1aXRleHQgbmFtZT0iUVVJWlBPRF9RVUVTQVRNUFRfU1RSIiB2YWx1ZT0i2KfZhNmF2K3Yp9mI2YTYqSAlbiDZhdmGICV0Ii8+DQoJCTx1aXRleHQgbmFtZT0iUVVJWlBPRF9RVUVTVFlQRV9TVFIiIHZhbHVlPSLYp9mE2YbZiNi5OiAlcyIvPg0KCQk8dWl0ZXh0IG5hbWU9IlFVSVpQT0RfUVVFU1RZUEVfR1JEIiB2YWx1ZT0i2KrZhSDYqti12K3Zitit2YciLz4NCgkJPHVpdGV4dCBuYW1lPSJRVUlaUE9EX1FVRVNUWVBFX1NWWSIgdmFsdWU9Itin2LPYqti32YTYp9i5Ii8+DQoJCTx1aXRleHQgbmFtZT0iUVVJWlBPRF9RVUlaQVRNUFRfSU5GIiB2YWx1ZT0i2YTYpyDZhtmH2KfYptmKIi8+DQoJCTx1aXRleHQgbmFtZT0iUVVJWlBPRF9RVUVTQVRNUFRfSU5GIiB2YWx1ZT0i2YTYpyDZhtmH2KfYptmKIi8+DQoJCTx1aXRleHQgbmFtZT0iV0FSTklOR01TR19ZRVNTVFJJTkciIHZhbHVlPSLZhti52YUiLz4NCgkJPHVpdGV4dCBuYW1lPSJXQVJOSU5HTVNHX05PU1RSSU5HIiB2YWx1ZT0i2YTYpyIvPg0KCQk8dWl0ZXh0IG5hbWU9IldBUk5JTkdNU0dfVElUTEVTVFJJTkciIHZhbHVlPSLYqtit2LDZitixINi52YYg2KfZhNiq2YbZgtmEINmB2Yog2KfZhNmF2LPYp9io2YLYqSIvPg0KCQk8dWl0ZXh0IG5hbWU9IldBUk5JTkdNU0dfTVNHU1RSSU5HIiB2YWx1ZT0i2YfZhtin2YMg2KPYs9im2YTYqSDZhNmFINiq2KrZhSDYp9mE2KXYrNin2KjYqSDYudmE2YrZh9inINmB2Yog2KfZhNmF2LPYp9io2YLYqS4g2KfZhNmG2YLYsSDYudmE2Ykg2YbYudmFINiz2YrYrtix2KzZgyDZhdmGINin2YTZhdiz2KfYqNmC2KkuINin2YbZgtixINmE2Kcg2YTZhdiq2KfYqNi52Kkg2KfZhNmF2LPYp9io2YLYqS4iLz4NCgkJPHVpdGV4dCBuYW1lPSJJTkZPUk1BVElPTl9IMjY0X0ZMQVNIUExBWUVSIiB2YWx1ZT0i2YbYs9iu2KkgRmxhc2ggUGxheWVyICDYp9mE2YXYq9io2KrYqSDYrdin2YTZitin2Ysg2LnZhNmJINis2YfYp9iy2YMg2YTYpyDYqtiv2LnZhSDZh9iw2Kcg2KfZhNmB2YrYr9mK2YguINin2YbZgtixINi52YTZiSDZhdmG2LfZgtipINin2YTZgdmK2K/ZitmIINmE2KrZhtiy2YrZhCDYo9it2K/YqyDZhtiz2K7YqSDZhdmG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2KXYuNmH2KfYsSDYp9mE2LTYsdmK2Lcg2KfZhNis2KfZhtio2Yog2YTZhNmF2LTYp9ix2YPZitmGIi8+DQoJCTx1aXRleHQgbmFtZT0iTVVURSIgdmFsdWU9Iti12KfZhdiqIi8+DQoJCTx1aXRleHQgbmFtZT0iRE9DV1JBUF9USVRMRSIgdmFsdWU9Itin2YTZhdmE2YHYp9iqINin2YTZhdix2YHZgtipINmB2YogUHJlc2VudGVyIi8+DQoJCTx1aXRleHQgbmFtZT0iRE9DV1JBUF9NU0ciIHZhbHVlPSLYp9mE2K3Zgdi4INmB2Yog2KzZh9in2LIg2KfZhNmD2YXYqNmK2YjYqtixIi8+DQoJCTx1aXRleHQgbmFtZT0iRE9DV1JBUF9QUk9NUFQiIHZhbHVlPSLYp9mG2YLYsSDZh9mG2Kcg2YTZhNiq2YbYstmK2Y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V2FybnVuZyBiZWltIMOWZmZuZW4gdm9uIEFubGFnZW4iLz4NCgkJPHVpdGV4dCBuYW1lPSJBVFRBQ0hNRU5UX1BSRVZJRVdfV0FSTklOR01TRyIgdmFsdWU9IkFuaMOkbmdlIGvDtm5uZW4gbmljaHQgaW0gVm9yc2NoYXUtTW9kdXMgZ2XDtmZmbmV0IHdlcmRlbi4gVmVyd2VuZGVuIFNpZSDigJ5WZXLDtmZmZW50bGljaGVu4oCcLCB1bSBkaWUgRXJnZWJuaXNzZSBhbnp1emVpZ2VuLiIvPg0KCQk8dWl0ZXh0IG5hbWU9IkNPTExBQl9MT0NBTF9QTEFZQkFDS19NU0ciIHZhbHVlPSJJbmhhbHQgd2lyZCBsb2thbCBnZXNwaWVsdC4gWnVzYW1tZW5hcmJlaXQgZnVua3Rpb25pZXJ0IGluIGRpZXNlbSBNb2R1cyBuaWNodC4iLz4NCgkJPHVpdGV4dCBuYW1lPSJDT0xMQUJfTE9DQUxfUExBWUJBQ0tfVElUTEUiIHZhbHVlPSJMb2thbGUgV2llZGVyZ2FiZSIvPg0KCQk8dWl0ZXh0IG5hbWU9IkNPTExBQl9MT0NBTF9QTEFZQkFDS0JUTiIgdmFsdWU9Ik9LIi8+DQoJCTx1aXRleHQgbmFtZT0iVU5OQU1FRFNMSURFVElUTEUiIHZhbHVlPSJGb2xpZSAlbiIvPg0KCQk8IS0tIHN1YnN0aXR1dGlvbjogJW4gPT0gc2xpZGUgbnVtYmVyIC0tPg0KCQk8IS0tIHN1YnN0aXR1dGlvbjogJXQgPT0gdG90YWwgc2xpZGUgY291bnQgLS0+DQoJCTx1aXRleHQgbmFtZT0iU0NSVUJCQVJTVEFUVVNfU0xJREVJTkZPIiB2YWx1ZT0iRm9saWUgJW4gLyAldCB8ICIvPg0KCQk8dWl0ZXh0IG5hbWU9IlNDUlVCQkFSU1RBVFVTX1NUT1BQRUQiIHZhbHVlPSJCZWVuZGV0Ii8+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+DQoJCTx1aXRleHQgbmFtZT0iU0NSVUJCQVJTVEFUVVNfUVVFU1RJT04iIHZhbHVlPSJGcmFnZSBiZWFudHdvcnRlbiIvPg0KCQk8dWl0ZXh0IG5hbWU9IlNDUlVCQkFSU1RBVFVTX1JFVklFV1FVSVoiIHZhbHVlPSJOb2NobWFscyBkdXJjaHNlaGVuIi8+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+DQoJCTx1aXRleHQgbmFtZT0iQklPV0lOX1RJVExFIiB2YWx1ZT0iU3ByZWNoZXI6ICVwIi8+DQoJCTx1aXRleHQgbmFtZT0iQklPQlROX1RJVExFIiB2YWx1ZT0iU3ByZWNoZXIiLz4NCgkJPHVpdGV4dCBuYW1lPSJESVZJREVSQlROX1RJVExFIiB2YWx1ZT0ifCIvPg0KCQk8dWl0ZXh0IG5hbWU9IkNPTlRBQ1RCVE5fVElUTEUiIHZhbHVlPSJLb250YWt0Ii8+DQoJCTx1aXRleHQgbmFtZT0iVEFCX1FVSVoiIHZhbHVlPSJRdWl6Ii8+DQoJCTx1aXRleHQgbmFtZT0iVEFCX09VVExJTkUiIHZhbHVlPSJTdHJ1a3R1ciIvPg0KCQk8dWl0ZXh0IG5hbWU9IlRBQl9USFVNQiIgdmFsdWU9Ik1pbmlhdHVyIi8+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HVpdGV4dCBuYW1lPSJDT1VSU0VfU1RBVFVTIiB2YWx1ZT0iTW9kdWxzdGF0dXMiLz4NCgkJPHVpdGV4dCBuYW1lPSJQQVNTRURfU1RSSU5HIiB2YWx1ZT0iRXJmb2xncmVpY2giLz4NCgkJPHVpdGV4dCBuYW1lPSJGQUlMRURfU1RSSU5HIiB2YWx1ZT0iRmVobGdlc2NobGFnZW4iLz4NCgkJPCEtLXF1aXogcG9kIGFuZCBtZXNzYWdlIGJveCB0ZXh0cy0tPg0KCQk8dWl0ZXh0IG5hbWU9IlFVSVpQT0RfUVVJWl9BVFRFTVBUIiB2YWx1ZT0iUXVpenZlcnN1Y2g6Ii8+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+DQoJCTx1aXRleHQgbmFtZT0iUVVJWlBPRF9RVUVTQVRNUFRfU1RSIiB2YWx1ZT0iVmVyc3VjaDogJW4gdm9uICV0Ii8+DQoJCTx1aXRleHQgbmFtZT0iUVVJWlBPRF9RVUVTVFlQRV9TVFIiIHZhbHVlPSJUeXA6ICVzIi8+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+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+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Q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mVydGlzc2VtZW50IGNvbmNlcm5hbnQgbGEgcGnDqGNlIGpvaW50ZSIvPg0KCQk8dWl0ZXh0IG5hbWU9IkFUVEFDSE1FTlRfUFJFVklFV19XQVJOSU5HTVNHIiB2YWx1ZT0iTGVzIHBpw6hjZXMgam9pbnRlcyBuZSBwZXV2ZW50IHBhcyDDqnRyZSBvdXZlcnRlcyBlbiBtb2RlIEFwZXLDp3UuIFV0aWxpc2V6IGxhIHB1YmxpY2F0aW9uIHBvdXIgYWZmaWNoZXIgbGVzIHLDqXN1bHRhdHMuIi8+DQoJCTx1aXRleHQgbmFtZT0iQ09MTEFCX0xPQ0FMX1BMQVlCQUNLX01TRyIgdmFsdWU9IkxlIGNvbnRlbnUgZXN0IGx1IGxvY2FsZW1lbnQuIExhIGNvbGxhYm9yYXRpb24gbuKAmWVzdCBwYXMgcHJpc2UgZW4gY2hhcmdlIHBvdXIgY2UgbW9kZS4iLz4NCgkJPHVpdGV4dCBuYW1lPSJDT0xMQUJfTE9DQUxfUExBWUJBQ0tfVElUTEUiIHZhbHVlPSJMZWN0dXJlIGxvY2FsZSIvPg0KCQk8dWl0ZXh0IG5hbWU9IkNPTExBQl9MT0NBTF9QTEFZQkFDS0JUTiIgdmFsdWU9Ik9rIi8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HVpdGV4dCBuYW1lPSJDT1VSU0VfU1RBVFVTIiB2YWx1ZT0iU3RhdHV0IGR1IG1vZHVsZSIvPg0KCQk8dWl0ZXh0IG5hbWU9IlBBU1NFRF9TVFJJTkciIHZhbHVlPSJSw6l1c3NpIi8+DQoJCTx1aXRleHQgbmFtZT0iRkFJTEVEX1NUUklORyIgdmFsdWU9IkVjaG91w6k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ua3u+S7mOODleOCoeOCpOODq+itpuWRiiIvPg0KCQk8dWl0ZXh0IG5hbWU9IkFUVEFDSE1FTlRfUFJFVklFV19XQVJOSU5HTVNHIiB2YWx1ZT0i5re75LuY44OV44Kh44Kk44Or44Gv44OX44Os44OT44Ol44O844Oi44O844OJ44Gn44Gv6ZaL44GN44G+44Gb44KT44CC44OR44OW44Oq44OD44K344Ol44KS5L2/55So44GX44Gm57WQ5p6c44KS6KGo56S644GX44Gm44GP44Gg44GV44GE44CCIi8+DQoJCTx1aXRleHQgbmFtZT0iQ09MTEFCX0xPQ0FMX1BMQVlCQUNLX01TRyIgdmFsdWU9IuOCs+ODs+ODhuODs+ODhOOBr+ODreODvOOCq+ODq+OBp+WGjeeUn+OBleOCjOOBpuOBhOOBvuOBmeOAguOBk+OBruODouODvOODieOBp+OBr+WFseWQjOS9nOalreOBp+OBjeOBvuOBm+OCk+OAgiIvPg0KCQk8dWl0ZXh0IG5hbWU9IkNPTExBQl9MT0NBTF9QTEFZQkFDS19USVRMRSIgdmFsdWU9IuODreODvOOCq+ODq+WGjeeUnyIvPg0KCQk8dWl0ZXh0IG5hbWU9IkNPTExBQl9MT0NBTF9QTEFZQkFDS0JUTiIgdmFsdWU9Ik9LIi8+DQoJCTx1aXRleHQgbmFtZT0iVU5OQU1FRFNMSURFVElUTEUiIHZhbHVlPSLjgrnjg6njgqTjg4kgOiAlbiIvPg0KCQk8IS0tIHN1YnN0aXR1dGlvbjogJW4gPT0gc2xpZGUgbnVtYmVyIC0tPg0KCQk8IS0tIHN1YnN0aXR1dGlvbjogJXQgPT0gdG90YWwgc2xpZGUgY291bnQgLS0+DQoJCTx1aXRleHQgbmFtZT0iU0NSVUJCQVJTVEFUVVNfU0xJREVJTkZPIiB2YWx1ZT0i44K544Op44Kk44OJIDogJW4gLyAldCB8ICIvPg0KCQk8dWl0ZXh0IG5hbWU9IlNDUlVCQkFSU1RBVFVTX1NUT1BQRUQiIHZhbHVlPSLlgZzmraIiLz4NCgkJPHVpdGV4dCBuYW1lPSJTQ1JVQkJBUlNUQVRVU19QTEFZSU5HIiB2YWx1ZT0i5YaN55Sf5LitIi8+DQoJCTx1aXRleHQgbmFtZT0iU0NSVUJCQVJTVEFUVVNfTk9BVURJTyIgdmFsdWU9Iumfs+WjsOOBquOBlyIvPg0KCQk8dWl0ZXh0IG5hbWU9IlNDUlVCQkFSU1RBVFVTX1ZJRFBMQVlJTkciIHZhbHVlPSLjg5Pjg4fjgqrlho3nlJ/kuK0iLz4NCgkJPHVpdGV4dCBuYW1lPSJTQ1JVQkJBUlNUQVRVU19MT0FESU5HIiB2YWx1ZT0i44Ot44O844OJ5LitIi8+DQoJCTx1aXRleHQgbmFtZT0iU0NSVUJCQVJTVEFUVVNfQlVGRkVSSU5HIiB2YWx1ZT0i44OQ44OD44OV44Kh5LitIi8+DQoJCTx1aXRleHQgbmFtZT0iU0NSVUJCQVJTVEFUVVNfUVVFU1RJT04iIHZhbHVlPSLos6rllY/jgavnrZTjgYjjgabkuIvjgZXjgYQiLz4NCgkJPHVpdGV4dCBuYW1lPSJTQ1JVQkJBUlNUQVRVU19SRVZJRVdRVUlaIiB2YWx1ZT0i44Kv44Kk44K644KS44Os44OT44Ol44O844GX44Gm44GE44G+44GZIi8+DQoJCTwhLS0gc3Vic3RpdHV0aW9uOiAlbSA9PSBtaW51dGVzIHJlbWFpbmluZyAtLT4NCgkJPCEtLSBzdWJzdGl0dXRpb246ICVzID09IHNlY29uZHMgcmVtYWluaW5nIC0tPg0KCQk8dWl0ZXh0IG5hbWU9IkVMQVBTRUQiIHZhbHVlPSLmrovjgoogOiAlbSDliIYgJXMg56eSIi8+DQoJCTx1aXRleHQgbmFtZT0iTk9URk9VTkQiIHZhbHVlPSLkvZXjgoLopovjgaTjgYvjgorjgb7jgZvjgpMiLz4NCgkJPHVpdGV4dCBuYW1lPSJBVFRBQ0hNRU5UUyIgdmFsdWU9Iua3u+S7mCIvPg0KCQk8IS0tIHN1YnN0aXR1dGlvbjogJXAgPT0gY3VycmVudCBzcGVha2VyJ3MgdGl0bGUgLS0+DQoJCTx1aXRleHQgbmFtZT0iQklPV0lOX1RJVExFIiB2YWx1ZT0i57WM5q20IDogJXAiLz4NCgkJPHVpdGV4dCBuYW1lPSJCSU9CVE5fVElUTEUiIHZhbHVlPSLntYzmrbQiLz4NCgkJPHVpdGV4dCBuYW1lPSJESVZJREVSQlROX1RJVExFIiB2YWx1ZT0ifCIvPg0KCQk8dWl0ZXh0IG5hbWU9IkNPTlRBQ1RCVE5fVElUTEUiIHZhbHVlPSLjgYrllY/jgYTlkIjjgo/jgZsiLz4NCgkJPHVpdGV4dCBuYW1lPSJUQUJfUVVJWiIgdmFsdWU9IuOCr+OCpOOCuiIvPg0KCQk8dWl0ZXh0IG5hbWU9IlRBQl9PVVRMSU5FIiB2YWx1ZT0i44Ki44Km44OI44Op44Kk44OzIi8+DQoJCTx1aXRleHQgbmFtZT0iVEFCX1RIVU1CIiB2YWx1ZT0i44K144Og44ON44O844OrIi8+DQoJCTx1aXRleHQgbmFtZT0iVEFCX05PVEVTIiB2YWx1ZT0i44OO44O844OIIi8+DQoJCTx1aXRleHQgbmFtZT0iVEFCX1NFQVJDSCIgdmFsdWU9IuaknOe0oiIvPg0KCQk8dWl0ZXh0IG5hbWU9IlNMSURFX0hFQURJTkciIHZhbHVlPSLjgrnjg6njgqTjg4njgr/jgqTjg4jjg6siLz4NCgkJPHVpdGV4dCBuYW1lPSJEVVJBVElPTl9IRUFESU5HIiB2YWx1ZT0i6ZW344GVIi8+DQoJCTx1aXRleHQgbmFtZT0iU0VBUkNIX0hFQURJTkciIHZhbHVlPSLmpJzntKLjgZnjgovjg4bjgq3jgrnjg4ggOiAiLz4NCgkJPHVpdGV4dCBuYW1lPSJUSFVNQl9IRUFESU5HIiB2YWx1ZT0i44K544Op44Kk44OJIi8+DQoJCTx1aXRleHQgbmFtZT0iVEhVTUJfSU5GTyIgdmFsdWU9IuOCueODqeOCpOODieOCv+OCpOODiOODqyAvIOmVt+OBlSIvPg0KCQk8dWl0ZXh0IG5hbWU9IkFUVEFDSE5BTUVfSEVBRElORyIgdmFsdWU9IuODleOCoeOCpOODq+WQjSIvPg0KCQk8dWl0ZXh0IG5hbWU9IkFUVEFDSFNJWkVfSEVBRElORyIgdmFsdWU9IuOCteOCpOOCuiIvPg0KCQk8dWl0ZXh0IG5hbWU9IlNMSURFX05PVEVTIiB2YWx1ZT0i44K544Op44Kk44OJ44OO44O844OIIi8+DQoJCTx1aXRleHQgbmFtZT0iQ09VUlNFX1NUQVRVUyIgdmFsdWU9IuODouOCuOODpeODvOODq+OCueODhuODvOOCv+OCuSIvPg0KCQk8dWl0ZXh0IG5hbWU9IlBBU1NFRF9TVFJJTkciIHZhbHVlPSLlkIjmoLwiLz4NCgkJPHVpdGV4dCBuYW1lPSJGQUlMRURfU1RSSU5HIiB2YWx1ZT0i5LiN5ZCI5qC8Ii8+DQoJCTwhLS1xdWl6IHBvZCBhbmQgbWVzc2FnZSBib3ggdGV4dHMtLT4NCgkJPHVpdGV4dCBuYW1lPSJRVUlaUE9EX1FVSVpfQVRURU1QVCIgdmFsdWU9IuOCr+OCpOOCuuippuihjOWbnuaVsCA6ICIvPg0KCQk8dWl0ZXh0IG5hbWU9IlFVSVpQT0RfUVVJWl9BVFRFTVBUX1ZBTFVFIiB2YWx1ZT0iJW4gLyAldCIvPg0KCQk8dWl0ZXh0IG5hbWU9IlFVSVpQT0RfUVVJWl9TQ09SRSIgdmFsdWU9IuOCueOCs+OCoiA6ICIvPg0KCQk8dWl0ZXh0IG5hbWU9IlFVSVpQT0RfUVVJWl9QQVNTU0NPUkUiIHZhbHVlPSLlkIjmoLzngrkgOiIvPg0KCQk8dWl0ZXh0IG5hbWU9IlFVSVpQT0RfUVVJWl9NQVhTQ09SRSIgdmFsdWU9IuacgOmrmOW+l+eCuSA6ICIvPg0KCQk8dWl0ZXh0IG5hbWU9IlFVSVpQT0RfUVVFU0FUTVBUX1NUUiIgdmFsdWU9IuippuihjOWbnuaVsCA6ICVuIC8gJXQiLz4NCgkJPHVpdGV4dCBuYW1lPSJRVUlaUE9EX1FVRVNUWVBFX1NUUiIgdmFsdWU9IuOCv+OCpOODlyA6ICVzIi8+DQoJCTx1aXRleHQgbmFtZT0iUVVJWlBPRF9RVUVTVFlQRV9HUkQiIHZhbHVlPSLoqZXkvqEiLz4NCgkJPHVpdGV4dCBuYW1lPSJRVUlaUE9EX1FVRVNUWVBFX1NWWSIgdmFsdWU9IuOCouODs+OCseODvOODiCIvPg0KCQk8dWl0ZXh0IG5hbWU9IlFVSVpQT0RfUVVJWkFUTVBUX0lORiIgdmFsdWU9IueEoeWItumZkCIvPg0KCQk8dWl0ZXh0IG5hbWU9IlFVSVpQT0RfUVVFU0FUTVBUX0lORiIgdmFsdWU9IueEoeWItumZkCIvPg0KCQk8dWl0ZXh0IG5hbWU9IldBUk5JTkdNU0dfWUVTU1RSSU5HIiB2YWx1ZT0i44Gv44GEIi8+DQoJCTx1aXRleHQgbmFtZT0iV0FSTklOR01TR19OT1NUUklORyIgdmFsdWU9IuOBhOOBhOOBiCIvPg0KCQk8dWl0ZXh0IG5hbWU9IldBUk5JTkdNU0dfVElUTEVTVFJJTkciIHZhbHVlPSLjgq/jgqTjgrrjga7jg4rjg5PjgrLjg7zjgrfjg6fjg7PjgavplqLjgZnjgovorablkYoiLz4NCgkJPHVpdGV4dCBuYW1lPSJXQVJOSU5HTVNHX01TR1NUUklORyIgdmFsdWU9IuOBk+OBruOCr+OCpOOCuuOBq+OBr+OAgeOBvuOBoOino+etlOOBl+OBpuOBhOOBquOBhOizquWVj+OBjOOBguOCiuOBvuOBmeOAgiYjeEE7JiN4QTsg44Kv44Kk44K644KS57WC5LqG44GZ44KL44Gr44Gv44CB44CM44Gv44GE44CN44KS44Kv44Oq44OD44Kv44GX44G+44GZ44CC44Kv44Kk44K644KS57aa6KGM44GZ44KL44Gr44Gv44CB44CM44GE44GE44GI44CN44KS44Kv44Oq44OD44Kv44GX44G+44GZ44CCIi8+DQoJCTx1aXRleHQgbmFtZT0iSU5GT1JNQVRJT05fSDI2NF9GTEFTSFBMQVlFUiIgdmFsdWU9IuOBiuS9v+OBhOOBruOCs+ODs+ODlOODpeODvOOCv+OBq+ePvuWcqOOCpOODs+OCueODiOODvOODq+OBleOCjOOBpuOBhOOCiyBGbGFzaCBQbGF5ZXIg44Gu44OQ44O844K444On44Oz44Gv44CB44GT44Gu44OT44OH44Kq44KS44K144Od44O844OI44GX44Gm44GE44G+44Gb44KT44CC5pyA5paw44GuIEZsYXNoIFBsYXllciDjgpLjg4Djgqbjg7Pjg63jg7zjg4njgZnjgovjgavjga/jgIHjg5Pjg4fjgqrpoJjln5/jgpLjgq/jg6rjg4Pjgq/jgZfjgabjgY/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+C5Yqg6ICF44Gr6KaL44Gb44KLIi8+DQoJCTx1aXRleHQgbmFtZT0iTVVURSIgdmFsdWU9IuODn+ODpeODvOODiCIvPg0KCQk8dWl0ZXh0IG5hbWU9IkRPQ1dSQVBfVElUTEUiIHZhbHVlPSJQcmVzZW50ZXIg5re75LuY44OV44Kh44Kk44OrIi8+DQoJCTx1aXRleHQgbmFtZT0iRE9DV1JBUF9NU0ciIHZhbHVlPSLjg57jgqTjgrPjg7Pjg5Tjg6Xjg7zjgr/jgavkv53lrZgiLz4NCgkJPHVpdGV4dCBuYW1lPSJET0NXUkFQX1BST01QVCIgdmFsdWU9IuOCr+ODquODg+OCr+OBl+OBpuODgOOCpuODs+ODreODvOODiSIvPg0KCTwvbGFuZ3VhZ2U+DQoJPGxhbmd1YWdlIGlkPSJrby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x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7LKo67aAIO2MjOydvCDqsr3qs6AiLz4NCgkJPHVpdGV4dCBuYW1lPSJBVFRBQ0hNRU5UX1BSRVZJRVdfV0FSTklOR01TRyIgdmFsdWU9IuuvuOumrOuztOq4sCDrqqjrk5zsl5DshJzripQg7LKo67aAIO2MjOydvOydtCDsl7Trpqzsp4Ag7JWK7Iq164uI64ukLiDqsrDqs7zrpbwg67O066Ck66m0IOqyjOyLnCDquLDriqXsnYQg7IKs7Jqp7ZWY7Iut7Iuc7JikLiIvPg0KCQk8dWl0ZXh0IG5hbWU9IkNPTExBQl9MT0NBTF9QTEFZQkFDS19NU0ciIHZhbHVlPSLsvZjthZDtirjqsIAg66Gc7Lus7JeQ7IScIOyerOyDnSDspJHsnoXri4jri6QuIOydtCDrqqjrk5zsl5DshJzripQg6rO164+ZIOyekeyXheydhCDsiJjtlontlaAg7IiYIOyXhuyKteuLiOuLpC4iLz4NCgkJPHVpdGV4dCBuYW1lPSJDT0xMQUJfTE9DQUxfUExBWUJBQ0tfVElUTEUiIHZhbHVlPSLroZzsu6wg7J6s7IOdIi8+DQoJCTx1aXRleHQgbmFtZT0iQ09MTEFCX0xPQ0FMX1BMQVlCQUNLQlROIiB2YWx1ZT0i7ZmV7J24Ii8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HVpdGV4dCBuYW1lPSJDT1VSU0VfU1RBVFVTIiB2YWx1ZT0i66qo65OIIOyDge2DnCIvPg0KCQk8dWl0ZXh0IG5hbWU9IlBBU1NFRF9TVFJJTkciIHZhbHVlPSLtlanqsqkiLz4NCgkJPHVpdGV4dCBuYW1lPSJGQUlMRURfU1RSSU5HIiB2YWx1ZT0i67aI7ZWp6rKpIi8+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+DQoJCTx1aXRleHQgbmFtZT0iUVVJWlBPRF9RVUlaX1BBU1NTQ09SRSIgdmFsdWU9Iu2GteqzvCDsoJDsiJg6Ii8+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+E7ZWY7KeAIOyViuydgCDsp4jrrLjsnbQg7J6I7Iq164uI64ukLiYjeEE7JiN4QTvtgLTspojrpbwg7KKF66OM7ZWY66Ck66m0IFvsmIhd66W8IO2BtOumre2VmOqzoCwg7YC07KaI66W8IOqzhOyGje2VmOugpOuptCBb7JWE64uI7JikXeulvCDtgbTrpq3tlZjsi63si5zsmKQuIi8+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+DQoJCTx1aXRleHQgbmFtZT0iRE9DV1JBUF9QUk9NUFQiIHZhbHVlPSLtgbTrpq3tlZjsl6wg64uk7Jq066Gc65OcIi8+DQoJPC9sYW5ndWFnZT4NCgk8bGFuZ3VhZ2UgaWQ9ImVz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2aXNvIGRlIGFyY2hpdm8gYWRqdW50byIvPg0KCQk8dWl0ZXh0IG5hbWU9IkFUVEFDSE1FTlRfUFJFVklFV19XQVJOSU5HTVNHIiB2YWx1ZT0iTm8gZXMgcG9zaWJsZSBhYnJpciBsb3MgYXJjaGl2b3MgYWRqdW50b3MgZW4gZWwgbW9kbyBkZSBwcmV2aXN1YWxpemFjacOzbi4gVXNlIFB1YmxpY2FyIHBhcmEgdmVyIGxvcyByZXN1bHRhZG9zLiIvPg0KCQk8dWl0ZXh0IG5hbWU9IkNPTExBQl9MT0NBTF9QTEFZQkFDS19NU0ciIHZhbHVlPSJFbCBjb250ZW5pZG8gc2UgZXN0w6EgcmVwcm9kdWNpZW5kbyBsb2NhbG1lbnRlLiBMYSBjb2xhYm9yYWNpw7NuIG5vIGZ1bmNpb25hIGVuIGVzdGUgbW9kby4iLz4NCgkJPHVpdGV4dCBuYW1lPSJDT0xMQUJfTE9DQUxfUExBWUJBQ0tfVElUTEUiIHZhbHVlPSJSZXByb2R1Y2Npw7NuIGxvY2FsIi8+DQoJCTx1aXRleHQgbmFtZT0iQ09MTEFCX0xPQ0FMX1BMQVlCQUNLQlROIiB2YWx1ZT0iT2siLz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RldGVuaWRhIi8+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+DQoJCTx1aXRleHQgbmFtZT0iU0NSVUJCQVJTVEFUVVNfUkVWSUVXUVVJWiIgdmFsdWU9IlJldmlzYW5kbyBwcnVlYmEiLz4NCgkJPCEtLSBzdWJzdGl0dXRpb246ICVtID09IG1pbnV0ZXMgcmVtYWluaW5nIC0tPg0KCQk8IS0tIHN1YnN0aXR1dGlvbjogJXMgPT0gc2Vjb25kcyByZW1haW5pbmcgLS0+DQoJCTx1aXRleHQgbmFtZT0iRUxBUFNFRCIgdmFsdWU9IiVtIG1pbnV0b3MgJXMgc2VndW5kb3MgcmVzdGFudGVzIi8+DQoJCTx1aXRleHQgbmFtZT0iTk9URk9VTkQiIHZhbHVlPSJObyBzZSBoYSBlbmNvbnRyYWRvIG5hZGEiLz4NCgkJPHVpdGV4dCBuYW1lPSJBVFRBQ0hNRU5UUyIgdmFsdWU9IkFyY2hpdm9zIGFkanVudG9zIi8+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+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+DQoJCTx1aXRleHQgbmFtZT0iQVRUQUNIU0laRV9IRUFESU5HIiB2YWx1ZT0iVGFtYcOxbyIvPg0KCQk8dWl0ZXh0IG5hbWU9IlNMSURFX05PVEVTIiB2YWx1ZT0iTm90YXMgZGUgZGlhcG9zaXRpdmEiLz4NCgkJPHVpdGV4dCBuYW1lPSJDT1VSU0VfU1RBVFVTIiB2YWx1ZT0iRXN0YWRvIGRlIG1vZHVsbyIvPg0KCQk8dWl0ZXh0IG5hbWU9IlBBU1NFRF9TVFJJTkciIHZhbHVlPSJBcHJvYmFkbyIvPg0KCQk8dWl0ZXh0IG5hbWU9IkZBSUxFRF9TVFJJTkciIHZhbHVlPSJTdXNwZW5zby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mI3hBOyYjeEE7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k11ZG8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+DQoJPGxhbmd1YWdlIGlkPSJwd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mlzbyBkZSBhbmV4byIvPg0KCQk8dWl0ZXh0IG5hbWU9IkFUVEFDSE1FTlRfUFJFVklFV19XQVJOSU5HTVNHIiB2YWx1ZT0iT3MgYW5leG9zIG7Do28gc8OjbyBhYmVydG9zIG5vIG1vZG8gZGUgVmlzdWFsaXphw6fDo28uIFVzZSBvIGNvbWFuZG8gZGUgcHVibGljYcOnw6NvIHBhcmEgdmVyIG9zIHJlc3VsdGFkb3MuIi8+DQoJCTx1aXRleHQgbmFtZT0iQ09MTEFCX0xPQ0FMX1BMQVlCQUNLX01TRyIgdmFsdWU9Ik8gY29udGXDumRvIGVzdMOhIHNlbmRvIHJlcHJvZHV6aWRvIGxvY2FsbWVudGUuQSBjb2xhYm9yYcOnw6NvIG7Do28gZnVuY2lvbmEgbmVzdGUgbW9kby4iLz4NCgkJPHVpdGV4dCBuYW1lPSJDT0xMQUJfTE9DQUxfUExBWUJBQ0tfVElUTEUiIHZhbHVlPSJSZXByb2R1w6fDo28gbG9jYWwiLz4NCgkJPHVpdGV4dCBuYW1lPSJDT0xMQUJfTE9DQUxfUExBWUJBQ0tCVE4iIHZhbHVlPSJPayIv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+DQoJCTx1aXRleHQgbmFtZT0iU0NSVUJCQVJTVEFUVVNfUExBWUlORyIgdmFsdWU9IlJlcHJvZHV6aW5kbyIvPg0KCQk8dWl0ZXh0IG5hbWU9IlNDUlVCQkFSU1RBVFVTX05PQVVESU8iIHZhbHVlPSJTZW0gw6F1ZGlvIi8+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+DQoJCTx1aXRleHQgbmFtZT0iU0NSVUJCQVJTVEFUVVNfUkVWSUVXUVVJWiIgdmFsdWU9IlJldmlzYW5kbyBxdWVzdGlvbsOhcmlvIi8+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+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+DQoJCTx1aXRleHQgbmFtZT0iVEFCX1FVSVoiIHZhbHVlPSJRdWVzdC4iLz4NCgkJPHVpdGV4dCBuYW1lPSJUQUJfT1VUTElORSIgdmFsdWU9IkVzcXVlbWEiLz4NCgkJPHVpdGV4dCBuYW1lPSJUQUJfVEhVTUIiIHZhbHVlPSJNaW5pIi8+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+DQoJCTx1aXRleHQgbmFtZT0iQ09VUlNFX1NUQVRVUyIgdmFsdWU9IlN0YXR1cyBkbyBtw7NkdWxvIi8+DQoJCTx1aXRleHQgbmFtZT0iUEFTU0VEX1NUUklORyIgdmFsdWU9IkFwcm92YWRvIi8+DQoJCTx1aXRleHQgbmFtZT0iRkFJTEVEX1NUUklORyIgdmFsdWU9IlJlcHJvdmFkby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0dGFjaG1lbnQgV2FybmluZyIvPg0KCQk8dWl0ZXh0IG5hbWU9IkFUVEFDSE1FTlRfUFJFVklFV19XQVJOSU5HTVNHIiB2YWx1ZT0iQXR0YWNobWVudHMgZG8gbm90IG9wZW4gaW4gUHJldmlldyBtb2RlLiBQbGVhc2UgdXNlIHB1Ymxpc2ggdG8gc2VlIHRoZSByZXN1bHRzIi8+DQoJCTx1aXRleHQgbmFtZT0iVU5OQU1FRFNMSURFVElUTEUiIHZhbHVlPSJEaWFwb3NpdGl2YS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+DQoJCTx1aXRleHQgbmFtZT0iUVVJWlBPRF9RVUlaX1BBU1NTQ09SRSIgdmFsdWU9IlB1bnRlZ2dpbyBtaW5pbW86Ii8+DQoJCTx1aXRleHQgbmFtZT0iUVVJWlBPRF9RVUlaX01BWFNDT1JFIiB2YWx1ZT0iUHVudGVnZ2lvIG1hc3NpbW86Ii8+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+DQoJCTx1aXRleHQgbmFtZT0iV0FSTklOR01TR19ZRVNTVFJJTkciIHZhbHVlPSJTw6wiLz4NCgkJPHVpdGV4dCBuYW1lPSJXQVJOSU5HTVNHX05PU1RSSU5HIiB2YWx1ZT0iTm8iLz4NCgkJPHVpdGV4dCBuYW1lPSJXQVJOSU5HTVNHX1RJVExFU1RSSU5HIiB2YWx1ZT0iQXZ2ZXJ0ZW56YSBuYXZpZ2F6aW9uZSBxdWl6Ii8+DQoJCTx1aXRleHQgbmFtZT0iV0FSTklOR01TR19NU0dTVFJJTkciIHZhbHVlPSJPY2NvcnJlIGFuY29yYSByaXNwb25kZXJlIGFkIGFsY3VuZSBkb21hbmRlIGRlbCBxdWl6LiYjeEE7JiN4QTtTZSBmYXRlIGNsaWMgc3UgU8OsLCB1c2NpcmV0ZSBkYWwgcXVpei4gRmF0ZSBjbGljIHN1IE5vIHBlciBjb250aW51YXJlIGlsIHF1aXouIi8+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EgYmFycmEgbGF0ZXJhbGUgYWkgcGFydGVjaXBhbnRpIi8+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+DQoJPGxhbmd1YWdlIGlkPSJub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RGlhICVuIi8+DQoJCTx1aXRleHQgbmFtZT0iQ09MTEFCX0xPQ0FMX1BMQVlCQUNLX01TRyIgdmFsdWU9IkNvbnRlbnQgaXMgYmVpbmcgcGxheWVkIGxvY2FsbHkuXG4gQ29sbGFib3JhdGlvbiBkb2VzIG5vdCB3b3JrIGluIHRoaXMgbW9kZSIvPg0KCQk8dWl0ZXh0IG5hbWU9IkNPTExBQl9MT0NBTF9QTEFZQkFDS19USVRMRSIgdmFsdWU9IkxvY2FsIFBsYXliYWNrIi8+DQoJCTx1aXRleHQgbmFtZT0iQ09MTEFCX0xPQ0FMX1BMQVlCQUNLQlROIiB2YWx1ZT0iT2siLz4NCgkJPCEtLSBzdWJzdGl0dXRpb246ICVuID09IHNsaWRlIG51bWJlciAtLT4NCgkJPCEtLSBzdWJzdGl0dXRpb246ICV0ID09IHRvdGFsIHNsaWRlIGNvdW50IC0tPg0KCQk8dWl0ZXh0IG5hbWU9IlNDUlVCQkFSU1RBVFVTX1NMSURFSU5GTyIgdmFsdWU9IkRpYSAlbiAvICV0IHwgIi8+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+DQoJCTx1aXRleHQgbmFtZT0iU0NSVUJCQVJTVEFUVVNfUVVFU1RJT04iIHZhbHVlPSJWcmFhZyBtZXQgYW50d29vcmQiLz4NCgkJPHVpdGV4dCBuYW1lPSJTQ1JVQkJBUlNUQVRVU19SRVZJRVdRVUlaIiB2YWx1ZT0iUXVpeiBjb250cm9sZXJlbiIvPg0KCQk8IS0tIHN1YnN0aXR1dGlvbjogJW0gPT0gbWludXRlcyByZW1haW5pbmcgLS0+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+DQoJCTwhLS0gc3Vic3RpdHV0aW9uOiAlcCA9PSBjdXJyZW50IHNwZWFrZXIncyB0aXRsZSAtLT4NCgkJPHVpdGV4dCBuYW1lPSJCSU9XSU5fVElUTEUiIHZhbHVlPSJCaW9ncmFmaWU6ICVwIi8+DQoJCTx1aXRleHQgbmFtZT0iQklPQlROX1RJVExFIiB2YWx1ZT0iQmlvZ3JhZmllIi8+DQoJCTx1aXRleHQgbmFtZT0iRElWSURFUkJUTl9USVRMRSIgdmFsdWU9InwiLz4NCgkJPHVpdGV4dCBuYW1lPSJDT05UQUNUQlROX1RJVExFIiB2YWx1ZT0iQ29udGFjdCIvPg0KCQk8dWl0ZXh0IG5hbWU9IlRBQl9RVUlaIiB2YWx1ZT0iUXVpeiIvPg0KCQk8dWl0ZXh0IG5hbWU9IlRBQl9PVVRMSU5FIiB2YWx1ZT0iT3ZlcnppY2h0Ii8+DQoJCTx1aXRleHQgbmFtZT0iVEFCX1RIVU1CIiB2YWx1ZT0iTWluaWF0dXVyIi8+DQoJCTx1aXRleHQgbmFtZT0iVEFCX05PVEVTIiB2YWx1ZT0iTm90aXRpZXMiLz4NCgkJPHVpdGV4dCBuYW1lPSJUQUJfU0VBUkNIIiB2YWx1ZT0iWm9la2VuIi8+DQoJCTx1aXRleHQgbmFtZT0iU0xJREVfSEVBRElORyIgdmFsdWU9IlRpdGVsIHZhbiBkaWEiLz4NCgkJPHVpdGV4dCBuYW1lPSJEVVJBVElPTl9IRUFESU5HIiB2YWx1ZT0iRHV1ciIvPg0KCQk8dWl0ZXh0IG5hbWU9IlNFQVJDSF9IRUFESU5HIiB2YWx1ZT0iWm9la2VuIG5hYXIgdGVrc3Q6Ii8+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+DQoJCTx1aXRleHQgbmFtZT0iU0xJREVfTk9URVMiIHZhbHVlPSJEaWFub3RpdGllc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+DQoJCTx1aXRleHQgbmFtZT0iUVVJWlBPRF9RVUlaX01BWFNDT1JFIiB2YWx1ZT0iTWF4aW1hYWwgaGFhbGJhcmUgc2NvcmU6Ii8+DQoJCTx1aXRleHQgbmFtZT0iUVVJWlBPRF9RVUVTQVRNUFRfU1RSIiB2YWx1ZT0iUG9naW5nOiAlbiB2YW4gJXQiLz4NCgkJPHVpdGV4dCBuYW1lPSJRVUlaUE9EX1FVRVNUWVBFX1NUUiIgdmFsdWU9IlR5cGU6ICVzIi8+DQoJCTx1aXRleHQgbmFtZT0iUVVJWlBPRF9RVUVTVFlQRV9HUkQiIHZhbHVlPSJUZWx0IHZvb3Igc2NvcmUiLz4NCgkJPHVpdGV4dCBuYW1lPSJRVUlaUE9EX1FVRVNUWVBFX1NWWSIgdmFsdWU9IkVucXXDqnRlIi8+DQoJCTx1aXRleHQgbmFtZT0iUVVJWlBPRF9RVUlaQVRNUFRfSU5GIiB2YWx1ZT0iT25iZXBlcmt0Ii8+DQoJCTx1aXRleHQgbmFtZT0iUVVJWlBPRF9RVUVTQVRNUFRfSU5GIiB2YWx1ZT0iT25iZXBlcmt0Ii8+DQoJCTx1aXRleHQgbmFtZT0iV0FSTklOR01TR19ZRVNTVFJJTkciIHZhbHVlPSJKYSIvPg0KCQk8dWl0ZXh0IG5hbWU9IldBUk5JTkdNU0dfTk9TVFJJTkciIHZhbHVlPSJOZWUiLz4NCgkJPHVpdGV4dCBuYW1lPSJXQVJOSU5HTVNHX1RJVExFU1RSSU5HIiB2YWx1ZT0iV2FhcnNjaHV3aW5nIG1ldCBiZXRyZWtraW5nIHRvdCBxdWl6bmF2aWdhdGllIi8+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aaWpwYW5lZWwgYWFuIGRlZWxuZW1lcnMgd2VlcmdldmVuIi8+DQoJCTx1aXRleHQgbmFtZT0iTVVURSIgdmFsdWU9IkRlbXBlbiIvPg0KCQk8dWl0ZXh0IG5hbWU9IkRPQ1dSQVBfVElUTEUiIHZhbHVlPSJQcmVzZW50ZXItYmVzdGFuZHNiaWpsYWdlIi8+DQoJCTx1aXRleHQgbmFtZT0iRE9DV1JBUF9NU0ciIHZhbHVlPSJPcHNsYWFuIGluIERlemUgY29tcHV0ZXIiLz4NCgkJPHVpdGV4dCBuYW1lPSJET0NXUkFQX1BST01QVCIgdmFsdWU9IktsaWsgb20gdGUgZG93bmxvYWRlbiIvPg0KCTwvbGFuZ3VhZ2U+DQoJPGxhbmd1YWdlIGlkPSJjbiI+DQoJCTwhLS0gZm9ybWF0IGZvciB1aWZvbnQgdmFsdWUgaXMgImZvbnQsc2l6ZSxpc2JvbGQsaXNpdGFsaWMsaXNzaGFkb3dlZCIgLS0+DQoJCTx1aWZvbnQgbmFtZT0iRk9OVF9RVUlaWklORyIgdmFsdWU9IuWui+S9ky0xODAzMCwxMCxmYWxzZSxmYWxzZSxmYWxzZSIvPg0KCQk8dWlmb250IG5hbWU9IkZPTlRfU0NSVUJTVEFUVVMiIHZhbHVlPSLlrovkvZMtMTgwMzAsMTAsdHJ1ZSxmYWxzZSx0cnVlIi8+DQoJCTx1aWZvbnQgbmFtZT0iRk9OVF9TQ1JVQlRJTUUiIHZhbHVlPSLlrovkvZMtMTgwMzAsMTAsZmFsc2UsZmFsc2UsdHJ1ZSIvPg0KCQk8dWlmb250IG5hbWU9IkZPTlRfRUxBUFNFRFRJTUUiIHZhbHVlPSLlrovkvZMtMTgwMzAsMTAsdHJ1ZSxmYWxzZSx0cnVlIi8+DQoJCTx1aWZvbnQgbmFtZT0iRk9OVF9VVElMU01FTlUiIHZhbHVlPSLlrovkvZMtMTgwMzAsMTAsdHJ1ZSxmYWxzZSxmYWxzZSIvPg0KCQk8dWlmb250IG5hbWU9IkZPTlRfVEFCUyIgdmFsdWU9IuWui+S9ky0xODAzMCwxNCx0cnVlLGZhbHNlLHRydWUiLz4NCgkJPHVpZm9udCBuYW1lPSJGT05UX1BSRVNFTlRBVElPTk5BTUUiIHZhbHVlPSLlrovkvZMtMTgwMzAsMTQsZmFsc2UsZmFsc2UsdHJ1ZSIvPg0KCQk8dWlmb250IG5hbWU9IkZPTlRfUFJFU0VOVEVSTkFNRSIgdmFsdWU9IuWui+S9ky0xODAzMCwxNCx0cnVlLGZhbHNlLHRydWUiLz4NCgkJPHVpZm9udCBuYW1lPSJGT05UX1BSRVNFTlRFUlRJVExFIiB2YWx1ZT0i5a6L5L2TLTE4MDMwLDEzLGZhbHNlLGZhbHNlLHRydWUiLz4NCgkJPHVpZm9udCBuYW1lPSJGT05UX0JJT0JUTiIgdmFsdWU9IuWui+S9ky0xODAzMCwxMCxmYWxzZSxmYWxzZSx0cnVlIi8+DQoJCTx1aWZvbnQgbmFtZT0iRk9OVF9OT1RFUyIgdmFsdWU9IuWui+S9ky0xODAzMCwxMixmYWxzZSxmYWxzZSxmYWxzZSIvPg0KCQk8dWlmb250IG5hbWU9IkZPTlRfT1VUTElORSIgdmFsdWU9IuWui+S9ky0xODAzMCwxMixmYWxzZSxmYWxzZSx0cnVlIi8+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+DQoJCTx1aWZvbnQgbmFtZT0iRk9OVF9MSVNUSEVBRElORyIgdmFsdWU9IuWui+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+S9ky0xODAzMCwxMix0cnVlLGZhbHNlLHRydWUiLz4NCgkJPHVpZm9udCBuYW1lPSJGT05UX01TR0JPWF9NU0ciIHZhbHVlPSLlrovkvZMtMTgwMzAsMTIsZmFsc2UsZmFsc2UsdHJ1ZSIvPg0KCQk8dWlmb250IG5hbWU9IkZPTlRfTVNHQk9YX09QVElPTlMiIHZhbHVlPSLlrovkvZMtMTgwMzAsMTAsdHJ1ZSxmYWxzZSx0cnVlIi8+DQoJCTx1aWZvbnQgbmFtZT0iRk9OVF9RVUlaUE9EX1FVSVpfVElUTEUiIHZhbHVlPSLlrovkvZMtMTgwMzAsMTIsdHJ1ZSxmYWxzZSx0cnVlIi8+DQoJCTx1aWZvbnQgbmFtZT0iRk9OVF9RVUlaUE9EX1FVSVpfQVRURU1QVCIgdmFsdWU9IuWui+S9ky0xODAzMCwxMCxmYWxzZSxmYWxzZSx0cnVlIi8+DQoJCTx1aWZvbnQgbmFtZT0iRk9OVF9RVUlaUE9EX1FVSVpfQVRURU1QVF9WQUxVRSIgdmFsdWU9IuWui+S9ky0xODAzMCwxMCx0cnVlLGZhbHNlLHRydWUiLz4NCgkJPHVpZm9udCBuYW1lPSJGT05UX1FVSVpQT0RfUVVFU1RJT05fU0NPUkUiIHZhbHVlPSLlrovkvZMtMTgwMzAsMTAsZmFsc2UsZmFsc2UsdHJ1ZSIvPg0KCQk8dWlmb250IG5hbWU9IkZPTlRfUVVJWlBPRF9RVUVTVElPTl9TQ09SRV9WQUxVRSIgdmFsdWU9IuWui+S9ky0xODAzMCwxMCx0cnVlLGZhbHNlLHRydWUiLz4NCgkJPHVpZm9udCBuYW1lPSJGT05UX1FVSVpQT0RfUVVFU1RJT05fQVRURU1QVCIgdmFsdWU9IuWui+S9ky0xODAzMCwxMCxmYWxzZSxmYWxzZSx0cnVlIi8+DQoJCTx1aWZvbnQgbmFtZT0iRk9OVF9RVUlaUE9EX1FVRVNUSU9OX0FUVEVNUFRfVkFMVUUiIHZhbHVlPSLlrovkvZMtMTgwMzAsMTAsdHJ1ZSxmYWxzZSx0cnVlIi8+DQoJCTx1aWZvbnQgbmFtZT0iRk9OVF9RVUlaUE9EX1FVRVNUSU9OX1RBRyIgdmFsdWU9IuWui+S9ky0xODAzMCwxMix0cnVlLGZhbHNlLHRydWUiLz4NCgkJPHVpZm9udCBuYW1lPSJGT05UX1FVSVpQT0RfUVVJWl9RVUVTVElPTl9DT1VOVCIgdmFsdWU9IuWui+S9ky0xODAzMCwxMCxmYWxzZSxmYWxzZSx0cnVlIi8+DQoJCTx1aWZvbnQgbmFtZT0iRk9OVF9RVUlaUE9EX1FVSVpfUVVFU1RJT05fQ09VTlRfVkFMVUUiIHZhbHVlPSLlrovkvZMtMTgwMzAsMTAsdHJ1ZSxmYWxzZSx0cnVlIi8+DQoJCTx1aWZvbnQgbmFtZT0iRk9OVF9RVUlaUE9EX1FVSVpfUVVFU1RJT05fQVRURU1QVEVEIiB2YWx1ZT0i5a6L5L2TLTE4MDMwLDEwLGZhbHNlLGZhbHNlLHRydWUiLz4NCgkJPHVpZm9udCBuYW1lPSJGT05UX1FVSVpQT0RfUVVJWl9RVUVTVElPTl9BVFRFTVBURURfVkFMVUUiIHZhbHVlPSLlrovkvZMtMTgwMzAsMTAsdHJ1ZSxmYWxzZSx0cnVlIi8+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+S9ky0xODAzMCwxMCx0cnVlLGZhbHNlLHRydWUiLz4NCgkJPHVpZm9udCBuYW1lPSJGT05UX1FVSVpQT0RfUVVJWl9NQVhTQ09SRSIgdmFsdWU9IuWui+S9ky0xODAzMCwxMCxmYWxzZSxmYWxzZSx0cnVlIi8+DQoJCTx1aWZvbnQgbmFtZT0iRk9OVF9RVUlaUE9EX1FVSVpfTUFYU0NPUkVfVkFMVUUiIHZhbHVlPSLlrovkvZMtMTgwMzAsMTAsdHJ1ZSxmYWxzZSx0cnVlIi8+DQoJCTx1aWZvbnQgbmFtZT0iRk9OVF9RVUlaUE9EX1FVSVpfUEFTU1NDT1JFIiB2YWx1ZT0i5a6L5L2TLTE4MDMwLDEwLGZhbHNlLGZhbHNlLHRydWUiLz4NCgkJPHVpZm9udCBuYW1lPSJGT05UX1FVSVpQT0RfUVVJWl9QQVNTU0NPUkVfVkFMVUUiIHZhbHVlPSLlrovkvZMtMTgwMzAsMTAsdHJ1ZSxmYWxzZSx0cnVlIi8+DQoJCTwhLS0gdWl0ZXh0IC0tPg0KCQk8IS0tIHN1YnN0aXR1dGlvbjogJW4gPT0gc2xpZGUgbnVtYmVyIC0tPg0KCQk8dWl0ZXh0IG5hbWU9IkFUVEFDSE1FTlRfUFJFVklFV19XQVJOSU5HTVNHX1RJVExFU1RSSU5HIiB2YWx1ZT0iQXR0YWNobWVudCBXYXJuaW5nIi8+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5cbiBDb2xsYWJvcmF0aW9uIGRvZXMgbm90IHdvcmsgaW4gdGhpcyBtb2RlIi8+DQoJCTx1aXRleHQgbmFtZT0iQ09MTEFCX0xPQ0FMX1BMQVlCQUNLX1RJVExFIiB2YWx1ZT0iTG9jYWwgUGxheWJhY2siLz4NCgkJPHVpdGV4dCBuYW1lPSJDT0xMQUJfTE9DQUxfUExBWUJBQ0tCVE4iIHZhbHVlPSJPayIvPg0KCQk8dWl0ZXh0IG5hbWU9IlVOTkFNRURTTElERVRJVExFIiB2YWx1ZT0i5bm754Gv54mHICVuIi8+DQoJCTwhLS0gc3Vic3RpdHV0aW9uOiAlbiA9PSBzbGlkZSBudW1iZXIgLS0+DQoJCTwhLS0gc3Vic3RpdHV0aW9uOiAldCA9PSB0b3RhbCBzbGlkZSBjb3VudCAtLT4NCgkJPHVpdGV4dCBuYW1lPSJTQ1JVQkJBUlNUQVRVU19TTElERUlORk8iIHZhbHVlPSLlubvnga/niYcgJW4gLyAldCB8ICIvPg0KCQk8dWl0ZXh0IG5hbWU9IlNDUlVCQkFSU1RBVFVTX1NUT1BQRUQiIHZhbHVlPSLlt7LlgZzmraIiLz4NCgkJPHVpdGV4dCBuYW1lPSJTQ1JVQkJBUlNUQVRVU19QTEFZSU5HIiB2YWx1ZT0i5q2j5Zyo5pKt5pS+Ii8+DQoJCTx1aXRleHQgbmFtZT0iU0NSVUJCQVJTVEFUVVNfTk9BVURJTyIgdmFsdWU9IuaXoOmfs+mikSIvPg0KCQk8dWl0ZXh0IG5hbWU9IlNDUlVCQkFSU1RBVFVTX1ZJRFBMQVlJTkciIHZhbHVlPSLop4bpopHmkq3mlL4iLz4NCgkJPHVpdGV4dCBuYW1lPSJTQ1JVQkJBUlNUQVRVU19MT0FESU5HIiB2YWx1ZT0i5q2j5Zyo6L295YWlIi8+DQoJCTx1aXRleHQgbmFtZT0iU0NSVUJCQVJTVEFUVVNfQlVGRkVSSU5HIiB2YWx1ZT0i5q2j5Zyo6L+b6KGM57yT5Yay5aSE55CGIi8+DQoJCTx1aXRleHQgbmFtZT0iU0NSVUJCQVJTVEFUVVNfUVVFU1RJT04iIHZhbHVlPSLlm57nrZTpl67popgiLz4NCgkJPHVpdGV4dCBuYW1lPSJTQ1JVQkJBUlNUQVRVU19SRVZJRVdRVUlaIiB2YWx1ZT0i5q2j5Zyo5a6h6ZiF5rWL6aqMIi8+DQoJCTwhLS0gc3Vic3RpdHV0aW9uOiAlbSA9PSBtaW51dGVzIHJlbWFpbmluZyAtLT4NCgkJPCEtLSBzdWJzdGl0dXRpb246ICVzID09IHNlY29uZHMgcmVtYWluaW5nIC0tPg0KCQk8dWl0ZXh0IG5hbWU9IkVMQVBTRUQiIHZhbHVlPSLliankvZkgJW0g5YiG6ZKfICVzIOenkiIvPg0KCQk8dWl0ZXh0IG5hbWU9Ik5PVEZPVU5EIiB2YWx1ZT0i5pyq5om+5Yiw5Lu75L2V5YaF5a65Ii8+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+mqjCIvPg0KCQk8dWl0ZXh0IG5hbWU9IlRBQl9PVVRMSU5FIiB2YWx1ZT0i5aSn57qyIi8+DQoJCTx1aXRleHQgbmFtZT0iVEFCX1RIVU1CIiB2YWx1ZT0i57yp55Wl5Zu+Ii8+DQoJCTx1aXRleHQgbmFtZT0iVEFCX05PVEVTIiB2YWx1ZT0i5aSH5rOoIi8+DQoJCTx1aXRleHQgbmFtZT0iVEFCX1NFQVJDSCIgdmFsdWU9IuaQnOe0oiIvPg0KCQk8dWl0ZXh0IG5hbWU9IlNMSURFX0hFQURJTkciIHZhbHVlPSLlubvnga/niYfmoIfpopgiLz4NCgkJPHVpdGV4dCBuYW1lPSJEVVJBVElPTl9IRUFESU5HIiB2YWx1ZT0i5oyB57ut5pe26Ze0Ii8+DQoJCTx1aXRleHQgbmFtZT0iU0VBUkNIX0hFQURJTkciIHZhbHVlPSLmkJzntKLmlofmnKw6Ii8+DQoJCTx1aXRleHQgbmFtZT0iVEhVTUJfSEVBRElORyIgdmFsdWU9IuW5u+eBr+eJhyIvPg0KCQk8dWl0ZXh0IG5hbWU9IlRIVU1CX0lORk8iIHZhbHVlPSLlubvnga/niYfmoIfpopgv5oyB57ut5pe26Ze0Ii8+DQoJCTx1aXRleHQgbmFtZT0iQVRUQUNITkFNRV9IRUFESU5HIiB2YWx1ZT0i5paH5Lu25ZCNIi8+DQoJCTx1aXRleHQgbmFtZT0iQVRUQUNIU0laRV9IRUFESU5HIiB2YWx1ZT0i5aSn5bCPIi8+DQoJCTx1aXRleHQgbmFtZT0iU0xJREVfTk9URVMiIHZhbHVlPSLlubvnga/niYflpIfms6g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JPGxhbmd1YWdlIGlkPSJ0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x1aXRleHQgbmFtZT0iVU5OQU1FRFNMSURFVElUTEUiIHZhbHVlPSJTbGF5dCAlbiIvPg0KCQk8IS0tIHN1YnN0aXR1dGlvbjogJW4gPT0gc2xpZGUgbnVtYmVyIC0tPg0KCQk8IS0tIHN1YnN0aXR1dGlvbjogJXQgPT0gdG90YWwgc2xpZGUgY291bnQgLS0+DQoJCTx1aXRleHQgbmFtZT0iU0NSVUJCQVJTVEFUVVNfU0xJREVJTkZPIiB2YWx1ZT0iU2xheXQgJW4gLyAldCB8ICIvPg0KCQk8dWl0ZXh0IG5hbWU9IlNDUlVCQkFSU1RBVFVTX1NUT1BQRUQiIHZhbHVlPSJEdXJkdXJ1bGR1Ii8+DQoJCTx1aXRleHQgbmFtZT0iU0NSVUJCQVJTVEFUVVNfUExBWUlORyIgdmFsdWU9Ik95bmF0xLFsxLF5b3IiLz4NCgkJPHVpdGV4dCBuYW1lPSJTQ1JVQkJBUlNUQVRVU19OT0FVRElPIiB2YWx1ZT0iU2VzIFlvayIvPg0KCQk8dWl0ZXh0IG5hbWU9IlNDUlVCQkFSU1RBVFVTX1ZJRFBMQVlJTkciIHZhbHVlPSJWaWRlbyBPeW5hdMSxbMSxeW9yIi8+DQoJCTx1aXRleHQgbmFtZT0iU0NSVUJCQVJTVEFUVVNfTE9BRElORyIgdmFsdWU9IlnDvGtsZW5peW9yIi8+DQoJCTx1aXRleHQgbmFtZT0iU0NSVUJCQVJTVEFUVVNfQlVGRkVSSU5HIiB2YWx1ZT0iQXJhYmVsbGXEn2UgQWzEsW7EsXlvciIvPg0KCQk8dWl0ZXh0IG5hbWU9IlNDUlVCQkFSU1RBVFVTX1FVRVNUSU9OIiB2YWx1ZT0iU29ydXl1IFlhbsSxdGxhIi8+DQoJCTx1aXRleHQgbmFtZT0iU0NSVUJCQVJTVEFUVVNfUkVWSUVXUVVJWiIgdmFsdWU9IlPEsW5hdiDEsG5jZWxlbml5b3IiLz4NCgkJPCEtLSBzdWJzdGl0dXRpb246ICVtID09IG1pbnV0ZXMgcmVtYWluaW5nIC0tPg0KCQk8IS0tIHN1YnN0aXR1dGlvbjogJXMgPT0gc2Vjb25kcyByZW1haW5pbmcgLS0+DQoJCTx1aXRleHQgbmFtZT0iRUxBUFNFRCIgdmFsdWU9IiVtIERha2lrYSAlcyBTYW5peWUgS2FsZMSxIi8+DQoJCTx1aXRleHQgbmFtZT0iTk9URk9VTkQiIHZhbHVlPSJIZXJoYW5naSBCaXIgxZ5leSBCdWx1bm1hZMSxIi8+DQoJCTx1aXRleHQgbmFtZT0iQVRUQUNITUVOVFMiIHZhbHVlPSJFa2xlci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sSwcnRpYmF0Ii8+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PEsW5hdiBEZW5lbWVzaToiLz4NCgkJPHVpdGV4dCBuYW1lPSJRVUlaUE9EX1FVSVpfQVRURU1QVF9WQUxVRSIgdmFsdWU9IiVuLyV0Ii8+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+DQoJCTx1aXRleHQgbmFtZT0iUVVJWlBPRF9RVUVTVFlQRV9HUkQiIHZhbHVlPSJCYXNhbWFrbMSxIi8+DQoJCTx1aXRleHQgbmFtZT0iUVVJWlBPRF9RVUVTVFlQRV9TVlkiIHZhbHVlPSJBbmtldCIvPg0KCQk8dWl0ZXh0IG5hbWU9IlFVSVpQT0RfUVVJWkFUTVBUX0lORiIgdmFsdWU9IlPEsW7EsXJzxLF6Ii8+DQoJCTx1aXRleHQgbmFtZT0iUVVJWlBPRF9RVUVTQVRNUFRfSU5GIiB2YWx1ZT0iU8SxbsSxcnPEsXoiLz4NCgkJPHVpdGV4dCBuYW1lPSJXQVJOSU5HTVNHX1lFU1NUUklORyIgdmFsdWU9IkV2ZXQiLz4NCgkJPHVpdGV4dCBuYW1lPSJXQVJOSU5HTVNHX05PU1RSSU5HIiB2YWx1ZT0iSGF5xLFyIi8+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+DQoJCTx1aXRleHQgbmFtZT0iRE9DV1JBUF9QUk9NUFQiIHZhbHVlPSLEsG5kaXJtZWsgacOnaW4gVMSxa2xhdMSxbiIvPg0KCTwvbGFuZ3VhZ2U+DQoJPGxhbmd1YWdlIGlkPSJydS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0KHQu9Cw0LnQtC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whLS0gc3Vic3RpdHV0aW9uOiAlbiA9PSBzbGlkZSBudW1iZXIgLS0+DQoJCTwhLS0gc3Vic3RpdHV0aW9uOiAldCA9PSB0b3RhbCBzbGlkZSBjb3VudCAtLT4NCgkJPHVpdGV4dCBuYW1lPSJTQ1JVQkJBUlNUQVRVU19TTElERUlORk8iIHZhbHVlPSLQodC70LDQudC0ICVuIC8gJXQgfCAiLz4NCgkJPHVpdGV4dCBuYW1lPSJTQ1JVQkJBUlNUQVRVU19TVE9QUEVEIiB2YWx1ZT0i0J7RgdGC0LDQvdC+0LLQu9C10L3QviIvPg0KCQk8dWl0ZXh0IG5hbWU9IlNDUlVCQkFSU1RBVFVTX1BMQVlJTkciIHZhbHVlPSLQktC+0YHQv9GA0L7QuNC30LLQtdC00LXQvdC40LUiLz4NCgkJPHVpdGV4dCBuYW1lPSJTQ1JVQkJBUlNUQVRVU19OT0FVRElPIiB2YWx1ZT0i0J3QtdGCINCw0YPQtNC40L4iLz4NCgkJPHVpdGV4dCBuYW1lPSJTQ1JVQkJBUlNUQVRVU19WSURQTEFZSU5HIiB2YWx1ZT0i0JLQvtGB0L/RgNC+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+0L/RgNC+0YEiLz4NCgkJPHVpdGV4dCBuYW1lPSJTQ1JVQkJBUlNUQVRVU19SRVZJRVdRVUlaIiB2YWx1ZT0i0J7QsdC30L7RgCDQvtC/0YDQvtGB0LAiLz4NCgkJPCEtLSBzdWJzdGl0dXRpb246ICVtID09IG1pbnV0ZXMgcmVtYWluaW5nIC0tPg0KCQk8IS0tIHN1YnN0aXR1dGlvbjogJXMgPT0gc2Vjb25kcyByZW1haW5pbmcgLS0+DQoJCTx1aXRleHQgbmFtZT0iRUxBUFNFRCIgdmFsdWU9ItCe0YHRgtCw0LvQvtGB0YwgJW0g0LzQuNC9LiAlcyDRgSIvPg0KCQk8dWl0ZXh0IG5hbWU9Ik5PVEZPVU5EIiB2YWx1ZT0i0J3QuNGH0LXQs9C+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+0L3RgtCw0LrRgiIvPg0KCQk8dWl0ZXh0IG5hbWU9IlRBQl9RVUlaIiB2YWx1ZT0i0J7Qv9GA0L7RgSIvPg0KCQk8dWl0ZXh0IG5hbWU9IlRBQl9PVVRMSU5FIiB2YWx1ZT0i0KHRhdC10LzQsCIvPg0KCQk8dWl0ZXh0IG5hbWU9IlRBQl9USFVNQiIgdmFsdWU9ItCR0LXQs9GD0L3QvtC6Ii8+DQoJCTx1aXRleHQgbmFtZT0iVEFCX05PVEVTIiB2YWx1ZT0i0JfQsNC80LXRgtC60LgiLz4NCgkJPHVpdGV4dCBuYW1lPSJUQUJfU0VBUkNIIiB2YWx1ZT0i0J/QvtC40YHQuiIvPg0KCQk8dWl0ZXh0IG5hbWU9IlNMSURFX0hFQURJTkciIHZhbHVlPSLQl9Cw0LPQvtC70L7QstC+0Log0YHQu9Cw0LnQtNCwIi8+DQoJCTx1aXRleHQgbmFtZT0iRFVSQVRJT05fSEVBRElORyIgdmFsdWU9ItCU0LvQuNGCLdGB0YLRjCIvPg0KCQk8dWl0ZXh0IG5hbWU9IlNFQVJDSF9IRUFESU5HIiB2YWx1ZT0i0J/QvtC40YHQuiDRgtC10LrRgdGC0LA6Ii8+DQoJCTx1aXRleHQgbmFtZT0iVEhVTUJfSEVBRElORyIgdmFsdWU9ItCh0LvQsNC50LQiLz4NCgkJPHVpdGV4dCBuYW1lPSJUSFVNQl9JTkZPIiB2YWx1ZT0i0J3QsNC30LLQsNC90LjQtS/QtNC70LjRgi3QvdC+0YHRgtGMIi8+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0J/QvtC/0YvRgtC60LAg0L/RgNC+0LnRgtC4INC+0L/RgNC+0YE6Ii8+DQoJCTx1aXRleHQgbmFtZT0iUVVJWlBPRF9RVUlaX0FUVEVNUFRfVkFMVUUiIHZhbHVlPSIlbiDQuNC3ICV0Ii8+DQoJCTx1aXRleHQgbmFtZT0iUVVJWlBPRF9RVUlaX1NDT1JFIiB2YWx1ZT0i0J3QsNCx0YDQsNC90L4g0LHQsNC70LvQvtCyOiIvPg0KCQk8dWl0ZXh0IG5hbWU9IlFVSVpQT0RfUVVJWl9QQVNTU0NPUkUiIHZhbHVlPSLQn9GA0L7RhdC+0LTQvdC+0Lkg0YDQtdC30YPQu9GM0YLQsNGCOiIvPg0KCQk8dWl0ZXh0IG5hbWU9IlFVSVpQT0RfUVVJWl9NQVhTQ09SRSIgdmFsdWU9ItCc0LDQutGB0LjQvNCw0LvRjNC90YvQuSDRgNC10LfRg9C70YzRgtCw0YI6Ii8+DQoJCTx1aXRleHQgbmFtZT0iUVVJWlBPRF9RVUVTQVRNUFRfU1RSIiB2YWx1ZT0i0J/QvtC/0YvRgtC60LA6ICVuINC40LcgJXQiLz4NCgkJPHVpdGV4dCBuYW1lPSJRVUlaUE9EX1FVRVNUWVBFX1NUUiIgdmFsdWU9ItCi0LjQvzogJXMiLz4NCgkJPHVpdGV4dCBuYW1lPSJRVUlaUE9EX1FVRVNUWVBFX0dSRCIgdmFsdWU9ItChINC+0YbQtdC90LrQvtC5Ii8+DQoJCTx1aXRleHQgbmFtZT0iUVVJWlBPRF9RVUVTVFlQRV9TVlkiIHZhbHVlPSLQntCx0LfQvtGAIi8+DQoJCTx1aXRleHQgbmFtZT0iUVVJWlBPRF9RVUlaQVRNUFRfSU5GIiB2YWx1ZT0i0JHQvtC70YzRiNC+0LUg0YfQuNGB0LvQviIvPg0KCQk8dWl0ZXh0IG5hbWU9IlFVSVpQT0RfUVVFU0FUTVBUX0lORiIgdmFsdWU9ItCR0L7Qu9GM0YjQvtC1INGH0LjRgdC70L4iLz4NCgkJPHVpdGV4dCBuYW1lPSJXQVJOSU5HTVNHX1lFU1NUUklORyIgdmFsdWU9ItCU0LAiLz4NCgkJPHVpdGV4dCBuYW1lPSJXQVJOSU5HTVNHX05PU1RSSU5HIiB2YWx1ZT0i0J3QtdGCIi8+DQoJCTx1aXRleHQgbmFtZT0iV0FSTklOR01TR19USVRMRVNUUklORyIgdmFsdWU9ItCf0YDQtdC00YPQv9GA0LXQttC00LXQvdC40LUg0L4g0L3QsNCy0LjQs9Cw0YbQuNC4INCyINC+0L/RgNC+0YHQtSIvPg0KCQk8dWl0ZXh0IG5hbWU9IldBUk5JTkdNU0dfTVNHU1RSSU5HIiB2YWx1ZT0i0JIg0L7Qv9GA0L7RgdC1INC+0YHRgtCw0LvQuNGB0Ywg0L3QtdC+0YLQstC10YfQtdC90L3Ri9C1INCy0L7Qv9GA0L7RgdGLLtCd0LDQttCw0YLQuNC1INC60L3QvtC/0LrQuCAmcXVvdDvQlNCwJnF1b3Q7INC/0YDQuNCy0LXQtNC10YIg0Log0LfQsNC60YDRi9GC0LjRjiDQvtC/0YDQvtGB0LAuINCd0LDQttCw0YLQuNC1INC60L3QvtC/0LrQuCAmcXVvdDvQndC10YImcXVvdDsg0L/RgNC+0LTQvtC70LbQuNGCINC+0L/RgNC+0YEuIi8+DQoJCTx1aXRleHQgbmFtZT0iSU5GT1JNQVRJT05fSDI2NF9GTEFTSFBMQVlFUiIgdmFsdWU9ItCi0LXQutGD0YnQsNGPINCy0LXRgNGB0LjRjyDQv9GA0L7QuNCz0YDRi9Cy0LDRgtC10LvRjyBGbGFzaCBQbGF5ZXIsINGD0YHRgtCw0L3QvtCy0LvQtdC90L3QsNGPINC90LAg0Y3RgtC+0Lwg0LrQvtC80L/RjNGO0YLQtdGA0LUsINC90LUg0L/QvtC00LTQtdGA0LbQuNCy0LDQtdGCINGN0YLQviDQstC40LTQtdC+LiDQqdC10LvQutC90LjRgtC1INCyINC+0LHQu9Cw0YHRgtC4INCy0LjQtNC10L4sINGH0YLQvtCx0Ysg0LfQsNCz0YDRg9C30LjRgtGMINC/0L7RgdC70LXQtNC90Y7RjiDQstC10YDRgdC40Y4g0L/RgNC+0LjQs9GA0YvQstCw0YLQtdC70Y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Qn9C+0LrQsNC30YvQstCw0YLRjCDQstGA0LXQt9C60YMg0YPRh9Cw0YHRgtC90LjQutCw0LwiLz4NCgkJPHVpdGV4dCBuYW1lPSJNVVRFIiB2YWx1ZT0i0J7RgtC60LvRjtGH0LjRgtGMINC30LLRg9C6Ii8+DQoJCTx1aXRleHQgbmFtZT0iRE9DV1JBUF9USVRMRSIgdmFsdWU9ItCS0LvQvtC20LXQvdC40LUg0LIg0YTQsNC50LsgQWRvYmUgUHJlc2VudGVyIi8+DQoJCTx1aXRleHQgbmFtZT0iRE9DV1JBUF9NU0ciIHZhbHVlPSLQodC+0YXRgNCw0L3QuNGC0Ywg0LIg0L/QsNC/0LrRgyAmcXVvdDvQnNC+0Lkg0LrQvtC80L/RjNGO0YLQtdGAJnF1b3Q7Ii8+DQoJCTx1aXRleHQgbmFtZT0iRE9DV1JBUF9QUk9NUFQiIHZhbHVlPSLQqdC10LvQutC90YPRgtGMINC00LvRjyDQt9Cw0LPRgNGD0LfQutC4Ii8+DQoJPC9sYW5ndWFnZT4NCjwvY29uZmlndXJhdGlvbj4NCg=="/>
  <p:tag name="MMPROD_UIDATA" val="&lt;database version=&quot;11.0&quot;&gt;&lt;object type=&quot;1&quot; unique_id=&quot;10001&quot;&gt;&lt;property id=&quot;20141&quot; value=&quot;Mùa hè ý nghĩa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1&quot;/&gt;&lt;property id=&quot;20181&quot; value=&quot;1&quot;/&gt;&lt;property id=&quot;20183&quot; value=&quot;1&quot;/&gt;&lt;property id=&quot;20184&quot; value=&quot;7&quot;/&gt;&lt;property id=&quot;20193&quot; value=&quot;-1&quot;/&gt;&lt;property id=&quot;20224&quot; value=&quot;G:\huong\New folder\New folder&quot;/&gt;&lt;property id=&quot;20227&quot; value=&quot;G:\huong\Tư liệu up lên CTTĐT trường - tháng 4 - 2020\bài đã làm\video\truyện mùa hè ý nghĩa\abc\Camtasia Getting Started Guide (2)_Package.prpkg&quot;/&gt;&lt;property id=&quot;20250&quot; value=&quot;8&quot;/&gt;&lt;property id=&quot;20251&quot; value=&quot;1&quot;/&gt;&lt;property id=&quot;20259&quot; value=&quot;0&quot;/&gt;&lt;property id=&quot;20263&quot; value=&quot;1&quot;/&gt;&lt;property id=&quot;20264&quot; value=&quot;1&quot;/&gt;&lt;property id=&quot;20519&quot; value=&quot;0&quot;/&gt;&lt;property id=&quot;20700&quot; value=&quot;0&quot;/&gt;&lt;object type=&quot;2&quot; unique_id=&quot;10002&quot;&gt;&lt;object type=&quot;3&quot; unique_id=&quot;10003&quot;&gt;&lt;property id=&quot;20148&quot; value=&quot;5&quot;/&gt;&lt;property id=&quot;20300&quot; value=&quot;Slide 1 - &amp;quot;PHÒNG GD&amp;amp;ĐT QUẬN LONG BIÊN TRƯỜNG MẦM NON HOA SỮA&amp;quot;&quot;/&gt;&lt;property id=&quot;20303&quot; value=&quot;-1&quot;/&gt;&lt;property id=&quot;20307&quot; value=&quot;260&quot;/&gt;&lt;property id=&quot;20309&quot; value=&quot;-1&quot;/&gt;&lt;/object&gt;&lt;object type=&quot;3&quot; unique_id=&quot;10097&quot;&gt;&lt;property id=&quot;20148&quot; value=&quot;5&quot;/&gt;&lt;property id=&quot;20300&quot; value=&quot;Slide 2 - &amp;quot;Câu 1: Cô vừa kể cho các con nghe câu truyện gì?&amp;quot;&quot;/&gt;&lt;property id=&quot;20303&quot; value=&quot;-1&quot;/&gt;&lt;property id=&quot;20307&quot; value=&quot;263&quot;/&gt;&lt;property id=&quot;20309&quot; value=&quot;-1&quot;/&gt;&lt;/object&gt;&lt;object type=&quot;3&quot; unique_id=&quot;10098&quot;&gt;&lt;property id=&quot;20148&quot; value=&quot;5&quot;/&gt;&lt;property id=&quot;20300&quot; value=&quot;Slide 3 - &amp;quot;Câu 2: Trong câu truyện có những nhân vật nào?&amp;quot;&quot;/&gt;&lt;property id=&quot;20302&quot; value=&quot;0&quot;/&gt;&lt;property id=&quot;20303&quot; value=&quot;-1&quot;/&gt;&lt;property id=&quot;20307&quot; value=&quot;264&quot;/&gt;&lt;property id=&quot;20309&quot; value=&quot;-1&quot;/&gt;&lt;property id=&quot;20312&quot; value=&quot;0&quot;/&gt;&lt;property id=&quot;20601&quot; value=&quot;0&quot;/&gt;&lt;/object&gt;&lt;object type=&quot;3&quot; unique_id=&quot;10099&quot;&gt;&lt;property id=&quot;20148&quot; value=&quot;5&quot;/&gt;&lt;property id=&quot;20300&quot; value=&quot;Slide 4 - &amp;quot;Câu 3: Khi 3 bạn Ong vàng, Kiến nâu, Giun bụng bự nói chuyện với nhau, bạn Kiến nâu nói sẽ đi kiếm ăn và xây tổ vào&quot;/&gt;&lt;property id=&quot;20302&quot; value=&quot;0&quot;/&gt;&lt;property id=&quot;20303&quot; value=&quot;-1&quot;/&gt;&lt;property id=&quot;20307&quot; value=&quot;265&quot;/&gt;&lt;property id=&quot;20309&quot; value=&quot;-1&quot;/&gt;&lt;property id=&quot;20312&quot; value=&quot;0&quot;/&gt;&lt;property id=&quot;20601&quot; value=&quot;0&quot;/&gt;&lt;/object&gt;&lt;object type=&quot;3&quot; unique_id=&quot;10100&quot;&gt;&lt;property id=&quot;20148&quot; value=&quot;5&quot;/&gt;&lt;property id=&quot;20300&quot; value=&quot;Slide 5 - &amp;quot;Câu 4: Nghe bạn nói vậy, Giun bụng bự đã nói gì?&amp;quot;&quot;/&gt;&lt;property id=&quot;20302&quot; value=&quot;0&quot;/&gt;&lt;property id=&quot;20303&quot; value=&quot;-1&quot;/&gt;&lt;property id=&quot;20307&quot; value=&quot;266&quot;/&gt;&lt;property id=&quot;20309&quot; value=&quot;-1&quot;/&gt;&lt;property id=&quot;20312&quot; value=&quot;0&quot;/&gt;&lt;property id=&quot;20601&quot; value=&quot;0&quot;/&gt;&lt;/object&gt;&lt;object type=&quot;3&quot; unique_id=&quot;10101&quot;&gt;&lt;property id=&quot;20148&quot; value=&quot;5&quot;/&gt;&lt;property id=&quot;20300&quot; value=&quot;Slide 6 - &amp;quot;Câu 5: Các con thử đoán xem khi giun con suốt ngày chỉ nằm trong hang ăn và ngủ thì bạn ấy sẽ trở lên như thế nào?&amp;quot;&quot;/&gt;&lt;property id=&quot;20302&quot; value=&quot;0&quot;/&gt;&lt;property id=&quot;20303&quot; value=&quot;-1&quot;/&gt;&lt;property id=&quot;20307&quot; value=&quot;267&quot;/&gt;&lt;property id=&quot;20309&quot; value=&quot;-1&quot;/&gt;&lt;property id=&quot;20312&quot; value=&quot;0&quot;/&gt;&lt;property id=&quot;20601&quot; value=&quot;0&quot;/&gt;&lt;/object&gt;&lt;object type=&quot;3&quot; unique_id=&quot;10102&quot;&gt;&lt;property id=&quot;20148&quot; value=&quot;5&quot;/&gt;&lt;property id=&quot;20300&quot; value=&quot;Slide 7 - &amp;quot;Câu 6: Khi giun đang mải say ngủ thì có chuyện gì xảy ra?&amp;quot;&quot;/&gt;&lt;property id=&quot;20302&quot; value=&quot;0&quot;/&gt;&lt;property id=&quot;20303&quot; value=&quot;-1&quot;/&gt;&lt;property id=&quot;20307&quot; value=&quot;268&quot;/&gt;&lt;property id=&quot;20309&quot; value=&quot;-1&quot;/&gt;&lt;property id=&quot;20312&quot; value=&quot;0&quot;/&gt;&lt;property id=&quot;20601&quot; value=&quot;0&quot;/&gt;&lt;/object&gt;&lt;object type=&quot;3&quot; unique_id=&quot;10103&quot;&gt;&lt;property id=&quot;20148&quot; value=&quot;5&quot;/&gt;&lt;property id=&quot;20300&quot; value=&quot;Slide 8 - &amp;quot;Câu 7: Ai là người giúp gọi mẹ giun về cứu con?&amp;quot;&quot;/&gt;&lt;property id=&quot;20302&quot; value=&quot;0&quot;/&gt;&lt;property id=&quot;20303&quot; value=&quot;-1&quot;/&gt;&lt;property id=&quot;20307&quot; value=&quot;269&quot;/&gt;&lt;property id=&quot;20309&quot; value=&quot;-1&quot;/&gt;&lt;property id=&quot;20312&quot; value=&quot;0&quot;/&gt;&lt;property id=&quot;20601&quot; value=&quot;0&quot;/&gt;&lt;/object&gt;&lt;object type=&quot;3&quot; unique_id=&quot;10104&quot;&gt;&lt;property id=&quot;20148&quot; value=&quot;5&quot;/&gt;&lt;property id=&quot;20300&quot; value=&quot;Slide 9 - &amp;quot;Câu 8: Khi được cứu ra ngoài, giun con đã làm gì?&amp;quot;&quot;/&gt;&lt;property id=&quot;20302&quot; value=&quot;0&quot;/&gt;&lt;property id=&quot;20303&quot; value=&quot;-1&quot;/&gt;&lt;property id=&quot;20307&quot; value=&quot;270&quot;/&gt;&lt;property id=&quot;20309&quot; value=&quot;-1&quot;/&gt;&lt;property id=&quot;20312&quot; value=&quot;0&quot;/&gt;&lt;property id=&quot;20601&quot; value=&quot;0&quot;/&gt;&lt;/object&gt;&lt;object type=&quot;3&quot; unique_id=&quot;10571&quot;&gt;&lt;property id=&quot;20148&quot; value=&quot;5&quot;/&gt;&lt;property id=&quot;20300&quot; value=&quot;Slide 10 - &amp;quot;Truyện Mùa hè ý nghĩa&amp;quot;&quot;/&gt;&lt;property id=&quot;20302&quot; value=&quot;0&quot;/&gt;&lt;property id=&quot;20303&quot; value=&quot;-1&quot;/&gt;&lt;property id=&quot;20307&quot; value=&quot;271&quot;/&gt;&lt;property id=&quot;20309&quot; value=&quot;-1&quot;/&gt;&lt;property id=&quot;20312&quot; value=&quot;0&quot;/&gt;&lt;property id=&quot;20601&quot; value=&quot;0&quot;/&gt;&lt;/object&gt;&lt;/object&gt;&lt;object type=&quot;8&quot; unique_id=&quot;10016&quot;&gt;&lt;/object&gt;&lt;object type=&quot;10&quot; unique_id=&quot;10236&quot;&gt;&lt;object type=&quot;11&quot; unique_id=&quot;10237&quot;&gt;&lt;property id=&quot;20180&quot; value=&quot;1&quot;/&gt;&lt;property id=&quot;20181&quot; value=&quot;1&quot;/&gt;&lt;property id=&quot;20183&quot; value=&quot;1&quot;/&gt;&lt;/object&gt;&lt;object type=&quot;12&quot; unique_id=&quot;10296&quot;&gt;&lt;/object&gt;&lt;object type=&quot;13&quot; unique_id=&quot;10297&quot;&gt;&lt;/object&gt;&lt;/object&gt;&lt;object type=&quot;4&quot; unique_id=&quot;10238&quot;&gt;&lt;object type=&quot;5&quot; unique_id=&quot;10812&quot;&gt;&lt;property id=&quot;20000&quot; value=&quot;0&quot;/&gt;&lt;property id=&quot;20149&quot; value=&quot;Dao thi thu huong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1276</TotalTime>
  <Words>115</Words>
  <Application>Microsoft Office PowerPoint</Application>
  <PresentationFormat>Widescreen</PresentationFormat>
  <Paragraphs>24</Paragraphs>
  <Slides>7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Calibri</vt:lpstr>
      <vt:lpstr>Calibri Light</vt:lpstr>
      <vt:lpstr>Marykate</vt:lpstr>
      <vt:lpstr>Time New Roman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Record a Presentation</dc:title>
  <dc:subject/>
  <dc:creator>Orians, A.J.</dc:creator>
  <cp:keywords/>
  <dc:description/>
  <cp:lastModifiedBy>Đào Thị Thu Hương - 4JUPA - 543</cp:lastModifiedBy>
  <cp:revision>131</cp:revision>
  <dcterms:modified xsi:type="dcterms:W3CDTF">2024-05-01T15:45:07Z</dcterms:modified>
  <cp:category/>
</cp:coreProperties>
</file>