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2"/>
  </p:notesMasterIdLst>
  <p:sldIdLst>
    <p:sldId id="275" r:id="rId2"/>
    <p:sldId id="274" r:id="rId3"/>
    <p:sldId id="348" r:id="rId4"/>
    <p:sldId id="366" r:id="rId5"/>
    <p:sldId id="367" r:id="rId6"/>
    <p:sldId id="350" r:id="rId7"/>
    <p:sldId id="344" r:id="rId8"/>
    <p:sldId id="361" r:id="rId9"/>
    <p:sldId id="330" r:id="rId10"/>
    <p:sldId id="356" r:id="rId11"/>
  </p:sldIdLst>
  <p:sldSz cx="12192000" cy="6858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60" d="100"/>
          <a:sy n="60" d="100"/>
        </p:scale>
        <p:origin x="1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29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8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8.gif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A8F72607-B440-E93D-F8C9-7EA9DD9F5F79}"/>
              </a:ext>
            </a:extLst>
          </p:cNvPr>
          <p:cNvSpPr/>
          <p:nvPr/>
        </p:nvSpPr>
        <p:spPr>
          <a:xfrm flipH="1">
            <a:off x="337231" y="3670142"/>
            <a:ext cx="2602377" cy="3073674"/>
          </a:xfrm>
          <a:custGeom>
            <a:avLst/>
            <a:gdLst/>
            <a:ahLst/>
            <a:cxnLst/>
            <a:rect l="l" t="t" r="r" b="b"/>
            <a:pathLst>
              <a:path w="3903566" h="4610511">
                <a:moveTo>
                  <a:pt x="0" y="0"/>
                </a:moveTo>
                <a:lnTo>
                  <a:pt x="3903566" y="0"/>
                </a:lnTo>
                <a:lnTo>
                  <a:pt x="3903566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78960" y="3008987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20063448">
            <a:off x="2889075" y="4938498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1982024" y="2670902"/>
            <a:ext cx="8316636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VĐMH: “Trời nắng trời mưa”</a:t>
            </a:r>
          </a:p>
          <a:p>
            <a:pPr algn="just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NH      : “Mưa rơi”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-1" y="4384709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200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798906"/>
            <a:ext cx="439874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Thỏ”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946400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62F7D5F4-32A0-8B76-A9D6-8DF6A6B6B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7623" y="628497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8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 bài hát: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“Trời nắng trời mưa”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967901" y="2462278"/>
            <a:ext cx="4000257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Sáng tác: Đặng Nhất Mai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62F7D5F4-32A0-8B76-A9D6-8DF6A6B6B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7623" y="628497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8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 bài hát: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“Trời nắng trời mưa”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967901" y="2462278"/>
            <a:ext cx="4000257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Sáng tác: Đặng Nhất Mai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0294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62F7D5F4-32A0-8B76-A9D6-8DF6A6B6B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7623" y="628497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8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 bài hát: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“Trời nắng trời mưa”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7967901" y="2462278"/>
            <a:ext cx="4000257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Sáng tác: Đặng Nhất Mai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36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ú chim cukoo đã cắt">
            <a:hlinkClick r:id="" action="ppaction://media"/>
            <a:extLst>
              <a:ext uri="{FF2B5EF4-FFF2-40B4-BE49-F238E27FC236}">
                <a16:creationId xmlns:a16="http://schemas.microsoft.com/office/drawing/2014/main" id="{46B84E56-8B4B-7052-34F3-6F55F96E9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516133"/>
            <a:ext cx="270933" cy="27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800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299">
            <a:off x="5275672" y="427062"/>
            <a:ext cx="5560745" cy="29650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001" y="1618806"/>
            <a:ext cx="39211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tiếp</a:t>
            </a:r>
            <a:endParaRPr lang="en-US" sz="4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18932514">
            <a:off x="3786868" y="538703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8840982">
            <a:off x="10323588" y="362327"/>
            <a:ext cx="1758559" cy="2472637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65D677FE-BDAB-8D64-B6E4-C6817A3DF0BC}"/>
              </a:ext>
            </a:extLst>
          </p:cNvPr>
          <p:cNvSpPr/>
          <p:nvPr/>
        </p:nvSpPr>
        <p:spPr>
          <a:xfrm>
            <a:off x="701592" y="3090045"/>
            <a:ext cx="5394409" cy="3677526"/>
          </a:xfrm>
          <a:custGeom>
            <a:avLst/>
            <a:gdLst/>
            <a:ahLst/>
            <a:cxnLst/>
            <a:rect l="l" t="t" r="r" b="b"/>
            <a:pathLst>
              <a:path w="6306207" h="4114800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4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ường em nhớ">
            <a:hlinkClick r:id="" action="ppaction://media"/>
            <a:extLst>
              <a:ext uri="{FF2B5EF4-FFF2-40B4-BE49-F238E27FC236}">
                <a16:creationId xmlns:a16="http://schemas.microsoft.com/office/drawing/2014/main" id="{FD5585D2-285F-5E76-1932-F73046E5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931" y="6299086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376263" y="365307"/>
            <a:ext cx="7605078" cy="1841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“Mưa rơi”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3F46623-80A0-FDE6-37A4-F1BA814D7F18}"/>
              </a:ext>
            </a:extLst>
          </p:cNvPr>
          <p:cNvSpPr/>
          <p:nvPr/>
        </p:nvSpPr>
        <p:spPr>
          <a:xfrm>
            <a:off x="805788" y="1651000"/>
            <a:ext cx="6103012" cy="5009673"/>
          </a:xfrm>
          <a:custGeom>
            <a:avLst/>
            <a:gdLst/>
            <a:ahLst/>
            <a:cxnLst/>
            <a:rect l="l" t="t" r="r" b="b"/>
            <a:pathLst>
              <a:path w="5605484" h="4610511">
                <a:moveTo>
                  <a:pt x="0" y="0"/>
                </a:moveTo>
                <a:lnTo>
                  <a:pt x="5605484" y="0"/>
                </a:lnTo>
                <a:lnTo>
                  <a:pt x="5605484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6C3500A-8EB4-CAFB-1684-FE394FF1F85C}"/>
              </a:ext>
            </a:extLst>
          </p:cNvPr>
          <p:cNvSpPr txBox="1"/>
          <p:nvPr/>
        </p:nvSpPr>
        <p:spPr>
          <a:xfrm>
            <a:off x="7847215" y="1952334"/>
            <a:ext cx="4344785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Dân ca Xá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ƯA RƠI - DÂN CA KHƠ - MÚ">
            <a:hlinkClick r:id="" action="ppaction://media"/>
            <a:extLst>
              <a:ext uri="{FF2B5EF4-FFF2-40B4-BE49-F238E27FC236}">
                <a16:creationId xmlns:a16="http://schemas.microsoft.com/office/drawing/2014/main" id="{5CB9FB9F-DDEA-A6DA-4676-B0F32EA8FE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030">
            <a:off x="1840813" y="129441"/>
            <a:ext cx="8510374" cy="31712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04407" y="888744"/>
            <a:ext cx="6783185" cy="150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4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“Dung dăng dung dẻ”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D7F277AD-5207-8533-004C-A8E688D77933}"/>
              </a:ext>
            </a:extLst>
          </p:cNvPr>
          <p:cNvSpPr/>
          <p:nvPr/>
        </p:nvSpPr>
        <p:spPr>
          <a:xfrm>
            <a:off x="1594219" y="3275736"/>
            <a:ext cx="8693439" cy="3573901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18932514">
            <a:off x="573526" y="339609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8840982">
            <a:off x="9815083" y="-11259"/>
            <a:ext cx="1758559" cy="24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136</Words>
  <Application>Microsoft Office PowerPoint</Application>
  <PresentationFormat>Widescreen</PresentationFormat>
  <Paragraphs>30</Paragraphs>
  <Slides>10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126</cp:revision>
  <dcterms:modified xsi:type="dcterms:W3CDTF">2024-05-06T02:15:05Z</dcterms:modified>
  <cp:category/>
</cp:coreProperties>
</file>