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2"/>
  </p:notesMasterIdLst>
  <p:sldIdLst>
    <p:sldId id="275" r:id="rId2"/>
    <p:sldId id="274" r:id="rId3"/>
    <p:sldId id="348" r:id="rId4"/>
    <p:sldId id="369" r:id="rId5"/>
    <p:sldId id="350" r:id="rId6"/>
    <p:sldId id="330" r:id="rId7"/>
    <p:sldId id="370" r:id="rId8"/>
    <p:sldId id="371" r:id="rId9"/>
    <p:sldId id="372" r:id="rId10"/>
    <p:sldId id="356" r:id="rId11"/>
  </p:sldIdLst>
  <p:sldSz cx="12192000" cy="6858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0wM4nqLFp0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openxmlformats.org/officeDocument/2006/relationships/image" Target="../media/image15.sv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0" y="3931710"/>
            <a:ext cx="2380915" cy="2812105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161008" y="4125838"/>
            <a:ext cx="1439321" cy="252778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35607" y="3155910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622744" y="492220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632137" y="2585306"/>
            <a:ext cx="715259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Nghe hát: “Mưa rơi”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    : “Nghe giai điệu 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đoán tên bài hát”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AF4D1C80-0878-B701-076E-4BA7C53C9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3475" y="6264275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777577" y="678687"/>
            <a:ext cx="528082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7">
            <a:hlinkClick r:id="rId6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24100" y="249861"/>
            <a:ext cx="6783185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/>
            <a:r>
              <a:rPr lang="en-US" sz="8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“Mưa rơi”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890566" y="2182004"/>
            <a:ext cx="400025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ca Xá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a Rơi - Nhạc Dân Ca Xá -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43109A28-0D13-27E7-ECBA-8808ECF35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454990" y="3090045"/>
            <a:ext cx="5539410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-105171"/>
            <a:ext cx="8510374" cy="36405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15618" y="656996"/>
            <a:ext cx="6783185" cy="233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“Nghe giai điệu đoán tên bài hát”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AF4D1C80-0878-B701-076E-4BA7C53C9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3475" y="6264275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670885" y="986463"/>
            <a:ext cx="528082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gì?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4924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OFFICIAL MV ] AI YÊU BÁC HỒ CHÍ MINH HƠN THIẾU NIÊN NHI ĐỒNG -2015">
            <a:hlinkClick r:id="" action="ppaction://media"/>
            <a:extLst>
              <a:ext uri="{FF2B5EF4-FFF2-40B4-BE49-F238E27FC236}">
                <a16:creationId xmlns:a16="http://schemas.microsoft.com/office/drawing/2014/main" id="{735740A8-D01A-05D9-640B-54989844B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2063" y="6205747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670885" y="986463"/>
            <a:ext cx="528082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gì?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35453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Yêu Hà Nội Melody Gb - Bảo Trọng [7Nui]">
            <a:hlinkClick r:id="" action="ppaction://media"/>
            <a:extLst>
              <a:ext uri="{FF2B5EF4-FFF2-40B4-BE49-F238E27FC236}">
                <a16:creationId xmlns:a16="http://schemas.microsoft.com/office/drawing/2014/main" id="{7602DC71-B11C-FF6B-585E-B36B74FDB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0800" y="6388100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670885" y="986463"/>
            <a:ext cx="528082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gì?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5706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107</Words>
  <Application>Microsoft Office PowerPoint</Application>
  <PresentationFormat>Widescreen</PresentationFormat>
  <Paragraphs>25</Paragraphs>
  <Slides>10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129</cp:revision>
  <dcterms:modified xsi:type="dcterms:W3CDTF">2024-05-07T14:45:32Z</dcterms:modified>
  <cp:category/>
</cp:coreProperties>
</file>