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11"/>
  </p:notesMasterIdLst>
  <p:sldIdLst>
    <p:sldId id="275" r:id="rId2"/>
    <p:sldId id="274" r:id="rId3"/>
    <p:sldId id="368" r:id="rId4"/>
    <p:sldId id="348" r:id="rId5"/>
    <p:sldId id="371" r:id="rId6"/>
    <p:sldId id="372" r:id="rId7"/>
    <p:sldId id="350" r:id="rId8"/>
    <p:sldId id="330" r:id="rId9"/>
    <p:sldId id="356" r:id="rId10"/>
  </p:sldIdLst>
  <p:sldSz cx="12192000" cy="6858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>
        <p:scale>
          <a:sx n="40" d="100"/>
          <a:sy n="40" d="100"/>
        </p:scale>
        <p:origin x="78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29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3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7.gif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1" name="Freeform 7">
            <a:extLst>
              <a:ext uri="{FF2B5EF4-FFF2-40B4-BE49-F238E27FC236}">
                <a16:creationId xmlns:a16="http://schemas.microsoft.com/office/drawing/2014/main" id="{A8F72607-B440-E93D-F8C9-7EA9DD9F5F79}"/>
              </a:ext>
            </a:extLst>
          </p:cNvPr>
          <p:cNvSpPr/>
          <p:nvPr/>
        </p:nvSpPr>
        <p:spPr>
          <a:xfrm flipH="1">
            <a:off x="337230" y="3931710"/>
            <a:ext cx="2380915" cy="2812105"/>
          </a:xfrm>
          <a:custGeom>
            <a:avLst/>
            <a:gdLst/>
            <a:ahLst/>
            <a:cxnLst/>
            <a:rect l="l" t="t" r="r" b="b"/>
            <a:pathLst>
              <a:path w="3903566" h="4610511">
                <a:moveTo>
                  <a:pt x="0" y="0"/>
                </a:moveTo>
                <a:lnTo>
                  <a:pt x="3903566" y="0"/>
                </a:lnTo>
                <a:lnTo>
                  <a:pt x="3903566" y="4610511"/>
                </a:lnTo>
                <a:lnTo>
                  <a:pt x="0" y="4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161008" y="4125838"/>
            <a:ext cx="1439321" cy="2527780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410647">
            <a:off x="35607" y="3155910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20063448">
            <a:off x="2622744" y="4922202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1591671" y="2670902"/>
            <a:ext cx="9097362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- Nghe hát: “Ai yêu bác Hồ Chí Minh </a:t>
            </a:r>
          </a:p>
          <a:p>
            <a:pPr algn="just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hơn thiếu niên nhi đồng”</a:t>
            </a:r>
          </a:p>
          <a:p>
            <a:pPr algn="just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TCÂN    : “Tai ai tinh”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-1" y="4384709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703146"/>
            <a:ext cx="6096000" cy="1154854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060127" y="922017"/>
            <a:ext cx="439874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về </a:t>
            </a:r>
          </a:p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đô Hà Nội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7B333BEA-0DDE-F16F-DD58-05782EC1DAE3}"/>
              </a:ext>
            </a:extLst>
          </p:cNvPr>
          <p:cNvSpPr/>
          <p:nvPr/>
        </p:nvSpPr>
        <p:spPr>
          <a:xfrm flipH="1">
            <a:off x="965200" y="2401702"/>
            <a:ext cx="2719033" cy="4274100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7" r="-3637"/>
            </a:stretch>
          </a:blipFill>
        </p:spPr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23894" y="322896"/>
            <a:ext cx="5671212" cy="2429348"/>
          </a:xfrm>
          <a:prstGeom prst="cloudCallout">
            <a:avLst>
              <a:gd name="adj1" fmla="val -51874"/>
              <a:gd name="adj2" fmla="val 72122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iler Hà Nội Nhìn Từ Trên Cao -Thủ Đô Ngàn Năm Văn Hiến">
            <a:hlinkClick r:id="" action="ppaction://media"/>
            <a:extLst>
              <a:ext uri="{FF2B5EF4-FFF2-40B4-BE49-F238E27FC236}">
                <a16:creationId xmlns:a16="http://schemas.microsoft.com/office/drawing/2014/main" id="{16AC6F30-CDBC-AF2A-D9FC-445E0891B7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1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Yêu Hà Nội Melody Gb - Bảo Trọng [7Nui]">
            <a:hlinkClick r:id="" action="ppaction://media"/>
            <a:extLst>
              <a:ext uri="{FF2B5EF4-FFF2-40B4-BE49-F238E27FC236}">
                <a16:creationId xmlns:a16="http://schemas.microsoft.com/office/drawing/2014/main" id="{96B64686-3781-1E94-08F8-A858160BD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4423" y="6133024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2" y="518660"/>
            <a:ext cx="6783185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hát: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“Yêu Hà Nội”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7924799" y="2174748"/>
            <a:ext cx="4000257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sĩ: Bảo Trọng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Yêu Hà Nội Melody Gb - Bảo Trọng [7Nui]">
            <a:hlinkClick r:id="" action="ppaction://media"/>
            <a:extLst>
              <a:ext uri="{FF2B5EF4-FFF2-40B4-BE49-F238E27FC236}">
                <a16:creationId xmlns:a16="http://schemas.microsoft.com/office/drawing/2014/main" id="{96B64686-3781-1E94-08F8-A858160BD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4423" y="6133024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2" y="518660"/>
            <a:ext cx="6783185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hát: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“Yêu Hà Nội”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7924799" y="2174748"/>
            <a:ext cx="4000257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sĩ: Bảo Trọng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537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Yêu Hà Nội Melody Gb - Bảo Trọng [7Nui]">
            <a:hlinkClick r:id="" action="ppaction://media"/>
            <a:extLst>
              <a:ext uri="{FF2B5EF4-FFF2-40B4-BE49-F238E27FC236}">
                <a16:creationId xmlns:a16="http://schemas.microsoft.com/office/drawing/2014/main" id="{96B64686-3781-1E94-08F8-A858160BD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4423" y="6133024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2" y="518660"/>
            <a:ext cx="6783185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hát: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“Yêu Hà Nội”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7924799" y="2174748"/>
            <a:ext cx="4000257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sĩ: Bảo Trọng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4695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chú chim cukoo đã cắt">
            <a:hlinkClick r:id="" action="ppaction://media"/>
            <a:extLst>
              <a:ext uri="{FF2B5EF4-FFF2-40B4-BE49-F238E27FC236}">
                <a16:creationId xmlns:a16="http://schemas.microsoft.com/office/drawing/2014/main" id="{46B84E56-8B4B-7052-34F3-6F55F96E9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6516133"/>
            <a:ext cx="270933" cy="270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800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299">
            <a:off x="5275672" y="427062"/>
            <a:ext cx="5560745" cy="29650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96001" y="1618806"/>
            <a:ext cx="39211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tiếp</a:t>
            </a:r>
            <a:endParaRPr lang="en-US" sz="4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18932514">
            <a:off x="3786868" y="538703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18840982">
            <a:off x="10323588" y="362327"/>
            <a:ext cx="1758559" cy="2472637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65D677FE-BDAB-8D64-B6E4-C6817A3DF0BC}"/>
              </a:ext>
            </a:extLst>
          </p:cNvPr>
          <p:cNvSpPr/>
          <p:nvPr/>
        </p:nvSpPr>
        <p:spPr>
          <a:xfrm>
            <a:off x="454990" y="3090045"/>
            <a:ext cx="5539410" cy="3677526"/>
          </a:xfrm>
          <a:custGeom>
            <a:avLst/>
            <a:gdLst/>
            <a:ahLst/>
            <a:cxnLst/>
            <a:rect l="l" t="t" r="r" b="b"/>
            <a:pathLst>
              <a:path w="6306207" h="4114800">
                <a:moveTo>
                  <a:pt x="0" y="0"/>
                </a:moveTo>
                <a:lnTo>
                  <a:pt x="6306207" y="0"/>
                </a:lnTo>
                <a:lnTo>
                  <a:pt x="6306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48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4030">
            <a:off x="1840813" y="129441"/>
            <a:ext cx="8510374" cy="31712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04407" y="888744"/>
            <a:ext cx="6783185" cy="1508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5400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“Tai ai tinh”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D7F277AD-5207-8533-004C-A8E688D77933}"/>
              </a:ext>
            </a:extLst>
          </p:cNvPr>
          <p:cNvSpPr/>
          <p:nvPr/>
        </p:nvSpPr>
        <p:spPr>
          <a:xfrm>
            <a:off x="1594219" y="3275736"/>
            <a:ext cx="8693439" cy="3573901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18932514">
            <a:off x="573526" y="339609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8840982">
            <a:off x="9815083" y="-11259"/>
            <a:ext cx="1758559" cy="24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</TotalTime>
  <Words>124</Words>
  <Application>Microsoft Office PowerPoint</Application>
  <PresentationFormat>Widescreen</PresentationFormat>
  <Paragraphs>28</Paragraphs>
  <Slides>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129</cp:revision>
  <dcterms:modified xsi:type="dcterms:W3CDTF">2024-05-07T09:30:29Z</dcterms:modified>
  <cp:category/>
</cp:coreProperties>
</file>