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0"/>
  </p:notesMasterIdLst>
  <p:sldIdLst>
    <p:sldId id="275" r:id="rId2"/>
    <p:sldId id="274" r:id="rId3"/>
    <p:sldId id="348" r:id="rId4"/>
    <p:sldId id="367" r:id="rId5"/>
    <p:sldId id="366" r:id="rId6"/>
    <p:sldId id="364" r:id="rId7"/>
    <p:sldId id="365" r:id="rId8"/>
    <p:sldId id="356" r:id="rId9"/>
  </p:sldIdLst>
  <p:sldSz cx="12192000" cy="6858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66" d="100"/>
          <a:sy n="66" d="100"/>
        </p:scale>
        <p:origin x="52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app=desktop&amp;v=6fomjPCkVf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>
            <a:extLst>
              <a:ext uri="{FF2B5EF4-FFF2-40B4-BE49-F238E27FC236}">
                <a16:creationId xmlns:a16="http://schemas.microsoft.com/office/drawing/2014/main" id="{A8A7C880-6E4C-C3C4-A260-FDE63C872A73}"/>
              </a:ext>
            </a:extLst>
          </p:cNvPr>
          <p:cNvSpPr/>
          <p:nvPr/>
        </p:nvSpPr>
        <p:spPr>
          <a:xfrm rot="20753884" flipH="1">
            <a:off x="-260030" y="5142130"/>
            <a:ext cx="5002894" cy="2060583"/>
          </a:xfrm>
          <a:custGeom>
            <a:avLst/>
            <a:gdLst/>
            <a:ahLst/>
            <a:cxnLst/>
            <a:rect l="l" t="t" r="r" b="b"/>
            <a:pathLst>
              <a:path w="3680799" h="2783604">
                <a:moveTo>
                  <a:pt x="0" y="0"/>
                </a:moveTo>
                <a:lnTo>
                  <a:pt x="3680799" y="0"/>
                </a:lnTo>
                <a:lnTo>
                  <a:pt x="3680799" y="2783604"/>
                </a:lnTo>
                <a:lnTo>
                  <a:pt x="0" y="278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1856" b="41072"/>
          <a:stretch/>
        </p:blipFill>
        <p:spPr>
          <a:xfrm rot="736661">
            <a:off x="49553" y="3995385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414" t="38051"/>
          <a:stretch/>
        </p:blipFill>
        <p:spPr>
          <a:xfrm rot="19058068">
            <a:off x="4276284" y="5313162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325850" y="2715801"/>
            <a:ext cx="74366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54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Xếp hình tàu hỏa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-4624" y="3875338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0A4921F-F2D1-3008-97EC-093134EBDE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424194" y="3656903"/>
            <a:ext cx="3803311" cy="2985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đoàn tàu">
            <a:hlinkClick r:id="" action="ppaction://media"/>
            <a:extLst>
              <a:ext uri="{FF2B5EF4-FFF2-40B4-BE49-F238E27FC236}">
                <a16:creationId xmlns:a16="http://schemas.microsoft.com/office/drawing/2014/main" id="{B9F7F224-0A27-016F-61F8-C6203BFA3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91925" y="6216528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798906"/>
            <a:ext cx="439874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“Một đoàn tàu”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31361" y="323172"/>
            <a:ext cx="5671212" cy="2227160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89634" y="859528"/>
            <a:ext cx="7073000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“Xếp hình tàu hỏa”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0C1D1DF6-C689-C7B4-BEFC-3EC2CDE18602}"/>
              </a:ext>
            </a:extLst>
          </p:cNvPr>
          <p:cNvSpPr/>
          <p:nvPr/>
        </p:nvSpPr>
        <p:spPr>
          <a:xfrm flipH="1">
            <a:off x="0" y="3632591"/>
            <a:ext cx="7382577" cy="3238901"/>
          </a:xfrm>
          <a:custGeom>
            <a:avLst/>
            <a:gdLst/>
            <a:ahLst/>
            <a:cxnLst/>
            <a:rect l="l" t="t" r="r" b="b"/>
            <a:pathLst>
              <a:path w="4854567" h="2154214">
                <a:moveTo>
                  <a:pt x="0" y="0"/>
                </a:moveTo>
                <a:lnTo>
                  <a:pt x="4854567" y="0"/>
                </a:lnTo>
                <a:lnTo>
                  <a:pt x="4854567" y="2154214"/>
                </a:lnTo>
                <a:lnTo>
                  <a:pt x="0" y="215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9D6EB2-37BE-F726-F07C-F17DFC837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20097" y="543416"/>
            <a:ext cx="7351805" cy="577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">
            <a:hlinkClick r:id="rId2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31883" y="1010282"/>
            <a:ext cx="7015248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“Xếp hình tàu hỏa”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C725F3C4-DC1D-0142-A6F6-62BF51DAA045}"/>
              </a:ext>
            </a:extLst>
          </p:cNvPr>
          <p:cNvSpPr/>
          <p:nvPr/>
        </p:nvSpPr>
        <p:spPr>
          <a:xfrm flipH="1">
            <a:off x="0" y="3632591"/>
            <a:ext cx="7382577" cy="3238901"/>
          </a:xfrm>
          <a:custGeom>
            <a:avLst/>
            <a:gdLst/>
            <a:ahLst/>
            <a:cxnLst/>
            <a:rect l="l" t="t" r="r" b="b"/>
            <a:pathLst>
              <a:path w="4854567" h="2154214">
                <a:moveTo>
                  <a:pt x="0" y="0"/>
                </a:moveTo>
                <a:lnTo>
                  <a:pt x="4854567" y="0"/>
                </a:lnTo>
                <a:lnTo>
                  <a:pt x="4854567" y="2154214"/>
                </a:lnTo>
                <a:lnTo>
                  <a:pt x="0" y="215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9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hẹ">
            <a:hlinkClick r:id="" action="ppaction://media"/>
            <a:extLst>
              <a:ext uri="{FF2B5EF4-FFF2-40B4-BE49-F238E27FC236}">
                <a16:creationId xmlns:a16="http://schemas.microsoft.com/office/drawing/2014/main" id="{3445DD35-4588-BE51-7C4B-84D1AE06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92" y="6451600"/>
            <a:ext cx="406400" cy="40640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5062378" y="1294036"/>
            <a:ext cx="678318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301224F0-E115-7642-6E14-4D2336D652D9}"/>
              </a:ext>
            </a:extLst>
          </p:cNvPr>
          <p:cNvSpPr/>
          <p:nvPr/>
        </p:nvSpPr>
        <p:spPr>
          <a:xfrm flipH="1">
            <a:off x="0" y="3632591"/>
            <a:ext cx="7382577" cy="3238901"/>
          </a:xfrm>
          <a:custGeom>
            <a:avLst/>
            <a:gdLst/>
            <a:ahLst/>
            <a:cxnLst/>
            <a:rect l="l" t="t" r="r" b="b"/>
            <a:pathLst>
              <a:path w="4854567" h="2154214">
                <a:moveTo>
                  <a:pt x="0" y="0"/>
                </a:moveTo>
                <a:lnTo>
                  <a:pt x="4854567" y="0"/>
                </a:lnTo>
                <a:lnTo>
                  <a:pt x="4854567" y="2154214"/>
                </a:lnTo>
                <a:lnTo>
                  <a:pt x="0" y="2154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84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52190" y="1385700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“Nhận xét sản phẩm”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0316A439-5C3C-B0AD-4B3D-E9125D524ADE}"/>
              </a:ext>
            </a:extLst>
          </p:cNvPr>
          <p:cNvSpPr/>
          <p:nvPr/>
        </p:nvSpPr>
        <p:spPr>
          <a:xfrm flipH="1">
            <a:off x="0" y="3632591"/>
            <a:ext cx="7382577" cy="3238901"/>
          </a:xfrm>
          <a:custGeom>
            <a:avLst/>
            <a:gdLst/>
            <a:ahLst/>
            <a:cxnLst/>
            <a:rect l="l" t="t" r="r" b="b"/>
            <a:pathLst>
              <a:path w="4854567" h="2154214">
                <a:moveTo>
                  <a:pt x="0" y="0"/>
                </a:moveTo>
                <a:lnTo>
                  <a:pt x="4854567" y="0"/>
                </a:lnTo>
                <a:lnTo>
                  <a:pt x="4854567" y="2154214"/>
                </a:lnTo>
                <a:lnTo>
                  <a:pt x="0" y="215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</TotalTime>
  <Words>81</Words>
  <Application>Microsoft Office PowerPoint</Application>
  <PresentationFormat>Widescreen</PresentationFormat>
  <Paragraphs>20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128</cp:revision>
  <dcterms:modified xsi:type="dcterms:W3CDTF">2024-04-15T02:11:17Z</dcterms:modified>
  <cp:category/>
</cp:coreProperties>
</file>