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9"/>
  </p:notesMasterIdLst>
  <p:sldIdLst>
    <p:sldId id="275" r:id="rId2"/>
    <p:sldId id="274" r:id="rId3"/>
    <p:sldId id="348" r:id="rId4"/>
    <p:sldId id="366" r:id="rId5"/>
    <p:sldId id="367" r:id="rId6"/>
    <p:sldId id="365" r:id="rId7"/>
    <p:sldId id="356" r:id="rId8"/>
  </p:sldIdLst>
  <p:sldSz cx="12192000" cy="6858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/>
    <p:restoredTop sz="94643"/>
  </p:normalViewPr>
  <p:slideViewPr>
    <p:cSldViewPr snapToGrid="0" snapToObjects="1">
      <p:cViewPr varScale="1">
        <p:scale>
          <a:sx n="107" d="100"/>
          <a:sy n="107" d="100"/>
        </p:scale>
        <p:origin x="26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80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jpe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1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11" Type="http://schemas.openxmlformats.org/officeDocument/2006/relationships/image" Target="../media/image16.gif"/><Relationship Id="rId5" Type="http://schemas.openxmlformats.org/officeDocument/2006/relationships/image" Target="../media/image3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8.svg"/><Relationship Id="rId4" Type="http://schemas.openxmlformats.org/officeDocument/2006/relationships/image" Target="../media/image13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openxmlformats.org/officeDocument/2006/relationships/image" Target="../media/image16.gif"/><Relationship Id="rId5" Type="http://schemas.openxmlformats.org/officeDocument/2006/relationships/image" Target="../media/image3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11" Type="http://schemas.openxmlformats.org/officeDocument/2006/relationships/image" Target="../media/image23.gif"/><Relationship Id="rId5" Type="http://schemas.openxmlformats.org/officeDocument/2006/relationships/image" Target="../media/image19.gif"/><Relationship Id="rId10" Type="http://schemas.openxmlformats.org/officeDocument/2006/relationships/image" Target="../media/image22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9.gif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THỂ CHẤT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3944" b="-172322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56" b="41072"/>
          <a:stretch/>
        </p:blipFill>
        <p:spPr>
          <a:xfrm rot="410647">
            <a:off x="252371" y="3401114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14" t="38051"/>
          <a:stretch/>
        </p:blipFill>
        <p:spPr>
          <a:xfrm rot="19881762">
            <a:off x="3040482" y="5632435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2049754" y="2602237"/>
            <a:ext cx="7988854" cy="12618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8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38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- VĐCB: Trườn chui qua cổng</a:t>
            </a:r>
          </a:p>
          <a:p>
            <a:pPr algn="ctr">
              <a:defRPr/>
            </a:pPr>
            <a:r>
              <a:rPr lang="en-US" sz="38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TCVĐ: Một đoàn tàu</a:t>
            </a:r>
            <a:endParaRPr lang="en-US" sz="3800" b="1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0" y="4281730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sp>
        <p:nvSpPr>
          <p:cNvPr id="19" name="Freeform 22">
            <a:extLst>
              <a:ext uri="{FF2B5EF4-FFF2-40B4-BE49-F238E27FC236}">
                <a16:creationId xmlns:a16="http://schemas.microsoft.com/office/drawing/2014/main" id="{5BE4DC67-B97B-B730-6454-F473F9C5EEC4}"/>
              </a:ext>
            </a:extLst>
          </p:cNvPr>
          <p:cNvSpPr/>
          <p:nvPr/>
        </p:nvSpPr>
        <p:spPr>
          <a:xfrm>
            <a:off x="786801" y="3523168"/>
            <a:ext cx="2322867" cy="3097156"/>
          </a:xfrm>
          <a:custGeom>
            <a:avLst/>
            <a:gdLst/>
            <a:ahLst/>
            <a:cxnLst/>
            <a:rect l="l" t="t" r="r" b="b"/>
            <a:pathLst>
              <a:path w="1437387" h="1916516">
                <a:moveTo>
                  <a:pt x="0" y="0"/>
                </a:moveTo>
                <a:lnTo>
                  <a:pt x="1437387" y="0"/>
                </a:lnTo>
                <a:lnTo>
                  <a:pt x="1437387" y="1916516"/>
                </a:lnTo>
                <a:lnTo>
                  <a:pt x="0" y="1916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7884326-8C4D-7594-EDAE-56BFE1A0C9F8}"/>
              </a:ext>
            </a:extLst>
          </p:cNvPr>
          <p:cNvSpPr/>
          <p:nvPr/>
        </p:nvSpPr>
        <p:spPr>
          <a:xfrm>
            <a:off x="9082334" y="3780822"/>
            <a:ext cx="2139363" cy="2801433"/>
          </a:xfrm>
          <a:custGeom>
            <a:avLst/>
            <a:gdLst/>
            <a:ahLst/>
            <a:cxnLst/>
            <a:rect l="l" t="t" r="r" b="b"/>
            <a:pathLst>
              <a:path w="2619976" h="3540509">
                <a:moveTo>
                  <a:pt x="0" y="0"/>
                </a:moveTo>
                <a:lnTo>
                  <a:pt x="2619976" y="0"/>
                </a:lnTo>
                <a:lnTo>
                  <a:pt x="2619976" y="3540509"/>
                </a:lnTo>
                <a:lnTo>
                  <a:pt x="0" y="35405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" r="-59126" b="-51774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TPTC">
            <a:hlinkClick r:id="" action="ppaction://media"/>
            <a:extLst>
              <a:ext uri="{FF2B5EF4-FFF2-40B4-BE49-F238E27FC236}">
                <a16:creationId xmlns:a16="http://schemas.microsoft.com/office/drawing/2014/main" id="{8F5E4AB4-8549-9677-3CAF-F66A2C8DD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8669" y="6392451"/>
            <a:ext cx="406400" cy="406400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572897"/>
            <a:ext cx="8592522" cy="1285103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257064" y="1335656"/>
            <a:ext cx="705722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“Walking walking”</a:t>
            </a:r>
            <a:endParaRPr lang="en-US" sz="80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9FA0EB9-4D4C-E700-40C7-C130DC50F2DB}"/>
              </a:ext>
            </a:extLst>
          </p:cNvPr>
          <p:cNvSpPr/>
          <p:nvPr/>
        </p:nvSpPr>
        <p:spPr>
          <a:xfrm>
            <a:off x="226931" y="2621665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676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BTPTC">
            <a:hlinkClick r:id="" action="ppaction://media"/>
            <a:extLst>
              <a:ext uri="{FF2B5EF4-FFF2-40B4-BE49-F238E27FC236}">
                <a16:creationId xmlns:a16="http://schemas.microsoft.com/office/drawing/2014/main" id="{43791F93-7B65-4766-1F23-AD04D16DB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3104" y="6416307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4306D1C8-998E-26CA-53B0-A42FAE278BD8}"/>
              </a:ext>
            </a:extLst>
          </p:cNvPr>
          <p:cNvSpPr/>
          <p:nvPr/>
        </p:nvSpPr>
        <p:spPr>
          <a:xfrm>
            <a:off x="1206449" y="2701104"/>
            <a:ext cx="2642804" cy="3259368"/>
          </a:xfrm>
          <a:custGeom>
            <a:avLst/>
            <a:gdLst/>
            <a:ahLst/>
            <a:cxnLst/>
            <a:rect l="l" t="t" r="r" b="b"/>
            <a:pathLst>
              <a:path w="1161842" h="1432899">
                <a:moveTo>
                  <a:pt x="0" y="0"/>
                </a:moveTo>
                <a:lnTo>
                  <a:pt x="1161842" y="0"/>
                </a:lnTo>
                <a:lnTo>
                  <a:pt x="1161842" y="1432899"/>
                </a:lnTo>
                <a:lnTo>
                  <a:pt x="0" y="14328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804064" y="1269159"/>
            <a:ext cx="6783185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PHÁT TRIỂN CHUNG</a:t>
            </a:r>
          </a:p>
          <a:p>
            <a:pPr algn="ctr">
              <a:lnSpc>
                <a:spcPts val="7435"/>
              </a:lnSpc>
            </a:pPr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“Tập với gậy”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7065936" y="5545471"/>
            <a:ext cx="1234158" cy="91846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6F14E-5774-F213-6BCA-D17BC501159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-1355149" y="4891085"/>
            <a:ext cx="4602704" cy="1966915"/>
          </a:xfrm>
          <a:prstGeom prst="rect">
            <a:avLst/>
          </a:prstGeom>
        </p:spPr>
      </p:pic>
      <p:sp>
        <p:nvSpPr>
          <p:cNvPr id="6" name="Freeform 20">
            <a:extLst>
              <a:ext uri="{FF2B5EF4-FFF2-40B4-BE49-F238E27FC236}">
                <a16:creationId xmlns:a16="http://schemas.microsoft.com/office/drawing/2014/main" id="{54A57ADE-CB1E-DFC1-77C1-17900452908F}"/>
              </a:ext>
            </a:extLst>
          </p:cNvPr>
          <p:cNvSpPr/>
          <p:nvPr/>
        </p:nvSpPr>
        <p:spPr>
          <a:xfrm>
            <a:off x="3932939" y="4120428"/>
            <a:ext cx="3150165" cy="2520132"/>
          </a:xfrm>
          <a:custGeom>
            <a:avLst/>
            <a:gdLst/>
            <a:ahLst/>
            <a:cxnLst/>
            <a:rect l="l" t="t" r="r" b="b"/>
            <a:pathLst>
              <a:path w="1767771" h="1414217">
                <a:moveTo>
                  <a:pt x="0" y="0"/>
                </a:moveTo>
                <a:lnTo>
                  <a:pt x="1767771" y="0"/>
                </a:lnTo>
                <a:lnTo>
                  <a:pt x="1767771" y="1414217"/>
                </a:lnTo>
                <a:lnTo>
                  <a:pt x="0" y="1414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4306D1C8-998E-26CA-53B0-A42FAE278BD8}"/>
              </a:ext>
            </a:extLst>
          </p:cNvPr>
          <p:cNvSpPr/>
          <p:nvPr/>
        </p:nvSpPr>
        <p:spPr>
          <a:xfrm>
            <a:off x="1206449" y="2701104"/>
            <a:ext cx="2642804" cy="3259368"/>
          </a:xfrm>
          <a:custGeom>
            <a:avLst/>
            <a:gdLst/>
            <a:ahLst/>
            <a:cxnLst/>
            <a:rect l="l" t="t" r="r" b="b"/>
            <a:pathLst>
              <a:path w="1161842" h="1432899">
                <a:moveTo>
                  <a:pt x="0" y="0"/>
                </a:moveTo>
                <a:lnTo>
                  <a:pt x="1161842" y="0"/>
                </a:lnTo>
                <a:lnTo>
                  <a:pt x="1161842" y="1432899"/>
                </a:lnTo>
                <a:lnTo>
                  <a:pt x="0" y="14328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3849253" y="1350417"/>
            <a:ext cx="7737997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VĐCB</a:t>
            </a:r>
          </a:p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“Trườn chui qua cổng”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7065936" y="5545471"/>
            <a:ext cx="1234158" cy="91846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6F14E-5774-F213-6BCA-D17BC501159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-1355149" y="4891085"/>
            <a:ext cx="4602704" cy="1966915"/>
          </a:xfrm>
          <a:prstGeom prst="rect">
            <a:avLst/>
          </a:prstGeom>
        </p:spPr>
      </p:pic>
      <p:sp>
        <p:nvSpPr>
          <p:cNvPr id="6" name="Freeform 20">
            <a:extLst>
              <a:ext uri="{FF2B5EF4-FFF2-40B4-BE49-F238E27FC236}">
                <a16:creationId xmlns:a16="http://schemas.microsoft.com/office/drawing/2014/main" id="{54A57ADE-CB1E-DFC1-77C1-17900452908F}"/>
              </a:ext>
            </a:extLst>
          </p:cNvPr>
          <p:cNvSpPr/>
          <p:nvPr/>
        </p:nvSpPr>
        <p:spPr>
          <a:xfrm>
            <a:off x="3932939" y="4120428"/>
            <a:ext cx="3150165" cy="2520132"/>
          </a:xfrm>
          <a:custGeom>
            <a:avLst/>
            <a:gdLst/>
            <a:ahLst/>
            <a:cxnLst/>
            <a:rect l="l" t="t" r="r" b="b"/>
            <a:pathLst>
              <a:path w="1767771" h="1414217">
                <a:moveTo>
                  <a:pt x="0" y="0"/>
                </a:moveTo>
                <a:lnTo>
                  <a:pt x="1767771" y="0"/>
                </a:lnTo>
                <a:lnTo>
                  <a:pt x="1767771" y="1414217"/>
                </a:lnTo>
                <a:lnTo>
                  <a:pt x="0" y="14142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6118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pan man's march">
            <a:hlinkClick r:id="" action="ppaction://media"/>
            <a:extLst>
              <a:ext uri="{FF2B5EF4-FFF2-40B4-BE49-F238E27FC236}">
                <a16:creationId xmlns:a16="http://schemas.microsoft.com/office/drawing/2014/main" id="{E73FE547-B9B4-9795-DFEB-83FD84D34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35323" y="6342881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4306D1C8-998E-26CA-53B0-A42FAE278BD8}"/>
              </a:ext>
            </a:extLst>
          </p:cNvPr>
          <p:cNvSpPr/>
          <p:nvPr/>
        </p:nvSpPr>
        <p:spPr>
          <a:xfrm>
            <a:off x="1206449" y="2701104"/>
            <a:ext cx="2642804" cy="3259368"/>
          </a:xfrm>
          <a:custGeom>
            <a:avLst/>
            <a:gdLst/>
            <a:ahLst/>
            <a:cxnLst/>
            <a:rect l="l" t="t" r="r" b="b"/>
            <a:pathLst>
              <a:path w="1161842" h="1432899">
                <a:moveTo>
                  <a:pt x="0" y="0"/>
                </a:moveTo>
                <a:lnTo>
                  <a:pt x="1161842" y="0"/>
                </a:lnTo>
                <a:lnTo>
                  <a:pt x="1161842" y="1432899"/>
                </a:lnTo>
                <a:lnTo>
                  <a:pt x="0" y="14328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446573" y="1659447"/>
            <a:ext cx="713075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“Trẻ thực hiện”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7065936" y="5545471"/>
            <a:ext cx="1234158" cy="91846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6F14E-5774-F213-6BCA-D17BC501159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-1355149" y="4891085"/>
            <a:ext cx="4602704" cy="1966915"/>
          </a:xfrm>
          <a:prstGeom prst="rect">
            <a:avLst/>
          </a:prstGeom>
        </p:spPr>
      </p:pic>
      <p:sp>
        <p:nvSpPr>
          <p:cNvPr id="6" name="Freeform 20">
            <a:extLst>
              <a:ext uri="{FF2B5EF4-FFF2-40B4-BE49-F238E27FC236}">
                <a16:creationId xmlns:a16="http://schemas.microsoft.com/office/drawing/2014/main" id="{54A57ADE-CB1E-DFC1-77C1-17900452908F}"/>
              </a:ext>
            </a:extLst>
          </p:cNvPr>
          <p:cNvSpPr/>
          <p:nvPr/>
        </p:nvSpPr>
        <p:spPr>
          <a:xfrm>
            <a:off x="3932939" y="4120428"/>
            <a:ext cx="3150165" cy="2520132"/>
          </a:xfrm>
          <a:custGeom>
            <a:avLst/>
            <a:gdLst/>
            <a:ahLst/>
            <a:cxnLst/>
            <a:rect l="l" t="t" r="r" b="b"/>
            <a:pathLst>
              <a:path w="1767771" h="1414217">
                <a:moveTo>
                  <a:pt x="0" y="0"/>
                </a:moveTo>
                <a:lnTo>
                  <a:pt x="1767771" y="0"/>
                </a:lnTo>
                <a:lnTo>
                  <a:pt x="1767771" y="1414217"/>
                </a:lnTo>
                <a:lnTo>
                  <a:pt x="0" y="1414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267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1036F-6C19-7FFC-EF39-95508A104A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-317433" y="1735851"/>
            <a:ext cx="3732808" cy="3966651"/>
          </a:xfrm>
          <a:prstGeom prst="rect">
            <a:avLst/>
          </a:prstGeom>
        </p:spPr>
      </p:pic>
      <p:pic>
        <p:nvPicPr>
          <p:cNvPr id="4" name="Anpan man's march">
            <a:hlinkClick r:id="" action="ppaction://media"/>
            <a:extLst>
              <a:ext uri="{FF2B5EF4-FFF2-40B4-BE49-F238E27FC236}">
                <a16:creationId xmlns:a16="http://schemas.microsoft.com/office/drawing/2014/main" id="{8F614D38-7DBB-D6DC-94C0-952196879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953" y="6379775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08" t="5162" r="-22238" b="-116116"/>
            </a:stretch>
          </a:blipFill>
        </p:spPr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50E4149-56D9-0A38-38C2-CE70E89DCECE}"/>
              </a:ext>
            </a:extLst>
          </p:cNvPr>
          <p:cNvSpPr txBox="1"/>
          <p:nvPr/>
        </p:nvSpPr>
        <p:spPr>
          <a:xfrm>
            <a:off x="2530624" y="562116"/>
            <a:ext cx="713075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TCVĐ</a:t>
            </a:r>
          </a:p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“Một đoàn tàu”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AAEBAA-8337-CF7D-B70B-E8CEE79716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156405" y="340786"/>
            <a:ext cx="2647062" cy="1813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CAB01-C0C9-2C3D-5350-C203C85242C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6903417" y="6046169"/>
            <a:ext cx="1387078" cy="829842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33E47C9E-9522-C1DA-0EA7-714881436C9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0758062">
            <a:off x="10188816" y="4275587"/>
            <a:ext cx="929784" cy="906540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CFEC0CBF-5771-944A-8142-ACA70A4F308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0470569" flipH="1">
            <a:off x="7576783" y="3347852"/>
            <a:ext cx="819077" cy="853205"/>
          </a:xfrm>
          <a:prstGeom prst="rect">
            <a:avLst/>
          </a:prstGeom>
        </p:spPr>
      </p:pic>
      <p:sp>
        <p:nvSpPr>
          <p:cNvPr id="13" name="Freeform 3">
            <a:extLst>
              <a:ext uri="{FF2B5EF4-FFF2-40B4-BE49-F238E27FC236}">
                <a16:creationId xmlns:a16="http://schemas.microsoft.com/office/drawing/2014/main" id="{4A68314D-0FD3-E943-5371-7790AE09F52D}"/>
              </a:ext>
            </a:extLst>
          </p:cNvPr>
          <p:cNvSpPr/>
          <p:nvPr/>
        </p:nvSpPr>
        <p:spPr>
          <a:xfrm flipH="1">
            <a:off x="72141" y="3576208"/>
            <a:ext cx="6370460" cy="3209967"/>
          </a:xfrm>
          <a:custGeom>
            <a:avLst/>
            <a:gdLst/>
            <a:ahLst/>
            <a:cxnLst/>
            <a:rect l="l" t="t" r="r" b="b"/>
            <a:pathLst>
              <a:path w="4725109" h="2138112">
                <a:moveTo>
                  <a:pt x="0" y="0"/>
                </a:moveTo>
                <a:lnTo>
                  <a:pt x="4725109" y="0"/>
                </a:lnTo>
                <a:lnTo>
                  <a:pt x="4725109" y="2138112"/>
                </a:lnTo>
                <a:lnTo>
                  <a:pt x="0" y="21381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533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2" name="Yesh Li Yadayim">
            <a:hlinkClick r:id="" action="ppaction://media"/>
            <a:extLst>
              <a:ext uri="{FF2B5EF4-FFF2-40B4-BE49-F238E27FC236}">
                <a16:creationId xmlns:a16="http://schemas.microsoft.com/office/drawing/2014/main" id="{114C0E40-0570-3451-D1CD-2951840E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20437"/>
            <a:ext cx="270933" cy="27093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1271</TotalTime>
  <Words>84</Words>
  <Application>Microsoft Office PowerPoint</Application>
  <PresentationFormat>Widescreen</PresentationFormat>
  <Paragraphs>21</Paragraphs>
  <Slides>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130</cp:revision>
  <dcterms:modified xsi:type="dcterms:W3CDTF">2024-04-15T02:16:41Z</dcterms:modified>
  <cp:category/>
</cp:coreProperties>
</file>