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66" r:id="rId5"/>
    <p:sldId id="367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5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3.png"/><Relationship Id="rId10" Type="http://schemas.openxmlformats.org/officeDocument/2006/relationships/image" Target="../media/image23.gif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THỂ CHẤT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881762">
            <a:off x="3040482" y="5632435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727298" y="2555188"/>
            <a:ext cx="656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2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   - VĐCB: Ôn tung bắt bóng   cùng cô ở khoảng cách 1m</a:t>
            </a:r>
          </a:p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TCVĐ: Gieo hạt</a:t>
            </a:r>
            <a:endParaRPr lang="en-US" sz="32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5BE4DC67-B97B-B730-6454-F473F9C5EEC4}"/>
              </a:ext>
            </a:extLst>
          </p:cNvPr>
          <p:cNvSpPr/>
          <p:nvPr/>
        </p:nvSpPr>
        <p:spPr>
          <a:xfrm>
            <a:off x="786801" y="3523168"/>
            <a:ext cx="2322867" cy="3097156"/>
          </a:xfrm>
          <a:custGeom>
            <a:avLst/>
            <a:gdLst/>
            <a:ahLst/>
            <a:cxnLst/>
            <a:rect l="l" t="t" r="r" b="b"/>
            <a:pathLst>
              <a:path w="1437387" h="1916516">
                <a:moveTo>
                  <a:pt x="0" y="0"/>
                </a:moveTo>
                <a:lnTo>
                  <a:pt x="1437387" y="0"/>
                </a:lnTo>
                <a:lnTo>
                  <a:pt x="1437387" y="1916516"/>
                </a:lnTo>
                <a:lnTo>
                  <a:pt x="0" y="1916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884326-8C4D-7594-EDAE-56BFE1A0C9F8}"/>
              </a:ext>
            </a:extLst>
          </p:cNvPr>
          <p:cNvSpPr/>
          <p:nvPr/>
        </p:nvSpPr>
        <p:spPr>
          <a:xfrm>
            <a:off x="9082334" y="3780822"/>
            <a:ext cx="2139363" cy="2801433"/>
          </a:xfrm>
          <a:custGeom>
            <a:avLst/>
            <a:gdLst/>
            <a:ahLst/>
            <a:cxnLst/>
            <a:rect l="l" t="t" r="r" b="b"/>
            <a:pathLst>
              <a:path w="2619976" h="3540509">
                <a:moveTo>
                  <a:pt x="0" y="0"/>
                </a:moveTo>
                <a:lnTo>
                  <a:pt x="2619976" y="0"/>
                </a:lnTo>
                <a:lnTo>
                  <a:pt x="2619976" y="3540509"/>
                </a:lnTo>
                <a:lnTo>
                  <a:pt x="0" y="3540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PTC">
            <a:hlinkClick r:id="" action="ppaction://media"/>
            <a:extLst>
              <a:ext uri="{FF2B5EF4-FFF2-40B4-BE49-F238E27FC236}">
                <a16:creationId xmlns:a16="http://schemas.microsoft.com/office/drawing/2014/main" id="{8F5E4AB4-8549-9677-3CAF-F66A2C8D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669" y="6392451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257064" y="1335656"/>
            <a:ext cx="70572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“Walking walking”</a:t>
            </a:r>
            <a:endParaRPr lang="en-US" sz="80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BTPTC">
            <a:hlinkClick r:id="" action="ppaction://media"/>
            <a:extLst>
              <a:ext uri="{FF2B5EF4-FFF2-40B4-BE49-F238E27FC236}">
                <a16:creationId xmlns:a16="http://schemas.microsoft.com/office/drawing/2014/main" id="{43791F93-7B65-4766-1F23-AD04D16DB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04" y="641630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04064" y="126915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“Tập với gậy”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56498" y="1350417"/>
            <a:ext cx="7130752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“Ôn tung bắt bóng cùng cô ở khoảng cách 1m”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11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73FE547-B9B4-9795-DFEB-83FD84D3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5323" y="6342881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46573" y="1659447"/>
            <a:ext cx="71307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8F614D38-7DBB-D6DC-94C0-95219687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953" y="637977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374704" y="840362"/>
            <a:ext cx="71307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“Gieo hạt”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103927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DA392DB-1727-DF15-5DBA-D4C503948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45384" y="5487273"/>
            <a:ext cx="1074335" cy="103136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94</Words>
  <Application>Microsoft Office PowerPoint</Application>
  <PresentationFormat>Widescreen</PresentationFormat>
  <Paragraphs>21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130</cp:revision>
  <dcterms:modified xsi:type="dcterms:W3CDTF">2024-04-15T03:04:35Z</dcterms:modified>
  <cp:category/>
</cp:coreProperties>
</file>