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10"/>
  </p:notesMasterIdLst>
  <p:sldIdLst>
    <p:sldId id="275" r:id="rId2"/>
    <p:sldId id="347" r:id="rId3"/>
    <p:sldId id="369" r:id="rId4"/>
    <p:sldId id="374" r:id="rId5"/>
    <p:sldId id="368" r:id="rId6"/>
    <p:sldId id="371" r:id="rId7"/>
    <p:sldId id="365" r:id="rId8"/>
    <p:sldId id="356" r:id="rId9"/>
  </p:sldIdLst>
  <p:sldSz cx="12192000" cy="6858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/>
    <p:restoredTop sz="94643"/>
  </p:normalViewPr>
  <p:slideViewPr>
    <p:cSldViewPr snapToGrid="0" snapToObjects="1">
      <p:cViewPr varScale="1">
        <p:scale>
          <a:sx n="47" d="100"/>
          <a:sy n="47" d="100"/>
        </p:scale>
        <p:origin x="264" y="8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82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youtube.com/watch?v=iugvDkmFxM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9.gif"/><Relationship Id="rId5" Type="http://schemas.openxmlformats.org/officeDocument/2006/relationships/image" Target="../media/image22.png"/><Relationship Id="rId10" Type="http://schemas.openxmlformats.org/officeDocument/2006/relationships/image" Target="../media/image19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gif"/><Relationship Id="rId7" Type="http://schemas.openxmlformats.org/officeDocument/2006/relationships/image" Target="../media/image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5.png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78133" y="161753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118215" y="20061"/>
            <a:ext cx="8180445" cy="216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33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29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NHẬN BIẾT TẬP NÓI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3944" b="-172322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856" b="41072"/>
          <a:stretch/>
        </p:blipFill>
        <p:spPr>
          <a:xfrm rot="410647">
            <a:off x="252371" y="3401114"/>
            <a:ext cx="1099449" cy="897395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14" t="38051"/>
          <a:stretch/>
        </p:blipFill>
        <p:spPr>
          <a:xfrm rot="19156499">
            <a:off x="3986075" y="5611280"/>
            <a:ext cx="670956" cy="94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BF6A7-8BD6-6341-5BCC-E87D0693055E}"/>
              </a:ext>
            </a:extLst>
          </p:cNvPr>
          <p:cNvSpPr txBox="1"/>
          <p:nvPr/>
        </p:nvSpPr>
        <p:spPr>
          <a:xfrm>
            <a:off x="3456601" y="2793063"/>
            <a:ext cx="562846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54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tài: “Máy bay”</a:t>
            </a:r>
            <a:endParaRPr lang="en-US" sz="5400" b="1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0" y="4281730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B2BC037C-6DC2-4947-BA92-CD505FFA5B36}"/>
              </a:ext>
            </a:extLst>
          </p:cNvPr>
          <p:cNvSpPr/>
          <p:nvPr/>
        </p:nvSpPr>
        <p:spPr>
          <a:xfrm>
            <a:off x="9199287" y="3921851"/>
            <a:ext cx="1761532" cy="2803904"/>
          </a:xfrm>
          <a:custGeom>
            <a:avLst/>
            <a:gdLst/>
            <a:ahLst/>
            <a:cxnLst/>
            <a:rect l="l" t="t" r="r" b="b"/>
            <a:pathLst>
              <a:path w="1027007" h="1690546">
                <a:moveTo>
                  <a:pt x="0" y="0"/>
                </a:moveTo>
                <a:lnTo>
                  <a:pt x="1027007" y="0"/>
                </a:lnTo>
                <a:lnTo>
                  <a:pt x="1027007" y="1690546"/>
                </a:lnTo>
                <a:lnTo>
                  <a:pt x="0" y="16905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" r="-59126" b="-51774"/>
            </a:stretch>
          </a:blipFill>
        </p:spPr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EEECEF00-47AE-FEAB-484B-6B4898090440}"/>
              </a:ext>
            </a:extLst>
          </p:cNvPr>
          <p:cNvSpPr/>
          <p:nvPr/>
        </p:nvSpPr>
        <p:spPr>
          <a:xfrm flipH="1">
            <a:off x="338795" y="4416412"/>
            <a:ext cx="3616508" cy="1987575"/>
          </a:xfrm>
          <a:custGeom>
            <a:avLst/>
            <a:gdLst/>
            <a:ahLst/>
            <a:cxnLst/>
            <a:rect l="l" t="t" r="r" b="b"/>
            <a:pathLst>
              <a:path w="2798295" h="1369998">
                <a:moveTo>
                  <a:pt x="0" y="0"/>
                </a:moveTo>
                <a:lnTo>
                  <a:pt x="2798295" y="0"/>
                </a:lnTo>
                <a:lnTo>
                  <a:pt x="2798295" y="1369998"/>
                </a:lnTo>
                <a:lnTo>
                  <a:pt x="0" y="13699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44A9762E-366E-0A04-DD6C-EB82FCD872FF}"/>
              </a:ext>
            </a:extLst>
          </p:cNvPr>
          <p:cNvSpPr/>
          <p:nvPr/>
        </p:nvSpPr>
        <p:spPr>
          <a:xfrm flipH="1">
            <a:off x="0" y="5673965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8E7A5A4-5B3A-A2A0-C403-AB2F9939129A}"/>
              </a:ext>
            </a:extLst>
          </p:cNvPr>
          <p:cNvSpPr/>
          <p:nvPr/>
        </p:nvSpPr>
        <p:spPr>
          <a:xfrm rot="21262615" flipH="1">
            <a:off x="4570157" y="5617431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" r="-59126" b="-5177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624236" y="875798"/>
            <a:ext cx="566636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phải là chim</a:t>
            </a:r>
          </a:p>
          <a:p>
            <a:pPr algn="ctr"/>
            <a:r>
              <a:rPr lang="en-US" sz="2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bay trên trời</a:t>
            </a:r>
          </a:p>
          <a:p>
            <a:pPr algn="ctr"/>
            <a:r>
              <a:rPr lang="en-US" sz="2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 được nhiều người</a:t>
            </a:r>
          </a:p>
          <a:p>
            <a:pPr algn="ctr"/>
            <a:r>
              <a:rPr lang="en-US" sz="2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khắp mọi nơi</a:t>
            </a:r>
          </a:p>
          <a:p>
            <a:pPr algn="ctr"/>
            <a:r>
              <a:rPr lang="en-US" sz="2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cái gì?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C7D623B-4BB9-8B9F-CD3B-EEDE22F8F6DA}"/>
              </a:ext>
            </a:extLst>
          </p:cNvPr>
          <p:cNvSpPr/>
          <p:nvPr/>
        </p:nvSpPr>
        <p:spPr>
          <a:xfrm rot="288890">
            <a:off x="6205474" y="439747"/>
            <a:ext cx="4590670" cy="2801535"/>
          </a:xfrm>
          <a:prstGeom prst="cloudCallout">
            <a:avLst>
              <a:gd name="adj1" fmla="val -61903"/>
              <a:gd name="adj2" fmla="val 64516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DC7B1D-E6A5-CD71-94F2-957EE51F56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96214" y="105805"/>
            <a:ext cx="2647062" cy="1813238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6DEFBE6E-7D6C-6FED-5E9E-1EC3B1893B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758062">
            <a:off x="9409869" y="3723121"/>
            <a:ext cx="929784" cy="906540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63530B9E-93E4-A0E7-B9F5-C7F21B2BCC2D}"/>
              </a:ext>
            </a:extLst>
          </p:cNvPr>
          <p:cNvSpPr/>
          <p:nvPr/>
        </p:nvSpPr>
        <p:spPr>
          <a:xfrm flipH="1">
            <a:off x="2837600" y="2404947"/>
            <a:ext cx="2272748" cy="4189396"/>
          </a:xfrm>
          <a:custGeom>
            <a:avLst/>
            <a:gdLst/>
            <a:ahLst/>
            <a:cxnLst/>
            <a:rect l="l" t="t" r="r" b="b"/>
            <a:pathLst>
              <a:path w="1678331" h="3093697">
                <a:moveTo>
                  <a:pt x="0" y="0"/>
                </a:moveTo>
                <a:lnTo>
                  <a:pt x="1678331" y="0"/>
                </a:lnTo>
                <a:lnTo>
                  <a:pt x="1678331" y="3093698"/>
                </a:lnTo>
                <a:lnTo>
                  <a:pt x="0" y="309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776B56-3DBF-B7AA-67C4-BAC91D4BDDB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-786506" y="4891085"/>
            <a:ext cx="4367906" cy="196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671B36-4563-7E75-0F5C-8FFFD75B6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2C42D3-56B3-77CF-3C7F-00BB338AF2A7}"/>
              </a:ext>
            </a:extLst>
          </p:cNvPr>
          <p:cNvSpPr txBox="1"/>
          <p:nvPr/>
        </p:nvSpPr>
        <p:spPr>
          <a:xfrm>
            <a:off x="4831097" y="5859734"/>
            <a:ext cx="3180522" cy="861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Máy bay</a:t>
            </a:r>
            <a:endParaRPr lang="en-US" sz="11500" b="1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B31D0D7-9037-88BE-A323-DFB12810807D}"/>
              </a:ext>
            </a:extLst>
          </p:cNvPr>
          <p:cNvSpPr/>
          <p:nvPr/>
        </p:nvSpPr>
        <p:spPr>
          <a:xfrm>
            <a:off x="111845" y="2044700"/>
            <a:ext cx="3266355" cy="2946400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0712BC-1C17-47DC-F1A3-A9756301A392}"/>
              </a:ext>
            </a:extLst>
          </p:cNvPr>
          <p:cNvSpPr/>
          <p:nvPr/>
        </p:nvSpPr>
        <p:spPr>
          <a:xfrm>
            <a:off x="3975100" y="1576058"/>
            <a:ext cx="6934200" cy="3135641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F7D06F4-341A-7554-E9AA-E54A70FD25F6}"/>
              </a:ext>
            </a:extLst>
          </p:cNvPr>
          <p:cNvSpPr/>
          <p:nvPr/>
        </p:nvSpPr>
        <p:spPr>
          <a:xfrm>
            <a:off x="8684345" y="1512558"/>
            <a:ext cx="3266355" cy="2946400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9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2">
            <a:extLst>
              <a:ext uri="{FF2B5EF4-FFF2-40B4-BE49-F238E27FC236}">
                <a16:creationId xmlns:a16="http://schemas.microsoft.com/office/drawing/2014/main" id="{84F9A483-1508-38EE-077B-A3DDF5A184F1}"/>
              </a:ext>
            </a:extLst>
          </p:cNvPr>
          <p:cNvSpPr/>
          <p:nvPr/>
        </p:nvSpPr>
        <p:spPr>
          <a:xfrm>
            <a:off x="0" y="4971393"/>
            <a:ext cx="12192000" cy="1886607"/>
          </a:xfrm>
          <a:custGeom>
            <a:avLst/>
            <a:gdLst/>
            <a:ahLst/>
            <a:cxnLst/>
            <a:rect l="l" t="t" r="r" b="b"/>
            <a:pathLst>
              <a:path w="4101426" h="1589303">
                <a:moveTo>
                  <a:pt x="0" y="0"/>
                </a:moveTo>
                <a:lnTo>
                  <a:pt x="4101426" y="0"/>
                </a:lnTo>
                <a:lnTo>
                  <a:pt x="4101426" y="1589302"/>
                </a:lnTo>
                <a:lnTo>
                  <a:pt x="0" y="15893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B8416819-8451-C488-1243-AA778A9619EA}"/>
              </a:ext>
            </a:extLst>
          </p:cNvPr>
          <p:cNvSpPr/>
          <p:nvPr/>
        </p:nvSpPr>
        <p:spPr>
          <a:xfrm>
            <a:off x="3770918" y="5044966"/>
            <a:ext cx="2468748" cy="1813034"/>
          </a:xfrm>
          <a:custGeom>
            <a:avLst/>
            <a:gdLst/>
            <a:ahLst/>
            <a:cxnLst/>
            <a:rect l="l" t="t" r="r" b="b"/>
            <a:pathLst>
              <a:path w="2468748" h="2422459">
                <a:moveTo>
                  <a:pt x="0" y="0"/>
                </a:moveTo>
                <a:lnTo>
                  <a:pt x="2468748" y="0"/>
                </a:lnTo>
                <a:lnTo>
                  <a:pt x="2468748" y="2422459"/>
                </a:lnTo>
                <a:lnTo>
                  <a:pt x="0" y="2422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B5163456-EA1F-49AB-8689-02E13E3E8B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184525" y="180097"/>
            <a:ext cx="1554738" cy="1243790"/>
          </a:xfrm>
          <a:prstGeom prst="rect">
            <a:avLst/>
          </a:prstGeom>
        </p:spPr>
      </p:pic>
      <p:sp>
        <p:nvSpPr>
          <p:cNvPr id="16" name="Freeform 18">
            <a:extLst>
              <a:ext uri="{FF2B5EF4-FFF2-40B4-BE49-F238E27FC236}">
                <a16:creationId xmlns:a16="http://schemas.microsoft.com/office/drawing/2014/main" id="{FF73D8D0-62D6-09A7-7BE2-8A13CE4C37E9}"/>
              </a:ext>
            </a:extLst>
          </p:cNvPr>
          <p:cNvSpPr/>
          <p:nvPr/>
        </p:nvSpPr>
        <p:spPr>
          <a:xfrm>
            <a:off x="90307" y="180097"/>
            <a:ext cx="2950375" cy="2013631"/>
          </a:xfrm>
          <a:custGeom>
            <a:avLst/>
            <a:gdLst/>
            <a:ahLst/>
            <a:cxnLst/>
            <a:rect l="l" t="t" r="r" b="b"/>
            <a:pathLst>
              <a:path w="2950375" h="2013631">
                <a:moveTo>
                  <a:pt x="0" y="0"/>
                </a:moveTo>
                <a:lnTo>
                  <a:pt x="2950375" y="0"/>
                </a:lnTo>
                <a:lnTo>
                  <a:pt x="2950375" y="2013631"/>
                </a:lnTo>
                <a:lnTo>
                  <a:pt x="0" y="20136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10A3DA9-F574-CBC2-71B1-A32E05FFF32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87659" y="3429000"/>
            <a:ext cx="1797800" cy="19104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2B4C6A-72A1-88BA-2D05-44497A6A118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81220" y="2966280"/>
            <a:ext cx="3469525" cy="36868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56649C-7624-CFA4-1839-CEF45928DA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323097" y="5117462"/>
            <a:ext cx="742016" cy="4439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90C1A6D-F864-3ACB-A8AC-44C914602E5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010584" y="6059175"/>
            <a:ext cx="1242703" cy="74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0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4.58333E-6 0.00023 C 0.00403 -0.00255 0.00833 -0.00486 0.01237 -0.00787 C 0.0151 -0.00973 0.01744 -0.01297 0.02031 -0.01459 C 0.02539 -0.0176 0.03059 -0.02084 0.03593 -0.02153 C 0.0457 -0.02269 0.04114 -0.02199 0.0496 -0.02338 C 0.05429 -0.02246 0.05911 -0.02223 0.06367 -0.02061 C 0.06523 -0.01991 0.06653 -0.01806 0.06783 -0.01667 C 0.06888 -0.01574 0.07083 -0.01273 0.07161 -0.01181 C 0.072 -0.01019 0.07265 -0.00857 0.07304 -0.00672 C 0.0763 0.00509 0.07421 -0.00139 0.07682 0.00995 C 0.07721 0.0118 0.07786 0.01365 0.07838 0.01574 C 0.07851 0.01828 0.07864 0.02106 0.0789 0.02361 C 0.07916 0.02592 0.07955 0.02801 0.07981 0.03032 C 0.08007 0.03194 0.08099 0.04421 0.08099 0.04514 C 0.08216 0.07685 0.07851 0.09421 0.08619 0.11666 C 0.08776 0.12129 0.08945 0.12546 0.0914 0.12939 C 0.09388 0.13495 0.09817 0.14282 0.10182 0.14606 C 0.10794 0.15139 0.11067 0.15023 0.11757 0.15092 C 0.12122 0.1493 0.12487 0.14814 0.12851 0.14606 C 0.13697 0.1412 0.14479 0.13518 0.15208 0.12546 C 0.17474 0.0956 0.16093 0.11227 0.17513 0.08727 C 0.17929 0.07986 0.18372 0.07291 0.18815 0.06574 C 0.18997 0.06273 0.19218 0.06041 0.19401 0.05694 C 0.19739 0.04977 0.19974 0.04398 0.2039 0.03819 C 0.20794 0.0324 0.21224 0.02708 0.2164 0.02152 C 0.21875 0.01852 0.22109 0.01504 0.22369 0.01273 C 0.23281 0.00509 0.22447 0.0125 0.23216 0.00486 C 0.23385 0.00324 0.23554 0.00185 0.23737 3.33333E-6 C 0.24778 -0.01042 0.23281 0.00347 0.24622 -0.00787 C 0.24765 -0.00903 0.24895 -0.01065 0.25039 -0.01181 C 0.2539 -0.01436 0.25455 -0.01459 0.25768 -0.01574 C 0.26237 -0.01459 0.26718 -0.01412 0.27187 -0.01273 C 0.27278 -0.0125 0.27369 -0.01135 0.27447 -0.01065 C 0.275 -0.01042 0.27552 -0.01019 0.27604 -0.00973 C 0.27721 -0.00811 0.27851 -0.00672 0.27968 -0.00486 C 0.28033 -0.00371 0.28072 -0.00209 0.28125 -0.00093 C 0.2819 0.00023 0.28268 0.00092 0.2832 0.00208 C 0.28567 0.01111 0.28268 3.33333E-6 0.28632 0.01088 C 0.28697 0.01203 0.28697 0.01342 0.28763 0.01481 C 0.28802 0.0162 0.28867 0.01713 0.28906 0.01875 C 0.28945 0.02014 0.28984 0.02199 0.2901 0.02361 C 0.29062 0.02523 0.29127 0.02685 0.29179 0.02847 C 0.29257 0.03148 0.29609 0.04467 0.29687 0.04907 C 0.29934 0.06157 0.30507 0.09953 0.30846 0.11088 C 0.31041 0.11805 0.31224 0.12546 0.31471 0.1324 C 0.31666 0.13819 0.31888 0.14375 0.32096 0.14907 C 0.32343 0.15555 0.32643 0.16203 0.32942 0.16759 C 0.3358 0.17963 0.34505 0.19143 0.35299 0.19722 C 0.35768 0.2 0.36224 0.19977 0.36653 0.20115 C 0.39609 0.19236 0.38203 0.20162 0.39947 0.18426 C 0.40195 0.18194 0.40468 0.18055 0.40677 0.17754 C 0.4138 0.16759 0.42005 0.15602 0.42669 0.14514 C 0.43007 0.13958 0.43789 0.12569 0.44088 0.1206 C 0.44257 0.11759 0.4444 0.11481 0.44609 0.1118 C 0.45872 0.08796 0.44322 0.11643 0.45755 0.09213 C 0.45911 0.08935 0.46054 0.08588 0.46224 0.08333 C 0.47148 0.07014 0.47304 0.06944 0.4832 0.0618 C 0.48502 0.06041 0.48697 0.05856 0.48893 0.05787 L 0.49466 0.05602 C 0.49987 0.05625 0.5052 0.05602 0.51041 0.05694 C 0.51132 0.05694 0.51562 0.06134 0.51614 0.0618 C 0.5177 0.06319 0.51927 0.06412 0.52096 0.06574 C 0.52617 0.07106 0.52356 0.06921 0.52773 0.07453 C 0.55091 0.10555 0.52929 0.07662 0.54179 0.09213 C 0.54349 0.09444 0.54505 0.09699 0.547 0.09907 C 0.55195 0.10439 0.55768 0.10787 0.5621 0.11481 C 0.56328 0.11643 0.56419 0.11828 0.56536 0.11967 C 0.56796 0.12314 0.57265 0.12801 0.57578 0.13148 C 0.57734 0.1331 0.57877 0.13495 0.58033 0.13634 C 0.58255 0.13796 0.58476 0.13912 0.58671 0.1412 C 0.58828 0.14282 0.58984 0.1449 0.5914 0.14606 C 0.59349 0.14768 0.59557 0.14861 0.59765 0.15 C 0.61224 0.15995 0.59375 0.14838 0.6082 0.15694 C 0.6121 0.15926 0.61328 0.16041 0.61705 0.1618 C 0.62109 0.16319 0.62513 0.16458 0.62903 0.16574 C 0.6358 0.16782 0.63385 0.16759 0.6375 0.16759 L 0.63867 0.16759 " pathEditMode="relative" rAng="0" ptsTypes="AAAAAAAAAAAAAAAAAAAAAAAAAAAAAAAAAAAAAAAAAAAAAAAAAAAAAAAAAAAAAAAAAAAAAAAAAAAAAA">
                                      <p:cBhvr>
                                        <p:cTn id="6" dur="2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27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7">
            <a:hlinkClick r:id="rId2"/>
            <a:extLst>
              <a:ext uri="{FF2B5EF4-FFF2-40B4-BE49-F238E27FC236}">
                <a16:creationId xmlns:a16="http://schemas.microsoft.com/office/drawing/2014/main" id="{DC4F9C44-0067-504F-FFA8-FDE63EC170FE}"/>
              </a:ext>
            </a:extLst>
          </p:cNvPr>
          <p:cNvSpPr txBox="1"/>
          <p:nvPr/>
        </p:nvSpPr>
        <p:spPr>
          <a:xfrm>
            <a:off x="1885430" y="718617"/>
            <a:ext cx="890869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loại PTGT đường hàng không khác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68146F-9C9B-9272-E553-317BBBAA5BF9}"/>
              </a:ext>
            </a:extLst>
          </p:cNvPr>
          <p:cNvGrpSpPr/>
          <p:nvPr/>
        </p:nvGrpSpPr>
        <p:grpSpPr>
          <a:xfrm>
            <a:off x="6158350" y="1690592"/>
            <a:ext cx="5840176" cy="4701477"/>
            <a:chOff x="6158350" y="1690592"/>
            <a:chExt cx="5840176" cy="4701477"/>
          </a:xfrm>
        </p:grpSpPr>
        <p:sp>
          <p:nvSpPr>
            <p:cNvPr id="19" name="TextBox 7">
              <a:extLst>
                <a:ext uri="{FF2B5EF4-FFF2-40B4-BE49-F238E27FC236}">
                  <a16:creationId xmlns:a16="http://schemas.microsoft.com/office/drawing/2014/main" id="{93483FE3-5FA9-2C24-3310-EA8228624BBF}"/>
                </a:ext>
              </a:extLst>
            </p:cNvPr>
            <p:cNvSpPr txBox="1"/>
            <p:nvPr/>
          </p:nvSpPr>
          <p:spPr>
            <a:xfrm>
              <a:off x="7212701" y="5580437"/>
              <a:ext cx="4042185" cy="8116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435"/>
                </a:lnSpc>
              </a:pPr>
              <a:r>
                <a:rPr lang="en-US" sz="3600" b="1">
                  <a:solidFill>
                    <a:srgbClr val="0611E4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Khinh khí cầu</a:t>
              </a:r>
              <a:endParaRPr lang="en-US" sz="7200" b="1">
                <a:solidFill>
                  <a:srgbClr val="0611E4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A28D2E-85DD-4E83-BC9C-97829DBE2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8350" y="1690592"/>
              <a:ext cx="5840176" cy="388964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123274-0318-7994-1220-6B7ADF7AF3B3}"/>
              </a:ext>
            </a:extLst>
          </p:cNvPr>
          <p:cNvGrpSpPr/>
          <p:nvPr/>
        </p:nvGrpSpPr>
        <p:grpSpPr>
          <a:xfrm>
            <a:off x="193474" y="1690591"/>
            <a:ext cx="5823101" cy="4701478"/>
            <a:chOff x="193474" y="1690591"/>
            <a:chExt cx="5823101" cy="4701478"/>
          </a:xfrm>
        </p:grpSpPr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31DA7126-A9F5-D397-1A29-E33AE829F516}"/>
                </a:ext>
              </a:extLst>
            </p:cNvPr>
            <p:cNvSpPr txBox="1"/>
            <p:nvPr/>
          </p:nvSpPr>
          <p:spPr>
            <a:xfrm>
              <a:off x="746049" y="5580437"/>
              <a:ext cx="4898005" cy="8116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435"/>
                </a:lnSpc>
              </a:pPr>
              <a:r>
                <a:rPr lang="en-US" sz="3600" b="1">
                  <a:solidFill>
                    <a:srgbClr val="0611E4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Máy bay trực thăng</a:t>
              </a:r>
              <a:endParaRPr lang="en-US" sz="7200" b="1">
                <a:solidFill>
                  <a:srgbClr val="0611E4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E745AD-B04C-806A-F7C5-D3CD60FB0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474" y="1690591"/>
              <a:ext cx="5823101" cy="3889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27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Đi Chơi Thuyền - Em Di Choi Thuyen [Official Full HD]">
            <a:hlinkClick r:id="" action="ppaction://media"/>
            <a:extLst>
              <a:ext uri="{FF2B5EF4-FFF2-40B4-BE49-F238E27FC236}">
                <a16:creationId xmlns:a16="http://schemas.microsoft.com/office/drawing/2014/main" id="{A4CE252B-CF9A-A8AD-EC74-0A4257155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7763" y="6172200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08" t="5162" r="-22238" b="-116116"/>
            </a:stretch>
          </a:blipFill>
        </p:spPr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50E4149-56D9-0A38-38C2-CE70E89DCECE}"/>
              </a:ext>
            </a:extLst>
          </p:cNvPr>
          <p:cNvSpPr txBox="1"/>
          <p:nvPr/>
        </p:nvSpPr>
        <p:spPr>
          <a:xfrm>
            <a:off x="2470120" y="797166"/>
            <a:ext cx="7130752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4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“Bắt chước tiếng kêu”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1036F-6C19-7FFC-EF39-95508A104A5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-820050" y="1247405"/>
            <a:ext cx="4352521" cy="4625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AAEBAA-8337-CF7D-B70B-E8CEE79716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156405" y="340786"/>
            <a:ext cx="2647062" cy="1813238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6193523-BD83-B149-7C70-C44F25FCF2D0}"/>
              </a:ext>
            </a:extLst>
          </p:cNvPr>
          <p:cNvSpPr/>
          <p:nvPr/>
        </p:nvSpPr>
        <p:spPr>
          <a:xfrm flipH="1">
            <a:off x="3206842" y="3638266"/>
            <a:ext cx="1761532" cy="2803904"/>
          </a:xfrm>
          <a:custGeom>
            <a:avLst/>
            <a:gdLst/>
            <a:ahLst/>
            <a:cxnLst/>
            <a:rect l="l" t="t" r="r" b="b"/>
            <a:pathLst>
              <a:path w="1027007" h="1690546">
                <a:moveTo>
                  <a:pt x="0" y="0"/>
                </a:moveTo>
                <a:lnTo>
                  <a:pt x="1027007" y="0"/>
                </a:lnTo>
                <a:lnTo>
                  <a:pt x="1027007" y="1690546"/>
                </a:lnTo>
                <a:lnTo>
                  <a:pt x="0" y="16905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C707AD-8911-AA85-459D-98CBB26FB8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12027" y="5213211"/>
            <a:ext cx="1658912" cy="992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CAB01-C0C9-2C3D-5350-C203C85242C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6440491" y="5883540"/>
            <a:ext cx="1658912" cy="992471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33E47C9E-9522-C1DA-0EA7-714881436C9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0758062">
            <a:off x="10188816" y="4275587"/>
            <a:ext cx="929784" cy="906540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CFEC0CBF-5771-944A-8142-ACA70A4F308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0470569" flipH="1">
            <a:off x="7576783" y="3347852"/>
            <a:ext cx="819077" cy="8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50E4149-56D9-0A38-38C2-CE70E89DCECE}"/>
              </a:ext>
            </a:extLst>
          </p:cNvPr>
          <p:cNvSpPr txBox="1"/>
          <p:nvPr/>
        </p:nvSpPr>
        <p:spPr>
          <a:xfrm>
            <a:off x="2470120" y="797166"/>
            <a:ext cx="7130752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4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nhất”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1036F-6C19-7FFC-EF39-95508A104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-820050" y="1247405"/>
            <a:ext cx="4352521" cy="4625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AAEBAA-8337-CF7D-B70B-E8CEE79716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56405" y="340786"/>
            <a:ext cx="2647062" cy="1813238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6193523-BD83-B149-7C70-C44F25FCF2D0}"/>
              </a:ext>
            </a:extLst>
          </p:cNvPr>
          <p:cNvSpPr/>
          <p:nvPr/>
        </p:nvSpPr>
        <p:spPr>
          <a:xfrm flipH="1">
            <a:off x="3206842" y="3638266"/>
            <a:ext cx="1761532" cy="2803904"/>
          </a:xfrm>
          <a:custGeom>
            <a:avLst/>
            <a:gdLst/>
            <a:ahLst/>
            <a:cxnLst/>
            <a:rect l="l" t="t" r="r" b="b"/>
            <a:pathLst>
              <a:path w="1027007" h="1690546">
                <a:moveTo>
                  <a:pt x="0" y="0"/>
                </a:moveTo>
                <a:lnTo>
                  <a:pt x="1027007" y="0"/>
                </a:lnTo>
                <a:lnTo>
                  <a:pt x="1027007" y="1690546"/>
                </a:lnTo>
                <a:lnTo>
                  <a:pt x="0" y="16905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C707AD-8911-AA85-459D-98CBB26FB8A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12027" y="5213211"/>
            <a:ext cx="1658912" cy="992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CAB01-C0C9-2C3D-5350-C203C85242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6440491" y="5883540"/>
            <a:ext cx="1658912" cy="992471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33E47C9E-9522-C1DA-0EA7-714881436C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758062">
            <a:off x="10188816" y="4275587"/>
            <a:ext cx="929784" cy="906540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CFEC0CBF-5771-944A-8142-ACA70A4F30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470569" flipH="1">
            <a:off x="7576783" y="3347852"/>
            <a:ext cx="819077" cy="8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1548</TotalTime>
  <Words>97</Words>
  <Application>Microsoft Office PowerPoint</Application>
  <PresentationFormat>Widescreen</PresentationFormat>
  <Paragraphs>25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Marykate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147</cp:revision>
  <dcterms:modified xsi:type="dcterms:W3CDTF">2024-04-16T01:49:37Z</dcterms:modified>
  <cp:category/>
</cp:coreProperties>
</file>