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4"/>
  </p:notesMasterIdLst>
  <p:sldIdLst>
    <p:sldId id="275" r:id="rId2"/>
    <p:sldId id="274" r:id="rId3"/>
    <p:sldId id="344" r:id="rId4"/>
    <p:sldId id="350" r:id="rId5"/>
    <p:sldId id="348" r:id="rId6"/>
    <p:sldId id="364" r:id="rId7"/>
    <p:sldId id="365" r:id="rId8"/>
    <p:sldId id="330" r:id="rId9"/>
    <p:sldId id="347" r:id="rId10"/>
    <p:sldId id="362" r:id="rId11"/>
    <p:sldId id="363" r:id="rId12"/>
    <p:sldId id="356" r:id="rId13"/>
  </p:sldIdLst>
  <p:sldSz cx="12192000" cy="6858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63" d="100"/>
          <a:sy n="63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4/22/2024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1.gif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jpe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20.sv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1" name="Freeform 7">
            <a:extLst>
              <a:ext uri="{FF2B5EF4-FFF2-40B4-BE49-F238E27FC236}">
                <a16:creationId xmlns:a16="http://schemas.microsoft.com/office/drawing/2014/main" id="{A8F72607-B440-E93D-F8C9-7EA9DD9F5F79}"/>
              </a:ext>
            </a:extLst>
          </p:cNvPr>
          <p:cNvSpPr/>
          <p:nvPr/>
        </p:nvSpPr>
        <p:spPr>
          <a:xfrm flipH="1">
            <a:off x="337231" y="3670142"/>
            <a:ext cx="2602377" cy="3073674"/>
          </a:xfrm>
          <a:custGeom>
            <a:avLst/>
            <a:gdLst/>
            <a:ahLst/>
            <a:cxnLst/>
            <a:rect l="l" t="t" r="r" b="b"/>
            <a:pathLst>
              <a:path w="3903566" h="4610511">
                <a:moveTo>
                  <a:pt x="0" y="0"/>
                </a:moveTo>
                <a:lnTo>
                  <a:pt x="3903566" y="0"/>
                </a:lnTo>
                <a:lnTo>
                  <a:pt x="3903566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410647">
            <a:off x="78960" y="3008987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20063448">
            <a:off x="2889075" y="4938498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537021" y="2427394"/>
            <a:ext cx="7014292" cy="184665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38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- DH: “Một đoàn tàu”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NH: “Mời anh lên tàu”</a:t>
            </a:r>
          </a:p>
          <a:p>
            <a:pPr algn="just">
              <a:defRPr/>
            </a:pPr>
            <a:r>
              <a:rPr lang="en-US" sz="3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TCÂN: “Ai đoán đúng”</a:t>
            </a:r>
            <a:endParaRPr lang="en-US" sz="3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-1" y="4384709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oi-xe-may-www_tiengdong_com">
            <a:hlinkClick r:id="" action="ppaction://media"/>
            <a:extLst>
              <a:ext uri="{FF2B5EF4-FFF2-40B4-BE49-F238E27FC236}">
                <a16:creationId xmlns:a16="http://schemas.microsoft.com/office/drawing/2014/main" id="{52F6F73E-BBFC-7B41-5786-ED532CDA2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600" y="6304056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74647" y="326548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5331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oi-tau-hoa-www_tiengdong_com">
            <a:hlinkClick r:id="" action="ppaction://media"/>
            <a:extLst>
              <a:ext uri="{FF2B5EF4-FFF2-40B4-BE49-F238E27FC236}">
                <a16:creationId xmlns:a16="http://schemas.microsoft.com/office/drawing/2014/main" id="{62DDB9AC-8526-6C3F-CB4C-493BCBF47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963" y="6304056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74647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3214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703146"/>
            <a:ext cx="6096000" cy="1154854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200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060127" y="798906"/>
            <a:ext cx="439874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hãy 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về tàu hỏa nhé!</a:t>
            </a: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7B333BEA-0DDE-F16F-DD58-05782EC1DAE3}"/>
              </a:ext>
            </a:extLst>
          </p:cNvPr>
          <p:cNvSpPr/>
          <p:nvPr/>
        </p:nvSpPr>
        <p:spPr>
          <a:xfrm flipH="1">
            <a:off x="965200" y="2401702"/>
            <a:ext cx="2946400" cy="4274100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23894" y="322896"/>
            <a:ext cx="5671212" cy="2429348"/>
          </a:xfrm>
          <a:prstGeom prst="cloudCallout">
            <a:avLst>
              <a:gd name="adj1" fmla="val -51874"/>
              <a:gd name="adj2" fmla="val 72122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i đường em nhớ">
            <a:hlinkClick r:id="" action="ppaction://media"/>
            <a:extLst>
              <a:ext uri="{FF2B5EF4-FFF2-40B4-BE49-F238E27FC236}">
                <a16:creationId xmlns:a16="http://schemas.microsoft.com/office/drawing/2014/main" id="{FD5585D2-285F-5E76-1932-F73046E5AE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0931" y="6299086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07005" y="410239"/>
            <a:ext cx="6783185" cy="184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334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“Mời anh lên tàu”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43F46623-80A0-FDE6-37A4-F1BA814D7F18}"/>
              </a:ext>
            </a:extLst>
          </p:cNvPr>
          <p:cNvSpPr/>
          <p:nvPr/>
        </p:nvSpPr>
        <p:spPr>
          <a:xfrm>
            <a:off x="805788" y="1651000"/>
            <a:ext cx="6103012" cy="5009673"/>
          </a:xfrm>
          <a:custGeom>
            <a:avLst/>
            <a:gdLst/>
            <a:ahLst/>
            <a:cxnLst/>
            <a:rect l="l" t="t" r="r" b="b"/>
            <a:pathLst>
              <a:path w="5605484" h="4610511">
                <a:moveTo>
                  <a:pt x="0" y="0"/>
                </a:moveTo>
                <a:lnTo>
                  <a:pt x="5605484" y="0"/>
                </a:lnTo>
                <a:lnTo>
                  <a:pt x="5605484" y="4610511"/>
                </a:lnTo>
                <a:lnTo>
                  <a:pt x="0" y="4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D6C3500A-8EB4-CAFB-1684-FE394FF1F85C}"/>
              </a:ext>
            </a:extLst>
          </p:cNvPr>
          <p:cNvSpPr txBox="1"/>
          <p:nvPr/>
        </p:nvSpPr>
        <p:spPr>
          <a:xfrm>
            <a:off x="7676444" y="2111347"/>
            <a:ext cx="4344785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và lời: Sưu tầm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chú chim cukoo đã cắt">
            <a:hlinkClick r:id="" action="ppaction://media"/>
            <a:extLst>
              <a:ext uri="{FF2B5EF4-FFF2-40B4-BE49-F238E27FC236}">
                <a16:creationId xmlns:a16="http://schemas.microsoft.com/office/drawing/2014/main" id="{46B84E56-8B4B-7052-34F3-6F55F96E9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516133"/>
            <a:ext cx="270933" cy="270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800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1299">
            <a:off x="5275672" y="427062"/>
            <a:ext cx="5560745" cy="29650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096001" y="1618806"/>
            <a:ext cx="39211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tiếp</a:t>
            </a:r>
            <a:endParaRPr lang="en-US" sz="4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1856" b="41072"/>
          <a:stretch/>
        </p:blipFill>
        <p:spPr>
          <a:xfrm rot="18932514">
            <a:off x="3786868" y="538703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414" t="38051"/>
          <a:stretch/>
        </p:blipFill>
        <p:spPr>
          <a:xfrm rot="18840982">
            <a:off x="10323588" y="362327"/>
            <a:ext cx="1758559" cy="2472637"/>
          </a:xfrm>
          <a:prstGeom prst="rect">
            <a:avLst/>
          </a:prstGeom>
        </p:spPr>
      </p:pic>
      <p:sp>
        <p:nvSpPr>
          <p:cNvPr id="8" name="Freeform 10">
            <a:extLst>
              <a:ext uri="{FF2B5EF4-FFF2-40B4-BE49-F238E27FC236}">
                <a16:creationId xmlns:a16="http://schemas.microsoft.com/office/drawing/2014/main" id="{65D677FE-BDAB-8D64-B6E4-C6817A3DF0BC}"/>
              </a:ext>
            </a:extLst>
          </p:cNvPr>
          <p:cNvSpPr/>
          <p:nvPr/>
        </p:nvSpPr>
        <p:spPr>
          <a:xfrm>
            <a:off x="701592" y="3090045"/>
            <a:ext cx="5394409" cy="3677526"/>
          </a:xfrm>
          <a:custGeom>
            <a:avLst/>
            <a:gdLst/>
            <a:ahLst/>
            <a:cxnLst/>
            <a:rect l="l" t="t" r="r" b="b"/>
            <a:pathLst>
              <a:path w="6306207" h="4114800">
                <a:moveTo>
                  <a:pt x="0" y="0"/>
                </a:moveTo>
                <a:lnTo>
                  <a:pt x="6306207" y="0"/>
                </a:lnTo>
                <a:lnTo>
                  <a:pt x="6306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48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đoàn tàu">
            <a:hlinkClick r:id="" action="ppaction://media"/>
            <a:extLst>
              <a:ext uri="{FF2B5EF4-FFF2-40B4-BE49-F238E27FC236}">
                <a16:creationId xmlns:a16="http://schemas.microsoft.com/office/drawing/2014/main" id="{D4DEDCC6-12B7-C5B6-F607-9E0C71885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“Một đoàn tàu”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Mộng Lân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đoàn tàu">
            <a:hlinkClick r:id="" action="ppaction://media"/>
            <a:extLst>
              <a:ext uri="{FF2B5EF4-FFF2-40B4-BE49-F238E27FC236}">
                <a16:creationId xmlns:a16="http://schemas.microsoft.com/office/drawing/2014/main" id="{D4DEDCC6-12B7-C5B6-F607-9E0C71885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“Một đoàn tàu”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Mộng Lân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5718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đoàn tàu">
            <a:hlinkClick r:id="" action="ppaction://media"/>
            <a:extLst>
              <a:ext uri="{FF2B5EF4-FFF2-40B4-BE49-F238E27FC236}">
                <a16:creationId xmlns:a16="http://schemas.microsoft.com/office/drawing/2014/main" id="{D4DEDCC6-12B7-C5B6-F607-9E0C71885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8640" y="628497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37B8-53EC-3E00-FB80-A4D9EA565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924799" y="3884047"/>
            <a:ext cx="4267201" cy="297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26448B-8AEC-5052-FE35-06F7C7ADD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3443809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3" y="5667426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008" t="5162" r="-22238" b="-116116"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566B30F7-85EF-4C3D-1989-8F3F49C4BA37}"/>
              </a:ext>
            </a:extLst>
          </p:cNvPr>
          <p:cNvSpPr/>
          <p:nvPr/>
        </p:nvSpPr>
        <p:spPr>
          <a:xfrm>
            <a:off x="301177" y="2474312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267200" y="819981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</a:t>
            </a:r>
          </a:p>
          <a:p>
            <a:pPr algn="ctr">
              <a:lnSpc>
                <a:spcPts val="7435"/>
              </a:lnSpc>
            </a:pPr>
            <a:r>
              <a:rPr lang="en-US" sz="6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“Một đoàn tàu”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F731A673-628F-4EDA-8223-43B39E946380}"/>
              </a:ext>
            </a:extLst>
          </p:cNvPr>
          <p:cNvSpPr txBox="1"/>
          <p:nvPr/>
        </p:nvSpPr>
        <p:spPr>
          <a:xfrm>
            <a:off x="8382000" y="2474312"/>
            <a:ext cx="3282778" cy="791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667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Sáng tác: Mộng Lân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55809" y="582550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25058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4030">
            <a:off x="1840813" y="129441"/>
            <a:ext cx="8510374" cy="317127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04407" y="855761"/>
            <a:ext cx="6783185" cy="1641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5867" b="1">
                <a:solidFill>
                  <a:srgbClr val="DB8F5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đoán đúng”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D7F277AD-5207-8533-004C-A8E688D77933}"/>
              </a:ext>
            </a:extLst>
          </p:cNvPr>
          <p:cNvSpPr/>
          <p:nvPr/>
        </p:nvSpPr>
        <p:spPr>
          <a:xfrm>
            <a:off x="1594219" y="3275736"/>
            <a:ext cx="8693439" cy="3573901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629EF0F1-CFCD-5AFE-0696-CF65A39742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18932514">
            <a:off x="573526" y="339609"/>
            <a:ext cx="2646589" cy="2160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E8AE6FC-E95C-B966-91F9-83DFD054C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8840982">
            <a:off x="9815083" y="-11259"/>
            <a:ext cx="1758559" cy="247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coi-xe-dap-www_tiengdong_com">
            <a:hlinkClick r:id="" action="ppaction://media"/>
            <a:extLst>
              <a:ext uri="{FF2B5EF4-FFF2-40B4-BE49-F238E27FC236}">
                <a16:creationId xmlns:a16="http://schemas.microsoft.com/office/drawing/2014/main" id="{142EC7BC-021F-64DE-B7DE-D043C8438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5900" y="6381750"/>
            <a:ext cx="406400" cy="406400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44A9762E-366E-0A04-DD6C-EB82FCD872FF}"/>
              </a:ext>
            </a:extLst>
          </p:cNvPr>
          <p:cNvSpPr/>
          <p:nvPr/>
        </p:nvSpPr>
        <p:spPr>
          <a:xfrm flipH="1">
            <a:off x="0" y="5667425"/>
            <a:ext cx="6824133" cy="119057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7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38632" y="1692036"/>
            <a:ext cx="213601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của PTGT nào nhỉ?</a:t>
            </a: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CFD42F4C-F5FC-D67D-9A68-A29B4B481F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78007" y="747858"/>
            <a:ext cx="4497183" cy="1108621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D2B15225-D5C7-6215-E9F7-EA039F9A2D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14702" y="581221"/>
            <a:ext cx="1423795" cy="1441895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64B4B737-782E-D8D4-6F57-79E2C1FACFC0}"/>
              </a:ext>
            </a:extLst>
          </p:cNvPr>
          <p:cNvSpPr/>
          <p:nvPr/>
        </p:nvSpPr>
        <p:spPr>
          <a:xfrm flipH="1">
            <a:off x="2218992" y="2563260"/>
            <a:ext cx="2438400" cy="4027561"/>
          </a:xfrm>
          <a:custGeom>
            <a:avLst/>
            <a:gdLst/>
            <a:ahLst/>
            <a:cxnLst/>
            <a:rect l="l" t="t" r="r" b="b"/>
            <a:pathLst>
              <a:path w="1445755" h="2530862">
                <a:moveTo>
                  <a:pt x="0" y="0"/>
                </a:moveTo>
                <a:lnTo>
                  <a:pt x="1445754" y="0"/>
                </a:lnTo>
                <a:lnTo>
                  <a:pt x="1445754" y="2530861"/>
                </a:lnTo>
                <a:lnTo>
                  <a:pt x="0" y="25308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C7D623B-4BB9-8B9F-CD3B-EEDE22F8F6DA}"/>
              </a:ext>
            </a:extLst>
          </p:cNvPr>
          <p:cNvSpPr/>
          <p:nvPr/>
        </p:nvSpPr>
        <p:spPr>
          <a:xfrm rot="288890">
            <a:off x="4594362" y="1505162"/>
            <a:ext cx="2733896" cy="1568318"/>
          </a:xfrm>
          <a:prstGeom prst="cloudCallout">
            <a:avLst>
              <a:gd name="adj1" fmla="val -48915"/>
              <a:gd name="adj2" fmla="val 79556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04A011E1-E8BD-053D-C6A0-8C8D9BB7E944}"/>
              </a:ext>
            </a:extLst>
          </p:cNvPr>
          <p:cNvSpPr/>
          <p:nvPr/>
        </p:nvSpPr>
        <p:spPr>
          <a:xfrm rot="21264646" flipH="1">
            <a:off x="432653" y="4725298"/>
            <a:ext cx="1686887" cy="2124572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8E7A5A4-5B3A-A2A0-C403-AB2F9939129A}"/>
              </a:ext>
            </a:extLst>
          </p:cNvPr>
          <p:cNvSpPr/>
          <p:nvPr/>
        </p:nvSpPr>
        <p:spPr>
          <a:xfrm rot="21262615" flipH="1">
            <a:off x="4978826" y="5652233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" r="-59126" b="-51774"/>
            </a:stretch>
          </a:blipFill>
        </p:spPr>
      </p:sp>
    </p:spTree>
    <p:extLst>
      <p:ext uri="{BB962C8B-B14F-4D97-AF65-F5344CB8AC3E}">
        <p14:creationId xmlns:p14="http://schemas.microsoft.com/office/powerpoint/2010/main" val="13713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159</Words>
  <Application>Microsoft Office PowerPoint</Application>
  <PresentationFormat>Widescreen</PresentationFormat>
  <Paragraphs>34</Paragraphs>
  <Slides>12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126</cp:revision>
  <dcterms:modified xsi:type="dcterms:W3CDTF">2024-04-22T02:20:53Z</dcterms:modified>
  <cp:category/>
</cp:coreProperties>
</file>