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5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3040482" y="5632435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406387" y="2602237"/>
            <a:ext cx="7275581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VĐCB: Bước qua vật cản</a:t>
            </a:r>
          </a:p>
          <a:p>
            <a:pPr algn="ctr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TCVĐ: Đập bóng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786801" y="3523168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9082334" y="3780822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56498" y="1350417"/>
            <a:ext cx="713075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“Bước qua vật cản”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374704" y="840362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“Đập bóng”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103927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A392DB-1727-DF15-5DBA-D4C50394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5384" y="5487273"/>
            <a:ext cx="1074335" cy="103136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82</Words>
  <Application>Microsoft Office PowerPoint</Application>
  <PresentationFormat>Widescreen</PresentationFormat>
  <Paragraphs>21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128</cp:revision>
  <dcterms:modified xsi:type="dcterms:W3CDTF">2024-04-01T14:28:46Z</dcterms:modified>
  <cp:category/>
</cp:coreProperties>
</file>