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8"/>
  </p:notesMasterIdLst>
  <p:sldIdLst>
    <p:sldId id="275" r:id="rId2"/>
    <p:sldId id="274" r:id="rId3"/>
    <p:sldId id="348" r:id="rId4"/>
    <p:sldId id="366" r:id="rId5"/>
    <p:sldId id="367" r:id="rId6"/>
    <p:sldId id="356" r:id="rId7"/>
  </p:sldIdLst>
  <p:sldSz cx="12192000" cy="6858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7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8.sv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305769" y="109797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235140" y="185839"/>
            <a:ext cx="81804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170830" y="3662596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9881762">
            <a:off x="3158334" y="5723044"/>
            <a:ext cx="670956" cy="943404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040402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0C003-D438-709F-B02D-5C437733E933}"/>
              </a:ext>
            </a:extLst>
          </p:cNvPr>
          <p:cNvSpPr txBox="1"/>
          <p:nvPr/>
        </p:nvSpPr>
        <p:spPr>
          <a:xfrm>
            <a:off x="0" y="2393261"/>
            <a:ext cx="12225338" cy="12618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Truyện: </a:t>
            </a:r>
          </a:p>
          <a:p>
            <a:pPr algn="ctr">
              <a:defRPr/>
            </a:pPr>
            <a:r>
              <a:rPr lang="en-US" sz="44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“Chuyến du lịch của gà trống choai”</a:t>
            </a:r>
            <a:endParaRPr lang="en-US" sz="4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204A7DCA-68E8-ABA7-DA3E-0240BBE145E5}"/>
              </a:ext>
            </a:extLst>
          </p:cNvPr>
          <p:cNvSpPr/>
          <p:nvPr/>
        </p:nvSpPr>
        <p:spPr>
          <a:xfrm flipH="1">
            <a:off x="429349" y="4057627"/>
            <a:ext cx="2668144" cy="2514726"/>
          </a:xfrm>
          <a:custGeom>
            <a:avLst/>
            <a:gdLst/>
            <a:ahLst/>
            <a:cxnLst/>
            <a:rect l="l" t="t" r="r" b="b"/>
            <a:pathLst>
              <a:path w="1886140" h="1777687">
                <a:moveTo>
                  <a:pt x="0" y="0"/>
                </a:moveTo>
                <a:lnTo>
                  <a:pt x="1886140" y="0"/>
                </a:lnTo>
                <a:lnTo>
                  <a:pt x="1886140" y="1777687"/>
                </a:lnTo>
                <a:lnTo>
                  <a:pt x="0" y="177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Tập Lái Ô Tô - Bi Bo Bi Bo">
            <a:hlinkClick r:id="" action="ppaction://media"/>
            <a:extLst>
              <a:ext uri="{FF2B5EF4-FFF2-40B4-BE49-F238E27FC236}">
                <a16:creationId xmlns:a16="http://schemas.microsoft.com/office/drawing/2014/main" id="{5384AD5C-2E00-4E04-9485-31FCF3A42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8766" y="6200775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“Em tập lái ô tô”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31361" y="323172"/>
            <a:ext cx="5671212" cy="2227160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532841" y="920055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646681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89CCE54-6372-4709-48A1-2A197FA2C912}"/>
              </a:ext>
            </a:extLst>
          </p:cNvPr>
          <p:cNvSpPr/>
          <p:nvPr/>
        </p:nvSpPr>
        <p:spPr>
          <a:xfrm flipH="1">
            <a:off x="543153" y="2831197"/>
            <a:ext cx="3969396" cy="3741156"/>
          </a:xfrm>
          <a:custGeom>
            <a:avLst/>
            <a:gdLst/>
            <a:ahLst/>
            <a:cxnLst/>
            <a:rect l="l" t="t" r="r" b="b"/>
            <a:pathLst>
              <a:path w="1886140" h="1777687">
                <a:moveTo>
                  <a:pt x="0" y="0"/>
                </a:moveTo>
                <a:lnTo>
                  <a:pt x="1886140" y="0"/>
                </a:lnTo>
                <a:lnTo>
                  <a:pt x="1886140" y="1777687"/>
                </a:lnTo>
                <a:lnTo>
                  <a:pt x="0" y="177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18BD6E1A-BCCD-B4F6-FECA-BFFB4ACF5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9349" y="614778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532841" y="920055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646681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2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89CCE54-6372-4709-48A1-2A197FA2C912}"/>
              </a:ext>
            </a:extLst>
          </p:cNvPr>
          <p:cNvSpPr/>
          <p:nvPr/>
        </p:nvSpPr>
        <p:spPr>
          <a:xfrm flipH="1">
            <a:off x="543153" y="2831197"/>
            <a:ext cx="3969396" cy="3741156"/>
          </a:xfrm>
          <a:custGeom>
            <a:avLst/>
            <a:gdLst/>
            <a:ahLst/>
            <a:cxnLst/>
            <a:rect l="l" t="t" r="r" b="b"/>
            <a:pathLst>
              <a:path w="1886140" h="1777687">
                <a:moveTo>
                  <a:pt x="0" y="0"/>
                </a:moveTo>
                <a:lnTo>
                  <a:pt x="1886140" y="0"/>
                </a:lnTo>
                <a:lnTo>
                  <a:pt x="1886140" y="1777687"/>
                </a:lnTo>
                <a:lnTo>
                  <a:pt x="0" y="17776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137CA-9FE2-5D83-6377-0C66E63BA7E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33" r="908" b="5784"/>
          <a:stretch/>
        </p:blipFill>
        <p:spPr>
          <a:xfrm>
            <a:off x="5209" y="2"/>
            <a:ext cx="1218679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02E61E-1FE2-21F9-ADF8-E6573558B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08" t="5282" r="2201" b="10217"/>
          <a:stretch/>
        </p:blipFill>
        <p:spPr>
          <a:xfrm>
            <a:off x="-16936" y="-2"/>
            <a:ext cx="1220893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9C98EF-99C7-9471-F85B-5AB501CB6B1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5023" r="1395" b="6233"/>
          <a:stretch/>
        </p:blipFill>
        <p:spPr>
          <a:xfrm>
            <a:off x="-21265" y="-6"/>
            <a:ext cx="12231752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71F46F-3AE4-5D9E-47D6-01EECB44B47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109" r="817" b="5628"/>
          <a:stretch/>
        </p:blipFill>
        <p:spPr>
          <a:xfrm>
            <a:off x="-16937" y="2"/>
            <a:ext cx="12227423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C8F4F0-CC94-7310-8334-F214E7C123C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368" r="1106" b="5628"/>
          <a:stretch/>
        </p:blipFill>
        <p:spPr>
          <a:xfrm>
            <a:off x="-35424" y="2"/>
            <a:ext cx="12231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532841" y="920055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77318" y="1646681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3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89CCE54-6372-4709-48A1-2A197FA2C912}"/>
              </a:ext>
            </a:extLst>
          </p:cNvPr>
          <p:cNvSpPr/>
          <p:nvPr/>
        </p:nvSpPr>
        <p:spPr>
          <a:xfrm flipH="1">
            <a:off x="543153" y="2831197"/>
            <a:ext cx="3969396" cy="3741156"/>
          </a:xfrm>
          <a:custGeom>
            <a:avLst/>
            <a:gdLst/>
            <a:ahLst/>
            <a:cxnLst/>
            <a:rect l="l" t="t" r="r" b="b"/>
            <a:pathLst>
              <a:path w="1886140" h="1777687">
                <a:moveTo>
                  <a:pt x="0" y="0"/>
                </a:moveTo>
                <a:lnTo>
                  <a:pt x="1886140" y="0"/>
                </a:lnTo>
                <a:lnTo>
                  <a:pt x="1886140" y="1777687"/>
                </a:lnTo>
                <a:lnTo>
                  <a:pt x="0" y="177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793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77</Words>
  <Application>Microsoft Office PowerPoint</Application>
  <PresentationFormat>Widescreen</PresentationFormat>
  <Paragraphs>17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129</cp:revision>
  <dcterms:modified xsi:type="dcterms:W3CDTF">2024-04-16T02:22:37Z</dcterms:modified>
  <cp:category/>
</cp:coreProperties>
</file>