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57" r:id="rId5"/>
    <p:sldId id="364" r:id="rId6"/>
    <p:sldId id="365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66" d="100"/>
          <a:sy n="66" d="100"/>
        </p:scale>
        <p:origin x="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4.gif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14" t="38051"/>
          <a:stretch/>
        </p:blipFill>
        <p:spPr>
          <a:xfrm rot="19881762">
            <a:off x="3925848" y="5555450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3223110" y="2427394"/>
            <a:ext cx="5642122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Tô màu ô tô</a:t>
            </a:r>
          </a:p>
          <a:p>
            <a:pPr algn="ctr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(Vở Bé tập tạo hình - T12)</a:t>
            </a:r>
            <a:endParaRPr lang="en-US" sz="3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D4B0954-539C-63FA-ACE9-1E1D1A973CFA}"/>
              </a:ext>
            </a:extLst>
          </p:cNvPr>
          <p:cNvSpPr/>
          <p:nvPr/>
        </p:nvSpPr>
        <p:spPr>
          <a:xfrm flipH="1">
            <a:off x="246765" y="3767379"/>
            <a:ext cx="3683337" cy="2923649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Tập Lái Ô Tô - Bi Bo Bi Bo">
            <a:hlinkClick r:id="" action="ppaction://media"/>
            <a:extLst>
              <a:ext uri="{FF2B5EF4-FFF2-40B4-BE49-F238E27FC236}">
                <a16:creationId xmlns:a16="http://schemas.microsoft.com/office/drawing/2014/main" id="{5384AD5C-2E00-4E04-9485-31FCF3A42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8766" y="6200775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200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“Em tập lái ô tô”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31361" y="323172"/>
            <a:ext cx="5671212" cy="2227160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77318" y="126378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“Tô màu ô tô”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EC6CB7B-B36E-EAAE-0B0F-F222311EDED2}"/>
              </a:ext>
            </a:extLst>
          </p:cNvPr>
          <p:cNvSpPr/>
          <p:nvPr/>
        </p:nvSpPr>
        <p:spPr>
          <a:xfrm flipH="1">
            <a:off x="509585" y="2908237"/>
            <a:ext cx="4643661" cy="3685906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7C2260-F7FA-40A7-536A-C38C5800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161" y="26581"/>
            <a:ext cx="9248523" cy="6804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3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hẹ">
            <a:hlinkClick r:id="" action="ppaction://media"/>
            <a:extLst>
              <a:ext uri="{FF2B5EF4-FFF2-40B4-BE49-F238E27FC236}">
                <a16:creationId xmlns:a16="http://schemas.microsoft.com/office/drawing/2014/main" id="{3445DD35-4588-BE51-7C4B-84D1AE06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92" y="6451600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5062378" y="1611670"/>
            <a:ext cx="678318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EC6CB7B-B36E-EAAE-0B0F-F222311EDED2}"/>
              </a:ext>
            </a:extLst>
          </p:cNvPr>
          <p:cNvSpPr/>
          <p:nvPr/>
        </p:nvSpPr>
        <p:spPr>
          <a:xfrm flipH="1">
            <a:off x="509585" y="2908237"/>
            <a:ext cx="4643661" cy="3685906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8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707811" y="1558955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“Nhận xét sản phẩm”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EC6CB7B-B36E-EAAE-0B0F-F222311EDED2}"/>
              </a:ext>
            </a:extLst>
          </p:cNvPr>
          <p:cNvSpPr/>
          <p:nvPr/>
        </p:nvSpPr>
        <p:spPr>
          <a:xfrm flipH="1">
            <a:off x="509585" y="2908237"/>
            <a:ext cx="4643661" cy="3685906"/>
          </a:xfrm>
          <a:custGeom>
            <a:avLst/>
            <a:gdLst/>
            <a:ahLst/>
            <a:cxnLst/>
            <a:rect l="l" t="t" r="r" b="b"/>
            <a:pathLst>
              <a:path w="3227284" h="2561657">
                <a:moveTo>
                  <a:pt x="0" y="0"/>
                </a:moveTo>
                <a:lnTo>
                  <a:pt x="3227284" y="0"/>
                </a:lnTo>
                <a:lnTo>
                  <a:pt x="3227284" y="2561657"/>
                </a:lnTo>
                <a:lnTo>
                  <a:pt x="0" y="256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</TotalTime>
  <Words>84</Words>
  <Application>Microsoft Office PowerPoint</Application>
  <PresentationFormat>Widescreen</PresentationFormat>
  <Paragraphs>19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126</cp:revision>
  <dcterms:modified xsi:type="dcterms:W3CDTF">2024-04-01T09:08:32Z</dcterms:modified>
  <cp:category/>
</cp:coreProperties>
</file>