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0"/>
  </p:notesMasterIdLst>
  <p:sldIdLst>
    <p:sldId id="275" r:id="rId2"/>
    <p:sldId id="274" r:id="rId3"/>
    <p:sldId id="348" r:id="rId4"/>
    <p:sldId id="367" r:id="rId5"/>
    <p:sldId id="366" r:id="rId6"/>
    <p:sldId id="364" r:id="rId7"/>
    <p:sldId id="365" r:id="rId8"/>
    <p:sldId id="356" r:id="rId9"/>
  </p:sldIdLst>
  <p:sldSz cx="12192000" cy="6858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6" d="100"/>
          <a:sy n="66" d="100"/>
        </p:scale>
        <p:origin x="52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6fomjPCkVfk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4.gif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14" t="38051"/>
          <a:stretch/>
        </p:blipFill>
        <p:spPr>
          <a:xfrm rot="19881762">
            <a:off x="3925848" y="5555450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3008725" y="2715801"/>
            <a:ext cx="607089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Nặn bánh xe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D4B0954-539C-63FA-ACE9-1E1D1A973CFA}"/>
              </a:ext>
            </a:extLst>
          </p:cNvPr>
          <p:cNvSpPr/>
          <p:nvPr/>
        </p:nvSpPr>
        <p:spPr>
          <a:xfrm flipH="1">
            <a:off x="246765" y="3767379"/>
            <a:ext cx="3683337" cy="2923649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 Đi xe đạp">
            <a:hlinkClick r:id="" action="ppaction://media"/>
            <a:extLst>
              <a:ext uri="{FF2B5EF4-FFF2-40B4-BE49-F238E27FC236}">
                <a16:creationId xmlns:a16="http://schemas.microsoft.com/office/drawing/2014/main" id="{6090F7F6-BD8D-EF33-66DB-D74A079D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8048" y="6140450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“Đi xe đạp”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31361" y="323172"/>
            <a:ext cx="5671212" cy="2227160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26378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“Nặn bánh xe”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72E74-E01E-5E9F-0E9B-08C1C4770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"/>
            <a:ext cx="12192000" cy="68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hlinkClick r:id="rId3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26378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“Nặn bánh xe”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9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92" y="64516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062378" y="1611670"/>
            <a:ext cx="678318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707811" y="1558955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1209</TotalTime>
  <Words>78</Words>
  <Application>Microsoft Office PowerPoint</Application>
  <PresentationFormat>Widescreen</PresentationFormat>
  <Paragraphs>20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127</cp:revision>
  <dcterms:modified xsi:type="dcterms:W3CDTF">2024-04-07T15:14:52Z</dcterms:modified>
  <cp:category/>
</cp:coreProperties>
</file>