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16"/>
  </p:notesMasterIdLst>
  <p:sldIdLst>
    <p:sldId id="275" r:id="rId2"/>
    <p:sldId id="274" r:id="rId3"/>
    <p:sldId id="348" r:id="rId4"/>
    <p:sldId id="357" r:id="rId5"/>
    <p:sldId id="358" r:id="rId6"/>
    <p:sldId id="359" r:id="rId7"/>
    <p:sldId id="350" r:id="rId8"/>
    <p:sldId id="344" r:id="rId9"/>
    <p:sldId id="361" r:id="rId10"/>
    <p:sldId id="330" r:id="rId11"/>
    <p:sldId id="347" r:id="rId12"/>
    <p:sldId id="362" r:id="rId13"/>
    <p:sldId id="363" r:id="rId14"/>
    <p:sldId id="3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63" d="100"/>
          <a:sy n="63" d="100"/>
        </p:scale>
        <p:origin x="5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1.sv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jpe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1.sv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jpe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1.sv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22.gif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1" name="Freeform 7">
            <a:extLst>
              <a:ext uri="{FF2B5EF4-FFF2-40B4-BE49-F238E27FC236}">
                <a16:creationId xmlns:a16="http://schemas.microsoft.com/office/drawing/2014/main" id="{A8F72607-B440-E93D-F8C9-7EA9DD9F5F79}"/>
              </a:ext>
            </a:extLst>
          </p:cNvPr>
          <p:cNvSpPr/>
          <p:nvPr/>
        </p:nvSpPr>
        <p:spPr>
          <a:xfrm flipH="1">
            <a:off x="337231" y="3670142"/>
            <a:ext cx="2602377" cy="3073674"/>
          </a:xfrm>
          <a:custGeom>
            <a:avLst/>
            <a:gdLst/>
            <a:ahLst/>
            <a:cxnLst/>
            <a:rect l="l" t="t" r="r" b="b"/>
            <a:pathLst>
              <a:path w="3903566" h="4610511">
                <a:moveTo>
                  <a:pt x="0" y="0"/>
                </a:moveTo>
                <a:lnTo>
                  <a:pt x="3903566" y="0"/>
                </a:lnTo>
                <a:lnTo>
                  <a:pt x="3903566" y="4610511"/>
                </a:lnTo>
                <a:lnTo>
                  <a:pt x="0" y="4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410647">
            <a:off x="78960" y="3008987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20063448">
            <a:off x="2889075" y="4938498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451260" y="2427394"/>
            <a:ext cx="7185813" cy="1846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- VĐTN: “Em tập lái ô tô”</a:t>
            </a:r>
          </a:p>
          <a:p>
            <a:pPr algn="just">
              <a:defRPr/>
            </a:pP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NH     : “Bạn ơi có biết”</a:t>
            </a:r>
          </a:p>
          <a:p>
            <a:pPr algn="just">
              <a:defRPr/>
            </a:pP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TCÂN: “Tai ai tinh”</a:t>
            </a:r>
            <a:endParaRPr lang="en-US" sz="38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-1" y="4384709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4030">
            <a:off x="1840813" y="129441"/>
            <a:ext cx="8510374" cy="31712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04407" y="855761"/>
            <a:ext cx="6783185" cy="164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5867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“Tai ai tinh”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D7F277AD-5207-8533-004C-A8E688D77933}"/>
              </a:ext>
            </a:extLst>
          </p:cNvPr>
          <p:cNvSpPr/>
          <p:nvPr/>
        </p:nvSpPr>
        <p:spPr>
          <a:xfrm>
            <a:off x="1594219" y="3275736"/>
            <a:ext cx="8693439" cy="3573901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18932514">
            <a:off x="573526" y="339609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8840982">
            <a:off x="9815083" y="-11259"/>
            <a:ext cx="1758559" cy="24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coi-xe-dap-www_tiengdong_com">
            <a:hlinkClick r:id="" action="ppaction://media"/>
            <a:extLst>
              <a:ext uri="{FF2B5EF4-FFF2-40B4-BE49-F238E27FC236}">
                <a16:creationId xmlns:a16="http://schemas.microsoft.com/office/drawing/2014/main" id="{142EC7BC-021F-64DE-B7DE-D043C8438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45900" y="6381750"/>
            <a:ext cx="406400" cy="40640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6742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7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938632" y="1692036"/>
            <a:ext cx="213601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của PTGT nào nhỉ?</a:t>
            </a: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CFD42F4C-F5FC-D67D-9A68-A29B4B481F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78007" y="747858"/>
            <a:ext cx="4497183" cy="1108621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D2B15225-D5C7-6215-E9F7-EA039F9A2D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14702" y="581221"/>
            <a:ext cx="1423795" cy="1441895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64B4B737-782E-D8D4-6F57-79E2C1FACFC0}"/>
              </a:ext>
            </a:extLst>
          </p:cNvPr>
          <p:cNvSpPr/>
          <p:nvPr/>
        </p:nvSpPr>
        <p:spPr>
          <a:xfrm flipH="1">
            <a:off x="2218992" y="2563260"/>
            <a:ext cx="2438400" cy="4027561"/>
          </a:xfrm>
          <a:custGeom>
            <a:avLst/>
            <a:gdLst/>
            <a:ahLst/>
            <a:cxnLst/>
            <a:rect l="l" t="t" r="r" b="b"/>
            <a:pathLst>
              <a:path w="1445755" h="2530862">
                <a:moveTo>
                  <a:pt x="0" y="0"/>
                </a:moveTo>
                <a:lnTo>
                  <a:pt x="1445754" y="0"/>
                </a:lnTo>
                <a:lnTo>
                  <a:pt x="1445754" y="2530861"/>
                </a:lnTo>
                <a:lnTo>
                  <a:pt x="0" y="2530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4594362" y="1505162"/>
            <a:ext cx="2733896" cy="1568318"/>
          </a:xfrm>
          <a:prstGeom prst="cloudCallout">
            <a:avLst>
              <a:gd name="adj1" fmla="val -48915"/>
              <a:gd name="adj2" fmla="val 7955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4A011E1-E8BD-053D-C6A0-8C8D9BB7E944}"/>
              </a:ext>
            </a:extLst>
          </p:cNvPr>
          <p:cNvSpPr/>
          <p:nvPr/>
        </p:nvSpPr>
        <p:spPr>
          <a:xfrm rot="21264646" flipH="1">
            <a:off x="432653" y="4725298"/>
            <a:ext cx="1686887" cy="2124572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978826" y="5652233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1371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coi-xe-may-www_tiengdong_com">
            <a:hlinkClick r:id="" action="ppaction://media"/>
            <a:extLst>
              <a:ext uri="{FF2B5EF4-FFF2-40B4-BE49-F238E27FC236}">
                <a16:creationId xmlns:a16="http://schemas.microsoft.com/office/drawing/2014/main" id="{52F6F73E-BBFC-7B41-5786-ED532CDA2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5600" y="6304056"/>
            <a:ext cx="406400" cy="40640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6742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74647" y="326548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938632" y="1692036"/>
            <a:ext cx="213601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của PTGT nào nhỉ?</a:t>
            </a: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CFD42F4C-F5FC-D67D-9A68-A29B4B481F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78007" y="747858"/>
            <a:ext cx="4497183" cy="1108621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D2B15225-D5C7-6215-E9F7-EA039F9A2D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14702" y="581221"/>
            <a:ext cx="1423795" cy="1441895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64B4B737-782E-D8D4-6F57-79E2C1FACFC0}"/>
              </a:ext>
            </a:extLst>
          </p:cNvPr>
          <p:cNvSpPr/>
          <p:nvPr/>
        </p:nvSpPr>
        <p:spPr>
          <a:xfrm flipH="1">
            <a:off x="2218992" y="2563260"/>
            <a:ext cx="2438400" cy="4027561"/>
          </a:xfrm>
          <a:custGeom>
            <a:avLst/>
            <a:gdLst/>
            <a:ahLst/>
            <a:cxnLst/>
            <a:rect l="l" t="t" r="r" b="b"/>
            <a:pathLst>
              <a:path w="1445755" h="2530862">
                <a:moveTo>
                  <a:pt x="0" y="0"/>
                </a:moveTo>
                <a:lnTo>
                  <a:pt x="1445754" y="0"/>
                </a:lnTo>
                <a:lnTo>
                  <a:pt x="1445754" y="2530861"/>
                </a:lnTo>
                <a:lnTo>
                  <a:pt x="0" y="2530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4594362" y="1505162"/>
            <a:ext cx="2733896" cy="1568318"/>
          </a:xfrm>
          <a:prstGeom prst="cloudCallout">
            <a:avLst>
              <a:gd name="adj1" fmla="val -48915"/>
              <a:gd name="adj2" fmla="val 7955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4A011E1-E8BD-053D-C6A0-8C8D9BB7E944}"/>
              </a:ext>
            </a:extLst>
          </p:cNvPr>
          <p:cNvSpPr/>
          <p:nvPr/>
        </p:nvSpPr>
        <p:spPr>
          <a:xfrm rot="21264646" flipH="1">
            <a:off x="432653" y="4725298"/>
            <a:ext cx="1686887" cy="2124572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978826" y="5652233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5331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124DFD6-BF48-52A9-C76A-E6244F066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5600" y="6262712"/>
            <a:ext cx="406400" cy="40640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6742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7" y="3283541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938632" y="1692036"/>
            <a:ext cx="213601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của PTGT nào nhỉ?</a:t>
            </a: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CFD42F4C-F5FC-D67D-9A68-A29B4B481F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78007" y="747858"/>
            <a:ext cx="4497183" cy="1108621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D2B15225-D5C7-6215-E9F7-EA039F9A2D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14702" y="581221"/>
            <a:ext cx="1423795" cy="1441895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64B4B737-782E-D8D4-6F57-79E2C1FACFC0}"/>
              </a:ext>
            </a:extLst>
          </p:cNvPr>
          <p:cNvSpPr/>
          <p:nvPr/>
        </p:nvSpPr>
        <p:spPr>
          <a:xfrm flipH="1">
            <a:off x="2218992" y="2563260"/>
            <a:ext cx="2438400" cy="4027561"/>
          </a:xfrm>
          <a:custGeom>
            <a:avLst/>
            <a:gdLst/>
            <a:ahLst/>
            <a:cxnLst/>
            <a:rect l="l" t="t" r="r" b="b"/>
            <a:pathLst>
              <a:path w="1445755" h="2530862">
                <a:moveTo>
                  <a:pt x="0" y="0"/>
                </a:moveTo>
                <a:lnTo>
                  <a:pt x="1445754" y="0"/>
                </a:lnTo>
                <a:lnTo>
                  <a:pt x="1445754" y="2530861"/>
                </a:lnTo>
                <a:lnTo>
                  <a:pt x="0" y="2530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4594362" y="1505162"/>
            <a:ext cx="2733896" cy="1568318"/>
          </a:xfrm>
          <a:prstGeom prst="cloudCallout">
            <a:avLst>
              <a:gd name="adj1" fmla="val -48915"/>
              <a:gd name="adj2" fmla="val 7955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4A011E1-E8BD-053D-C6A0-8C8D9BB7E944}"/>
              </a:ext>
            </a:extLst>
          </p:cNvPr>
          <p:cNvSpPr/>
          <p:nvPr/>
        </p:nvSpPr>
        <p:spPr>
          <a:xfrm rot="21264646" flipH="1">
            <a:off x="432653" y="4725298"/>
            <a:ext cx="1686887" cy="2124572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978826" y="5652233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32140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703146"/>
            <a:ext cx="6096000" cy="1154854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200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060127" y="798906"/>
            <a:ext cx="439874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hãy </a:t>
            </a:r>
          </a:p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về ngã tư đường phố nhé!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7B333BEA-0DDE-F16F-DD58-05782EC1DAE3}"/>
              </a:ext>
            </a:extLst>
          </p:cNvPr>
          <p:cNvSpPr/>
          <p:nvPr/>
        </p:nvSpPr>
        <p:spPr>
          <a:xfrm flipH="1">
            <a:off x="965200" y="2401702"/>
            <a:ext cx="2946400" cy="4274100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7" r="-3637"/>
            </a:stretch>
          </a:blipFill>
        </p:spPr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23894" y="322896"/>
            <a:ext cx="5671212" cy="2429348"/>
          </a:xfrm>
          <a:prstGeom prst="cloudCallout">
            <a:avLst>
              <a:gd name="adj1" fmla="val -51874"/>
              <a:gd name="adj2" fmla="val 72122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tập lái ô tô">
            <a:hlinkClick r:id="" action="ppaction://media"/>
            <a:extLst>
              <a:ext uri="{FF2B5EF4-FFF2-40B4-BE49-F238E27FC236}">
                <a16:creationId xmlns:a16="http://schemas.microsoft.com/office/drawing/2014/main" id="{A8EB9199-2CBF-86DF-C5B2-79D7A0DB4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5214" y="6354633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8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0" y="819981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 vỗ tay theo phách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“Em tập lái ô tô”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8382000" y="2474312"/>
            <a:ext cx="3282778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Tg: Nguyễn Văn Tý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tập lái ô tô nhạc chậm">
            <a:hlinkClick r:id="" action="ppaction://media"/>
            <a:extLst>
              <a:ext uri="{FF2B5EF4-FFF2-40B4-BE49-F238E27FC236}">
                <a16:creationId xmlns:a16="http://schemas.microsoft.com/office/drawing/2014/main" id="{B3BCC357-850F-820E-F871-CAB2DD7C5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8640" y="6227518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7952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0" y="819981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 vỗ tay theo phách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“Em tập lái ô tô”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8382000" y="2474312"/>
            <a:ext cx="3282778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Tg: Nguyễn Văn Tý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7643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0" y="819981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 vỗ tay theo phách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“Em tập lái ô tô”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8382000" y="2474312"/>
            <a:ext cx="3282778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Tg: Nguyễn Văn Tý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8057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tập lái ô tô">
            <a:hlinkClick r:id="" action="ppaction://media"/>
            <a:extLst>
              <a:ext uri="{FF2B5EF4-FFF2-40B4-BE49-F238E27FC236}">
                <a16:creationId xmlns:a16="http://schemas.microsoft.com/office/drawing/2014/main" id="{A8EB9199-2CBF-86DF-C5B2-79D7A0DB4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5214" y="6354633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8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0" y="819981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 vỗ tay theo phách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“Em tập lái ô tô”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8382000" y="2474312"/>
            <a:ext cx="3282778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Tg: Nguyễn Văn Tý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22048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chú chim cukoo đã cắt">
            <a:hlinkClick r:id="" action="ppaction://media"/>
            <a:extLst>
              <a:ext uri="{FF2B5EF4-FFF2-40B4-BE49-F238E27FC236}">
                <a16:creationId xmlns:a16="http://schemas.microsoft.com/office/drawing/2014/main" id="{46B84E56-8B4B-7052-34F3-6F55F96E9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6516133"/>
            <a:ext cx="270933" cy="270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800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299">
            <a:off x="5275672" y="427062"/>
            <a:ext cx="5560745" cy="29650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96001" y="1618806"/>
            <a:ext cx="39211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tiếp</a:t>
            </a:r>
            <a:endParaRPr lang="en-US" sz="4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18932514">
            <a:off x="3786868" y="538703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18840982">
            <a:off x="10323588" y="362327"/>
            <a:ext cx="1758559" cy="2472637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65D677FE-BDAB-8D64-B6E4-C6817A3DF0BC}"/>
              </a:ext>
            </a:extLst>
          </p:cNvPr>
          <p:cNvSpPr/>
          <p:nvPr/>
        </p:nvSpPr>
        <p:spPr>
          <a:xfrm>
            <a:off x="701592" y="3090045"/>
            <a:ext cx="5394409" cy="3677526"/>
          </a:xfrm>
          <a:custGeom>
            <a:avLst/>
            <a:gdLst/>
            <a:ahLst/>
            <a:cxnLst/>
            <a:rect l="l" t="t" r="r" b="b"/>
            <a:pathLst>
              <a:path w="6306207" h="4114800">
                <a:moveTo>
                  <a:pt x="0" y="0"/>
                </a:moveTo>
                <a:lnTo>
                  <a:pt x="6306207" y="0"/>
                </a:lnTo>
                <a:lnTo>
                  <a:pt x="6306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48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ạn ơi có biết Beat Mầm non #banoicobiet #beatmamnon #minhkingaudio">
            <a:hlinkClick r:id="" action="ppaction://media"/>
            <a:extLst>
              <a:ext uri="{FF2B5EF4-FFF2-40B4-BE49-F238E27FC236}">
                <a16:creationId xmlns:a16="http://schemas.microsoft.com/office/drawing/2014/main" id="{2042A5CF-D2AD-C90F-4242-2BD35AA12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95100" y="6212468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7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907005" y="410239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334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“Bạn ơi có biết”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3F46623-80A0-FDE6-37A4-F1BA814D7F18}"/>
              </a:ext>
            </a:extLst>
          </p:cNvPr>
          <p:cNvSpPr/>
          <p:nvPr/>
        </p:nvSpPr>
        <p:spPr>
          <a:xfrm>
            <a:off x="805788" y="1651000"/>
            <a:ext cx="6103012" cy="5009673"/>
          </a:xfrm>
          <a:custGeom>
            <a:avLst/>
            <a:gdLst/>
            <a:ahLst/>
            <a:cxnLst/>
            <a:rect l="l" t="t" r="r" b="b"/>
            <a:pathLst>
              <a:path w="5605484" h="4610511">
                <a:moveTo>
                  <a:pt x="0" y="0"/>
                </a:moveTo>
                <a:lnTo>
                  <a:pt x="5605484" y="0"/>
                </a:lnTo>
                <a:lnTo>
                  <a:pt x="5605484" y="4610511"/>
                </a:lnTo>
                <a:lnTo>
                  <a:pt x="0" y="4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D6C3500A-8EB4-CAFB-1684-FE394FF1F85C}"/>
              </a:ext>
            </a:extLst>
          </p:cNvPr>
          <p:cNvSpPr txBox="1"/>
          <p:nvPr/>
        </p:nvSpPr>
        <p:spPr>
          <a:xfrm>
            <a:off x="7676444" y="2111347"/>
            <a:ext cx="4344785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và lời: Hoàng Văn Yến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BẠN ƠI CÓ BIẾT">
            <a:hlinkClick r:id="" action="ppaction://media"/>
            <a:extLst>
              <a:ext uri="{FF2B5EF4-FFF2-40B4-BE49-F238E27FC236}">
                <a16:creationId xmlns:a16="http://schemas.microsoft.com/office/drawing/2014/main" id="{F9BBA1BD-9DF0-562E-76BA-E65616C44B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</TotalTime>
  <Words>197</Words>
  <Application>Microsoft Office PowerPoint</Application>
  <PresentationFormat>Widescreen</PresentationFormat>
  <Paragraphs>37</Paragraphs>
  <Slides>14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124</cp:revision>
  <dcterms:modified xsi:type="dcterms:W3CDTF">2024-04-16T02:16:36Z</dcterms:modified>
  <cp:category/>
</cp:coreProperties>
</file>