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4"/>
  </p:notesMasterIdLst>
  <p:sldIdLst>
    <p:sldId id="275" r:id="rId2"/>
    <p:sldId id="274" r:id="rId3"/>
    <p:sldId id="344" r:id="rId4"/>
    <p:sldId id="350" r:id="rId5"/>
    <p:sldId id="348" r:id="rId6"/>
    <p:sldId id="364" r:id="rId7"/>
    <p:sldId id="365" r:id="rId8"/>
    <p:sldId id="330" r:id="rId9"/>
    <p:sldId id="347" r:id="rId10"/>
    <p:sldId id="362" r:id="rId11"/>
    <p:sldId id="363" r:id="rId12"/>
    <p:sldId id="356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58" d="100"/>
          <a:sy n="58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21.gif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A8F72607-B440-E93D-F8C9-7EA9DD9F5F79}"/>
              </a:ext>
            </a:extLst>
          </p:cNvPr>
          <p:cNvSpPr/>
          <p:nvPr/>
        </p:nvSpPr>
        <p:spPr>
          <a:xfrm flipH="1">
            <a:off x="337231" y="3670142"/>
            <a:ext cx="2602377" cy="3073674"/>
          </a:xfrm>
          <a:custGeom>
            <a:avLst/>
            <a:gdLst/>
            <a:ahLst/>
            <a:cxnLst/>
            <a:rect l="l" t="t" r="r" b="b"/>
            <a:pathLst>
              <a:path w="3903566" h="4610511">
                <a:moveTo>
                  <a:pt x="0" y="0"/>
                </a:moveTo>
                <a:lnTo>
                  <a:pt x="3903566" y="0"/>
                </a:lnTo>
                <a:lnTo>
                  <a:pt x="3903566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78960" y="3008987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20063448">
            <a:off x="2889075" y="4938498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159130" y="2427394"/>
            <a:ext cx="7770076" cy="1846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VĐTN: “Đi xe đạp”</a:t>
            </a:r>
          </a:p>
          <a:p>
            <a:pPr algn="just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NH     : “Đi đường em nhớ”</a:t>
            </a:r>
          </a:p>
          <a:p>
            <a:pPr algn="just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TCÂN: “Ai nhanh nhất”</a:t>
            </a:r>
            <a:endParaRPr lang="en-US" sz="38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-1" y="4384709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coi-xe-may-www_tiengdong_com">
            <a:hlinkClick r:id="" action="ppaction://media"/>
            <a:extLst>
              <a:ext uri="{FF2B5EF4-FFF2-40B4-BE49-F238E27FC236}">
                <a16:creationId xmlns:a16="http://schemas.microsoft.com/office/drawing/2014/main" id="{52F6F73E-BBFC-7B41-5786-ED532CDA2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5600" y="6304056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74647" y="326548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5331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124DFD6-BF48-52A9-C76A-E6244F066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5600" y="6262712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7" y="3283541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3214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200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798906"/>
            <a:ext cx="439874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hãy 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về ngã tư đường phố nhé!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946400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ường em nhớ">
            <a:hlinkClick r:id="" action="ppaction://media"/>
            <a:extLst>
              <a:ext uri="{FF2B5EF4-FFF2-40B4-BE49-F238E27FC236}">
                <a16:creationId xmlns:a16="http://schemas.microsoft.com/office/drawing/2014/main" id="{FD5585D2-285F-5E76-1932-F73046E5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931" y="6299086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07005" y="410239"/>
            <a:ext cx="6783185" cy="184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334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“Đi đường em nhớ”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3F46623-80A0-FDE6-37A4-F1BA814D7F18}"/>
              </a:ext>
            </a:extLst>
          </p:cNvPr>
          <p:cNvSpPr/>
          <p:nvPr/>
        </p:nvSpPr>
        <p:spPr>
          <a:xfrm>
            <a:off x="805788" y="1651000"/>
            <a:ext cx="6103012" cy="5009673"/>
          </a:xfrm>
          <a:custGeom>
            <a:avLst/>
            <a:gdLst/>
            <a:ahLst/>
            <a:cxnLst/>
            <a:rect l="l" t="t" r="r" b="b"/>
            <a:pathLst>
              <a:path w="5605484" h="4610511">
                <a:moveTo>
                  <a:pt x="0" y="0"/>
                </a:moveTo>
                <a:lnTo>
                  <a:pt x="5605484" y="0"/>
                </a:lnTo>
                <a:lnTo>
                  <a:pt x="5605484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6C3500A-8EB4-CAFB-1684-FE394FF1F85C}"/>
              </a:ext>
            </a:extLst>
          </p:cNvPr>
          <p:cNvSpPr txBox="1"/>
          <p:nvPr/>
        </p:nvSpPr>
        <p:spPr>
          <a:xfrm>
            <a:off x="7676444" y="2111347"/>
            <a:ext cx="4344785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và lời: Hoàng Văn Yến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ú chim cukoo đã cắt">
            <a:hlinkClick r:id="" action="ppaction://media"/>
            <a:extLst>
              <a:ext uri="{FF2B5EF4-FFF2-40B4-BE49-F238E27FC236}">
                <a16:creationId xmlns:a16="http://schemas.microsoft.com/office/drawing/2014/main" id="{46B84E56-8B4B-7052-34F3-6F55F96E9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516133"/>
            <a:ext cx="270933" cy="27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800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299">
            <a:off x="5275672" y="427062"/>
            <a:ext cx="5560745" cy="29650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001" y="1618806"/>
            <a:ext cx="39211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tiếp</a:t>
            </a:r>
            <a:endParaRPr lang="en-US" sz="4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18932514">
            <a:off x="3786868" y="538703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8840982">
            <a:off x="10323588" y="362327"/>
            <a:ext cx="1758559" cy="2472637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65D677FE-BDAB-8D64-B6E4-C6817A3DF0BC}"/>
              </a:ext>
            </a:extLst>
          </p:cNvPr>
          <p:cNvSpPr/>
          <p:nvPr/>
        </p:nvSpPr>
        <p:spPr>
          <a:xfrm>
            <a:off x="701592" y="3090045"/>
            <a:ext cx="5394409" cy="3677526"/>
          </a:xfrm>
          <a:custGeom>
            <a:avLst/>
            <a:gdLst/>
            <a:ahLst/>
            <a:cxnLst/>
            <a:rect l="l" t="t" r="r" b="b"/>
            <a:pathLst>
              <a:path w="6306207" h="4114800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4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Đi xe đạp beat chậm">
            <a:hlinkClick r:id="" action="ppaction://media"/>
            <a:extLst>
              <a:ext uri="{FF2B5EF4-FFF2-40B4-BE49-F238E27FC236}">
                <a16:creationId xmlns:a16="http://schemas.microsoft.com/office/drawing/2014/main" id="{45D789B9-9486-4EFB-8FCD-07F19F346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640" y="6354633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nhạc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“Đi xe đạp”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nước ngoài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Đi xe đạp beat chậm">
            <a:hlinkClick r:id="" action="ppaction://media"/>
            <a:extLst>
              <a:ext uri="{FF2B5EF4-FFF2-40B4-BE49-F238E27FC236}">
                <a16:creationId xmlns:a16="http://schemas.microsoft.com/office/drawing/2014/main" id="{45D789B9-9486-4EFB-8FCD-07F19F346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640" y="6354633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nhạc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“Đi xe đạp”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nước ngoài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9614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i xe đạp">
            <a:hlinkClick r:id="" action="ppaction://media"/>
            <a:extLst>
              <a:ext uri="{FF2B5EF4-FFF2-40B4-BE49-F238E27FC236}">
                <a16:creationId xmlns:a16="http://schemas.microsoft.com/office/drawing/2014/main" id="{2A4599BE-CD42-3507-E495-34A8E0629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1288" y="6337909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8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nhạc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“Đi xe đạp”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nước ngoài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38776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030">
            <a:off x="1840813" y="129441"/>
            <a:ext cx="8510374" cy="31712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04407" y="855761"/>
            <a:ext cx="6783185" cy="164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867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nhất”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D7F277AD-5207-8533-004C-A8E688D77933}"/>
              </a:ext>
            </a:extLst>
          </p:cNvPr>
          <p:cNvSpPr/>
          <p:nvPr/>
        </p:nvSpPr>
        <p:spPr>
          <a:xfrm>
            <a:off x="1594219" y="3275736"/>
            <a:ext cx="8693439" cy="3573901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18932514">
            <a:off x="573526" y="339609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8840982">
            <a:off x="9815083" y="-11259"/>
            <a:ext cx="1758559" cy="24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oi-xe-dap-www_tiengdong_com">
            <a:hlinkClick r:id="" action="ppaction://media"/>
            <a:extLst>
              <a:ext uri="{FF2B5EF4-FFF2-40B4-BE49-F238E27FC236}">
                <a16:creationId xmlns:a16="http://schemas.microsoft.com/office/drawing/2014/main" id="{142EC7BC-021F-64DE-B7DE-D043C8438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5900" y="6381750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7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137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</TotalTime>
  <Words>162</Words>
  <Application>Microsoft Office PowerPoint</Application>
  <PresentationFormat>Widescreen</PresentationFormat>
  <Paragraphs>34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126</cp:revision>
  <dcterms:modified xsi:type="dcterms:W3CDTF">2024-04-16T02:26:35Z</dcterms:modified>
  <cp:category/>
</cp:coreProperties>
</file>