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3" r:id="rId8"/>
    <p:sldId id="264" r:id="rId9"/>
    <p:sldId id="27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BH%20M&#7902;%20&#272;&#7846;U\BH%20M&#7902;%20&#272;&#7846;U.mp4" TargetMode="External"/><Relationship Id="rId1" Type="http://schemas.microsoft.com/office/2007/relationships/media" Target="file:///C:\Users\Admin\Desktop\BH%20M&#7902;%20&#272;&#7846;U\BH%20M&#7902;%20&#272;&#7846;U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L&#7882;CH%20S&#7916;%20NG&#192;Y%208-3\L&#7882;CH%20S&#7916;%20NG&#192;Y%208-3.mp4" TargetMode="External"/><Relationship Id="rId1" Type="http://schemas.microsoft.com/office/2007/relationships/media" Target="file:///C:\Users\Admin\Desktop\L&#7882;CH%20S&#7916;%20NG&#192;Y%208-3\L&#7882;CH%20S&#7916;%20NG&#192;Y%208-3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1.mp3"/><Relationship Id="rId7" Type="http://schemas.openxmlformats.org/officeDocument/2006/relationships/image" Target="../media/image6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7270"/>
          </a:xfrm>
        </p:spPr>
        <p:txBody>
          <a:bodyPr>
            <a:normAutofit fontScale="90000"/>
          </a:bodyPr>
          <a:lstStyle/>
          <a:p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PHÒNG GIÁO DỤC &amp; ĐÀO TẠO QUẬN LONG BIÊN</a:t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TRƯỜNG MẦM NON HOA TRẠNG NGUYÊN</a:t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221865"/>
            <a:ext cx="9144000" cy="3035935"/>
          </a:xfrm>
        </p:spPr>
        <p:txBody>
          <a:bodyPr>
            <a:normAutofit/>
          </a:bodyPr>
          <a:lstStyle/>
          <a:p>
            <a:r>
              <a:rPr 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Đề tài: Khám phá ngày Quốc tế phụ nữ 8/3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Giáo viên: Đào Thị Thu Hương</a:t>
            </a:r>
          </a:p>
        </p:txBody>
      </p:sp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7765" y="6534150"/>
            <a:ext cx="31369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-buc-thiep-chuc-mung-ngay-quoc-te-phu-nu-happy-womens-day-8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"/>
            <a:ext cx="12191365" cy="6920865"/>
          </a:xfrm>
          <a:prstGeom prst="rect">
            <a:avLst/>
          </a:prstGeom>
        </p:spPr>
      </p:pic>
      <p:pic>
        <p:nvPicPr>
          <p:cNvPr id="4" name="Content Placeholder 3" descr="a0b1315e31e6fdb8a4f7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68695" cy="6921500"/>
          </a:xfrm>
          <a:prstGeom prst="rect">
            <a:avLst/>
          </a:prstGeom>
        </p:spPr>
      </p:pic>
      <p:pic>
        <p:nvPicPr>
          <p:cNvPr id="5" name="Content Placeholder 4" descr="ad823f783fc0f39eaad1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068695" y="0"/>
            <a:ext cx="6123940" cy="6921500"/>
          </a:xfrm>
          <a:prstGeom prst="rect">
            <a:avLst/>
          </a:prstGeom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2585" y="6518275"/>
            <a:ext cx="334010" cy="4032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000"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anh-banner-background-8-3-2-a79d1c1f0f387d9b20e2798968ae9a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6095"/>
          </a:xfrm>
          <a:prstGeom prst="rect">
            <a:avLst/>
          </a:prstGeom>
        </p:spPr>
      </p:pic>
      <p:pic>
        <p:nvPicPr>
          <p:cNvPr id="9" name="Picture 8" descr="Hinh-anh-banner-background-8-3-2-a79d1c1f0f387d9b20e2798968ae9a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25520916461_88ee98c92eaa815fd4308581989f8f8a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906135" y="0"/>
            <a:ext cx="6286500" cy="6857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d1dc837e9e2b63753a3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906770" cy="6856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850" y="6484620"/>
            <a:ext cx="262890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-cam-on_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" y="-57150"/>
            <a:ext cx="1219073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0510" y="6306820"/>
            <a:ext cx="31242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" y="253365"/>
            <a:ext cx="12191365" cy="756285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hát: Ngày vui mồng 8/3</a:t>
            </a:r>
          </a:p>
        </p:txBody>
      </p:sp>
      <p:pic>
        <p:nvPicPr>
          <p:cNvPr id="4" name="BH MỞ ĐẦU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51255"/>
            <a:ext cx="12192000" cy="570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1"/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946785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Lịch sử ngày Quốc tế phụ nữ mồng 8/3</a:t>
            </a:r>
          </a:p>
        </p:txBody>
      </p:sp>
      <p:pic>
        <p:nvPicPr>
          <p:cNvPr id="4" name="LỊCH SỬ NGÀY 8-3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46150"/>
            <a:ext cx="12192635" cy="59118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40" y="354330"/>
            <a:ext cx="7697470" cy="1325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mồng 8/3 là ngày gì?</a:t>
            </a:r>
          </a:p>
        </p:txBody>
      </p:sp>
      <p:pic>
        <p:nvPicPr>
          <p:cNvPr id="4" name="Content Placeholder 3" descr="download-mien-phi-30-hinh-anh-chuc-mung-8-3-doc-dao-va-an-tuong-nhat-4_161440211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47015" y="2621280"/>
            <a:ext cx="3801745" cy="28867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Hinh-Anh-Dep-Chuc-Mung-Ngay-Nha-Giao-Viet-Nam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286250" y="2611120"/>
            <a:ext cx="3694430" cy="28752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hinh-anh-chuc-giang-sinh-dep-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3240" y="2611120"/>
            <a:ext cx="3889375" cy="2896235"/>
          </a:xfrm>
          <a:prstGeom prst="rect">
            <a:avLst/>
          </a:prstGeom>
        </p:spPr>
      </p:pic>
      <p:pic>
        <p:nvPicPr>
          <p:cNvPr id="8" name="402221720342709322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62845" y="354330"/>
            <a:ext cx="1969770" cy="132524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34700" y="6438900"/>
            <a:ext cx="424180" cy="42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41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14000">
                <p:cTn id="4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615" y="212725"/>
            <a:ext cx="8878570" cy="12020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Quốc tế phụ nữ mồng 8/3 là ngày dành cho ai?</a:t>
            </a:r>
          </a:p>
        </p:txBody>
      </p:sp>
      <p:pic>
        <p:nvPicPr>
          <p:cNvPr id="4" name="Content Placeholder 3" descr="bg_top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19075" y="2894965"/>
            <a:ext cx="3145155" cy="21012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ednjf-800x450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098290" y="2894965"/>
            <a:ext cx="3831590" cy="2158365"/>
          </a:xfrm>
          <a:prstGeom prst="rect">
            <a:avLst/>
          </a:prstGeom>
        </p:spPr>
      </p:pic>
      <p:pic>
        <p:nvPicPr>
          <p:cNvPr id="9" name="Picture 8" descr="cảnh-sá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3940" y="2894965"/>
            <a:ext cx="3262630" cy="21583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402221720342709322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70185" y="212725"/>
            <a:ext cx="1434465" cy="1202055"/>
          </a:xfrm>
          <a:prstGeom prst="rect">
            <a:avLst/>
          </a:prstGeom>
        </p:spPr>
      </p:pic>
      <p:pic>
        <p:nvPicPr>
          <p:cNvPr id="6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5820" y="6476365"/>
            <a:ext cx="448310" cy="35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0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4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11000">
                <p:cTn id="4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anh-chuc-mung-ngay-quoc-te-phu-nu-d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725"/>
            <a:ext cx="12192635" cy="6943725"/>
          </a:xfrm>
          <a:prstGeom prst="rect">
            <a:avLst/>
          </a:prstGeom>
        </p:spPr>
      </p:pic>
      <p:pic>
        <p:nvPicPr>
          <p:cNvPr id="5" name="Picture 4" descr="Untitl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725"/>
            <a:ext cx="12192000" cy="694372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9135" y="3323590"/>
            <a:ext cx="35306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6520" y="2302510"/>
            <a:ext cx="9776460" cy="22987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Những hoạt diễn ra trong ngày Quốc tế phụ nữ mồng 8/3</a:t>
            </a:r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0560" y="6513830"/>
            <a:ext cx="333375" cy="344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3" animBg="1"/>
      <p:bldP spid="2" grpId="5" animBg="1"/>
      <p:bldP spid="2" grpId="7" animBg="1"/>
      <p:bldP spid="2" grpId="9" animBg="1"/>
      <p:bldP spid="2" grpId="11" animBg="1"/>
      <p:bldP spid="2" grpId="13" animBg="1"/>
      <p:bldP spid="2" grpId="15" animBg="1"/>
      <p:bldP spid="2" grpId="17" animBg="1"/>
      <p:bldP spid="2" grpId="19" animBg="1"/>
      <p:bldP spid="2" grpId="21" animBg="1"/>
      <p:bldP spid="2" grpId="23" animBg="1"/>
      <p:bldP spid="2" grpId="25" animBg="1"/>
      <p:bldP spid="2" grpId="27" animBg="1"/>
      <p:bldP spid="2" grpId="29" animBg="1"/>
      <p:bldP spid="2" grpId="31" animBg="1"/>
      <p:bldP spid="2" grpId="3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ung-hinh-anh-y-nghia-ngay-8-3-hinh-anh-ngay-8-3-1-1551754883-width601height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24345"/>
          </a:xfrm>
          <a:prstGeom prst="rect">
            <a:avLst/>
          </a:prstGeom>
        </p:spPr>
      </p:pic>
      <p:pic>
        <p:nvPicPr>
          <p:cNvPr id="9" name="Picture 8" descr="75258646_157485948811232_249324659714031616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065" y="3830320"/>
            <a:ext cx="323850" cy="383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o-choi-van-dong-ngoai-troi-chu-de-giao-thong-23425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635"/>
            <a:ext cx="5841365" cy="6858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tro-choi-van-do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840095" y="-1270"/>
            <a:ext cx="6351905" cy="6859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690" y="6289040"/>
            <a:ext cx="265430" cy="37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46293571090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10</Paragraphs>
  <Slides>12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PHÒNG GIÁO DỤC &amp; ĐÀO TẠO QUẬN LONG BIÊN TRƯỜNG MẦM NON HOA TRẠNG NGUYÊN </vt:lpstr>
      <vt:lpstr>Bài hát: Ngày vui mồng 8/3</vt:lpstr>
      <vt:lpstr>Lịch sử ngày Quốc tế phụ nữ mồng 8/3</vt:lpstr>
      <vt:lpstr>Ngày mồng 8/3 là ngày gì?</vt:lpstr>
      <vt:lpstr>Ngày Quốc tế phụ nữ mồng 8/3 là ngày dành cho ai?</vt:lpstr>
      <vt:lpstr>PowerPoint Presentation</vt:lpstr>
      <vt:lpstr>Những hoạt diễn ra trong ngày Quốc tế phụ nữ mồng 8/3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Đào Thị Thu Hương - 4JUPA - 543</cp:lastModifiedBy>
  <cp:revision>16</cp:revision>
  <dcterms:created xsi:type="dcterms:W3CDTF">2022-02-28T09:41:00Z</dcterms:created>
  <dcterms:modified xsi:type="dcterms:W3CDTF">2024-03-14T02:29:46Z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D6D4D4CC00B24A499B1D217E9D23F31F</vt:lpwstr>
  </property>
  <property fmtid="{D5CDD505-2E9C-101B-9397-08002B2CF9AE}" pid="3" name="KSOProductBuildVer">
    <vt:lpwstr>1033-11.2.0.10463</vt:lpwstr>
  </property>
</Properties>
</file>