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60" r:id="rId5"/>
    <p:sldId id="261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30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8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4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85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03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07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31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01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14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56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51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3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71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29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26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9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2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8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4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6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6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6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6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2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PHÒNG GIÁO DỤC VÀ ĐÀO TẠO QUẬN LONG BIÊN </a:t>
            </a:r>
            <a:br>
              <a:rPr lang="en-US" sz="4000" dirty="0"/>
            </a:br>
            <a:r>
              <a:rPr lang="en-US" sz="2800" dirty="0">
                <a:solidFill>
                  <a:srgbClr val="FF0000"/>
                </a:solidFill>
              </a:rPr>
              <a:t>TRƯỜNG MẦM NON </a:t>
            </a:r>
            <a:r>
              <a:rPr lang="en-US" sz="2800">
                <a:solidFill>
                  <a:srgbClr val="FF0000"/>
                </a:solidFill>
              </a:rPr>
              <a:t>HOA TRẠNG NGUYÊN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        </a:t>
            </a:r>
            <a:br>
              <a:rPr lang="en-US" sz="4000" dirty="0"/>
            </a:br>
            <a:br>
              <a:rPr lang="en-US" sz="4000" dirty="0">
                <a:solidFill>
                  <a:srgbClr val="006600"/>
                </a:solidFill>
              </a:rPr>
            </a:br>
            <a:br>
              <a:rPr lang="en-US" sz="4000" dirty="0">
                <a:solidFill>
                  <a:srgbClr val="006600"/>
                </a:solidFill>
              </a:rPr>
            </a:br>
            <a:endParaRPr lang="en-US" sz="4000" dirty="0">
              <a:solidFill>
                <a:srgbClr val="00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52400" y="1905000"/>
            <a:ext cx="9525000" cy="6172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     GIÁO ÁN PHÁT TRIỂN NHẬN THỨC  </a:t>
            </a:r>
            <a:endParaRPr lang="en-US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290" y="2895600"/>
            <a:ext cx="8915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</a:rPr>
              <a:t>            </a:t>
            </a:r>
            <a:r>
              <a:rPr lang="en-US" sz="3200" b="1" dirty="0" err="1">
                <a:solidFill>
                  <a:srgbClr val="006600"/>
                </a:solidFill>
              </a:rPr>
              <a:t>Đề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tài</a:t>
            </a:r>
            <a:r>
              <a:rPr lang="en-US" sz="3200" b="1" dirty="0">
                <a:solidFill>
                  <a:srgbClr val="006600"/>
                </a:solidFill>
              </a:rPr>
              <a:t>: NBTN Con </a:t>
            </a:r>
            <a:r>
              <a:rPr lang="en-US" sz="3200" b="1" dirty="0" err="1">
                <a:solidFill>
                  <a:srgbClr val="006600"/>
                </a:solidFill>
              </a:rPr>
              <a:t>gà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trống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</a:p>
          <a:p>
            <a:r>
              <a:rPr lang="en-US" sz="3200" b="1" dirty="0">
                <a:solidFill>
                  <a:srgbClr val="006600"/>
                </a:solidFill>
              </a:rPr>
              <a:t>                  </a:t>
            </a:r>
            <a:r>
              <a:rPr lang="en-US" sz="3200" b="1" dirty="0" err="1">
                <a:solidFill>
                  <a:srgbClr val="006600"/>
                </a:solidFill>
              </a:rPr>
              <a:t>Giáo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viên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>
                <a:solidFill>
                  <a:srgbClr val="006600"/>
                </a:solidFill>
              </a:rPr>
              <a:t>: Đào Thị Thu Hương</a:t>
            </a:r>
            <a:br>
              <a:rPr lang="en-US" sz="3200" b="1" dirty="0">
                <a:solidFill>
                  <a:srgbClr val="006600"/>
                </a:solidFill>
              </a:rPr>
            </a:br>
            <a:r>
              <a:rPr lang="en-US" sz="3200" b="1" dirty="0">
                <a:solidFill>
                  <a:srgbClr val="006600"/>
                </a:solidFill>
              </a:rPr>
              <a:t>                 </a:t>
            </a:r>
            <a:r>
              <a:rPr lang="en-US" sz="3200" b="1" dirty="0" err="1">
                <a:solidFill>
                  <a:srgbClr val="006600"/>
                </a:solidFill>
              </a:rPr>
              <a:t>Lứa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err="1">
                <a:solidFill>
                  <a:srgbClr val="006600"/>
                </a:solidFill>
              </a:rPr>
              <a:t>trẻ</a:t>
            </a:r>
            <a:r>
              <a:rPr lang="en-US" sz="3200" b="1">
                <a:solidFill>
                  <a:srgbClr val="006600"/>
                </a:solidFill>
              </a:rPr>
              <a:t> D1 </a:t>
            </a:r>
            <a:r>
              <a:rPr lang="en-US" sz="3200" b="1" dirty="0">
                <a:solidFill>
                  <a:srgbClr val="006600"/>
                </a:solidFill>
              </a:rPr>
              <a:t>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>
                <a:solidFill>
                  <a:srgbClr val="006600"/>
                </a:solidFill>
              </a:rPr>
              <a:t>)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30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Côvà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con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" name="ConGaTrong-NgocVan-TrungDuc_4bkd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0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79335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52400" y="245684"/>
            <a:ext cx="8915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tâp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 :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ai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nhanh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167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52400" y="245684"/>
            <a:ext cx="891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: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“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mổ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thóc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93060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103</Words>
  <Application>Microsoft Office PowerPoint</Application>
  <PresentationFormat>On-screen Show (4:3)</PresentationFormat>
  <Paragraphs>15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1_Office Theme</vt:lpstr>
      <vt:lpstr>2_Office Theme</vt:lpstr>
      <vt:lpstr>PHÒNG GIÁO DỤC VÀ ĐÀO TẠO QUẬN LONG BIÊN  TRƯỜNG MẦM NON HOA TRẠNG NGUYÊN               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 TRƯỜNG MẦM NON HOA SỮA                 </dc:title>
  <dc:creator>Lop D1</dc:creator>
  <cp:lastModifiedBy>Đào Thị Thu Hương - 4JUPA - 543</cp:lastModifiedBy>
  <cp:revision>20</cp:revision>
  <dcterms:created xsi:type="dcterms:W3CDTF">2019-01-10T03:43:25Z</dcterms:created>
  <dcterms:modified xsi:type="dcterms:W3CDTF">2024-01-14T15:31:10Z</dcterms:modified>
</cp:coreProperties>
</file>