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13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7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3.png"/><Relationship Id="rId5" Type="http://schemas.openxmlformats.org/officeDocument/2006/relationships/audio" Target="../media/audio2.wav"/><Relationship Id="rId10" Type="http://schemas.openxmlformats.org/officeDocument/2006/relationships/image" Target="../media/image12.jpeg"/><Relationship Id="rId4" Type="http://schemas.openxmlformats.org/officeDocument/2006/relationships/audio" Target="../media/audio3.wav"/><Relationship Id="rId9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4.jpg"/><Relationship Id="rId5" Type="http://schemas.openxmlformats.org/officeDocument/2006/relationships/audio" Target="../media/audio7.wav"/><Relationship Id="rId10" Type="http://schemas.openxmlformats.org/officeDocument/2006/relationships/image" Target="../media/image8.jpe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4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.jp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2.png"/><Relationship Id="rId5" Type="http://schemas.openxmlformats.org/officeDocument/2006/relationships/audio" Target="../media/audio2.wav"/><Relationship Id="rId10" Type="http://schemas.openxmlformats.org/officeDocument/2006/relationships/image" Target="../media/image21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4.jpg"/><Relationship Id="rId11" Type="http://schemas.openxmlformats.org/officeDocument/2006/relationships/image" Target="../media/image8.jpeg"/><Relationship Id="rId5" Type="http://schemas.openxmlformats.org/officeDocument/2006/relationships/audio" Target="../media/audio7.wav"/><Relationship Id="rId10" Type="http://schemas.openxmlformats.org/officeDocument/2006/relationships/image" Target="../media/image25.jpeg"/><Relationship Id="rId4" Type="http://schemas.openxmlformats.org/officeDocument/2006/relationships/audio" Target="../media/audio6.wav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5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5.pn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7" Type="http://schemas.openxmlformats.org/officeDocument/2006/relationships/image" Target="../media/image5.pn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5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4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76400" y="2057400"/>
            <a:ext cx="6172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LQVT: </a:t>
            </a:r>
          </a:p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BIẾT HÌNH TRÒN, HÌNH VUÔNG</a:t>
            </a:r>
          </a:p>
          <a:p>
            <a:pPr algn="ctr"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Kiều Thanh Mai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76400" y="150736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1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 HOA TRẠNG NGUYÊN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2286000"/>
            <a:ext cx="3025021" cy="2841824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2209800"/>
            <a:ext cx="3314700" cy="3227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11118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 CHƯƠNG TRÌNH</a:t>
            </a:r>
          </a:p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00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868507"/>
            <a:ext cx="2743200" cy="26749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43864" y="1981200"/>
            <a:ext cx="4286250" cy="396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49091" y="1696415"/>
            <a:ext cx="4514850" cy="4419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27855" y="1696415"/>
            <a:ext cx="4514850" cy="4419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747046"/>
            <a:ext cx="2628900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743200"/>
            <a:ext cx="2504645" cy="26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828800"/>
            <a:ext cx="1735136" cy="1875774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101832"/>
            <a:ext cx="2628900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362200"/>
            <a:ext cx="2504645" cy="261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3" y="2590800"/>
            <a:ext cx="1735136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598060"/>
            <a:ext cx="1828800" cy="1645024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Trẻ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vào các hoạt 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3276600"/>
            <a:ext cx="3146258" cy="30099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819400"/>
            <a:ext cx="2914650" cy="28194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819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819400"/>
            <a:ext cx="0" cy="2819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6388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819400"/>
            <a:ext cx="0" cy="2819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647761"/>
            <a:ext cx="2631101" cy="234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286000"/>
            <a:ext cx="2353208" cy="232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2286000"/>
            <a:ext cx="3025021" cy="2809740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2286000"/>
            <a:ext cx="3314700" cy="3189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33562" y="2450917"/>
            <a:ext cx="2817395" cy="2736056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895600" y="2266307"/>
            <a:ext cx="2857500" cy="2744597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916690" y="2271477"/>
            <a:ext cx="2857500" cy="3019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734670" y="2266307"/>
            <a:ext cx="11502" cy="278029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917111" y="5010903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895599" y="2243526"/>
            <a:ext cx="21512" cy="280307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Up Arrow 2"/>
          <p:cNvSpPr/>
          <p:nvPr/>
        </p:nvSpPr>
        <p:spPr>
          <a:xfrm rot="6630543">
            <a:off x="2288460" y="1776002"/>
            <a:ext cx="44067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862907" y="1768744"/>
            <a:ext cx="44067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879719" y="4940543"/>
            <a:ext cx="44067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356372" y="4940805"/>
            <a:ext cx="44067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371225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2258446"/>
            <a:ext cx="3025021" cy="2837294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2258446"/>
            <a:ext cx="3314700" cy="32167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35556" y="2590800"/>
            <a:ext cx="1971675" cy="18418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604074"/>
            <a:ext cx="1943100" cy="1815882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529568"/>
            <a:ext cx="1885950" cy="1841857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32805" y="2545830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506274"/>
            <a:ext cx="0" cy="190325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4371426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506273"/>
            <a:ext cx="0" cy="190325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5475" y="2060076"/>
            <a:ext cx="448077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545076" y="1965996"/>
            <a:ext cx="448077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45076" y="4263970"/>
            <a:ext cx="448077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4032660" y="4289715"/>
            <a:ext cx="44807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4300" y="502999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595</Words>
  <Application>Microsoft Office PowerPoint</Application>
  <PresentationFormat>On-screen Show (4:3)</PresentationFormat>
  <Paragraphs>112</Paragraphs>
  <Slides>24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Thu Hương - 4JUPA - 543</cp:lastModifiedBy>
  <cp:revision>19</cp:revision>
  <dcterms:created xsi:type="dcterms:W3CDTF">2021-11-13T12:47:57Z</dcterms:created>
  <dcterms:modified xsi:type="dcterms:W3CDTF">2024-02-29T01:29:44Z</dcterms:modified>
</cp:coreProperties>
</file>