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2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3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4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5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58" r:id="rId5"/>
    <p:sldMasterId id="2147483772" r:id="rId6"/>
    <p:sldMasterId id="2147483786" r:id="rId7"/>
    <p:sldMasterId id="2147483800" r:id="rId8"/>
    <p:sldMasterId id="2147483814" r:id="rId9"/>
    <p:sldMasterId id="2147483828" r:id="rId10"/>
    <p:sldMasterId id="2147483842" r:id="rId11"/>
    <p:sldMasterId id="2147483856" r:id="rId12"/>
    <p:sldMasterId id="2147483870" r:id="rId13"/>
    <p:sldMasterId id="2147484206" r:id="rId14"/>
    <p:sldMasterId id="2147484220" r:id="rId15"/>
    <p:sldMasterId id="2147484234" r:id="rId16"/>
  </p:sldMasterIdLst>
  <p:notesMasterIdLst>
    <p:notesMasterId r:id="rId57"/>
  </p:notesMasterIdLst>
  <p:sldIdLst>
    <p:sldId id="313" r:id="rId17"/>
    <p:sldId id="257" r:id="rId18"/>
    <p:sldId id="258" r:id="rId19"/>
    <p:sldId id="260" r:id="rId20"/>
    <p:sldId id="261" r:id="rId21"/>
    <p:sldId id="270" r:id="rId22"/>
    <p:sldId id="262" r:id="rId23"/>
    <p:sldId id="264" r:id="rId24"/>
    <p:sldId id="263" r:id="rId25"/>
    <p:sldId id="267" r:id="rId26"/>
    <p:sldId id="272" r:id="rId27"/>
    <p:sldId id="314" r:id="rId28"/>
    <p:sldId id="283" r:id="rId29"/>
    <p:sldId id="298" r:id="rId30"/>
    <p:sldId id="285" r:id="rId31"/>
    <p:sldId id="287" r:id="rId32"/>
    <p:sldId id="289" r:id="rId33"/>
    <p:sldId id="291" r:id="rId34"/>
    <p:sldId id="292" r:id="rId35"/>
    <p:sldId id="290" r:id="rId36"/>
    <p:sldId id="281" r:id="rId37"/>
    <p:sldId id="294" r:id="rId38"/>
    <p:sldId id="308" r:id="rId39"/>
    <p:sldId id="315" r:id="rId40"/>
    <p:sldId id="296" r:id="rId41"/>
    <p:sldId id="297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16" r:id="rId51"/>
    <p:sldId id="307" r:id="rId52"/>
    <p:sldId id="269" r:id="rId53"/>
    <p:sldId id="310" r:id="rId54"/>
    <p:sldId id="259" r:id="rId55"/>
    <p:sldId id="312" r:id="rId56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3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05C260-8A82-9F8E-FC59-E2FD7AE42A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D0A50-CCF2-89AA-2A3E-CC38D4BA7A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5CFAD6EB-61CA-4835-9346-DAE1CAF351BE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A069E04-8A0F-1538-CB8F-73EADD8E93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AAA9D58-ACEE-EBDF-8927-C2EF17B7C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B9153-E41E-8845-0947-1A245129FA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30AD1-02B5-C3CA-A0B0-8508654AB4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C8790BB-B92A-4EF4-AAA3-C0C14EAB73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409A4F5D-7516-E735-1431-B39FC26C8E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451FD9-AB54-435D-BA51-44FE39854CC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5F0FF815-BFFF-3445-1BB9-2166535A37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087FC6D9-923E-7E11-FF8C-FBDECD930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Sfgn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C3A41543-00FA-59A5-9089-EEAE93A33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91297D-B539-491A-8074-EB45BBE3229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F298400F-8257-447E-8BD4-1E5E91497E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FE84BF65-46B4-A438-F1AC-4F8522967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Sfgn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D37BE-946A-76A0-337E-FE2B1E26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3677-BAAE-4010-8ABF-AD72FB9EB292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99690-0585-C058-25EB-5E8A3607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ADC0-F446-E02B-B69B-F6E930A7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41076-6A18-466F-9346-AA39CE4103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93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7455D-7846-75E1-32F7-65A96615C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F2D93-0258-4D88-A77D-741FDB159C74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1636B-4C19-6CDF-F94D-111276A3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C58D6-E82A-F3C5-72AC-67D365E9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718B6-F220-4006-B9A7-CEBA442A8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4852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16F6295-1BF4-8609-0319-BAA6DF3778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792A0F5-CB9C-39F2-0999-7D918429B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C2D6155-F0E2-1F88-19F8-645045F321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8844F-AAB9-4865-8D05-FA00B0E2C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4791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19B6FB2-9EC5-3751-8801-916C7CCA02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5ECED5A-BDB5-876F-C4FF-CDA378A74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088F63DA-DE58-EB80-2129-971CDF3791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AEBE6-B3AB-4BA2-9723-D8ABD633E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0526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A6A4081-DC93-7BB0-3EB6-FC31A5DF4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DB3D92B8-0105-A091-CF0F-C508622B8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64A8595-1631-626E-F766-FCF293D20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F54FF-A334-4E4C-A145-54307DA3CF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659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FE9DF318-8554-F77B-E7F8-EB8C8FDE32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0932DB1-AEF3-A00B-D433-458F08D911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00DF109-6B33-6C35-82B2-E8A2B791AC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4DBE8-DBBE-4B87-A240-E7BEC8FF1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7147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31A79FC-2774-BCB6-4C0C-FB9AA7DE78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579FDEF-CD7C-D723-ABA9-689C82DFF5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7C26D75-0B22-D839-DBC8-9A7063735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840BC-B2C5-4885-ADAE-9A0D8BAF6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1810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AB94FCE-B365-0A38-216D-29DC9B965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52B135C-A67D-4059-D0F4-D21DA501FB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3FA807A-43D7-E473-74D3-7F5EDF059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2BF06-3204-446B-BE50-1BC3EB3069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6368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0E0533D-CC0B-8D5B-41A8-5AD53341A0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46AB821-849F-4811-AEEC-958568DC6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BD3ECB8-2803-52DD-15B1-E90CDFB809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19825-E3B0-4542-B296-69823134BC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1906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8D86B11-684A-AE14-D076-4D97000385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529DAFD-6C89-FA07-DCC7-41039B0509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7C14F75-0E4F-EDD2-5DCB-1373D99F2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54E83-A24F-4276-B53A-1BA2BCA62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4861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99B8B3E-6AB9-3A05-4FE6-D1DD7D98B2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378F389-3BAC-728F-AA69-F6DEF9C961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DC0E3CA-690A-8162-0347-9D37E3607D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690DC-91D7-465C-BE7A-184C44BD4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569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FD8B3B3-215D-3D64-35ED-7C33352447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AC6D889-56D5-0CA0-7D67-FB1F6D802F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9549052A-B912-861D-908A-923BDA7C7B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813BA-EF4C-4DEB-A935-09833BA19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75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858A7-FFE1-166C-D5C3-BCB2E1A0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634A2-E886-45ED-A7C3-448D317EF5F9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E4640-7B9B-6A52-3F70-6A9C79767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7D7DD-C952-E5BF-49C6-F8807C57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D6B11-C8B6-4FE0-A910-7DB2C52BFC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57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51D9099-A57E-BFF8-5E62-632EC6E7FD7E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53186A39-D823-B90C-B148-F906AD71364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5F8B1BAE-BC20-9523-D2DF-D7F928B891D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059C8E25-BAEA-86D0-E0D9-865069E9F04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00400563-84CB-C761-9660-529CEFC9F14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6DB4B823-BCB7-396E-86A4-6E14F64A313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D17E134D-0B2C-5869-F5B9-FEE31F8B1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99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9EBE930-028D-6251-E5F5-36C9C92C84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AE144FFA-62EC-8F80-814A-32074B8C3B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AFC7201-6923-FBF5-7E45-F58829E46D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2F847-F214-4D5D-B845-6588144E65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94529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7BA3E2-4373-1CE5-A692-2D9702A2D3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71FDBC4-A882-FCD1-A50B-95923FBAF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84F3094-A501-EC58-DA4E-F2A9FA1D28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A9F3E-E19B-490B-9143-E81F4CC7D2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6456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81CA9EB-6D11-26A6-D70C-8C0E1861C8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AEA6981-7964-5E9D-CE2E-1E2C17AD12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338F640-058F-5303-54F4-7AD72E36E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580AF-255E-4A13-9424-E3154BC40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35967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1983B61-05C9-C1C0-3982-70C4DD140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A623704-FF08-2864-D54C-E74A3E187B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74AE66F-9EE3-E592-78AE-235C058787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06FBC-2879-489B-8846-6627E66029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7294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6F29A00-1F8F-0BF4-E8F8-E4FE4927CB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35E5DF7-88A6-45F5-B816-5F97177B52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1D3F036-9AFE-59D2-2349-62E1FCB09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CEA8E-CF14-4A64-BB8E-C4CBAC17D0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8133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536A039-C72B-FF74-8DA2-85A146C0A1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593693F-EF14-2F80-DE60-5A492C2489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BB2B9EE-995A-E28B-F240-B04D7E01F9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7C6AB-536A-4B33-93DF-C4D0CBD9F5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3317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B39360D2-A2E7-02EB-020C-1332643C4D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C456AB7A-A06B-5C4A-56E6-F959B88167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9F55CEB-7626-1D27-F595-405A045E9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0A41B-AAB3-418E-A8A6-DF4555710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8272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DD965BA-BF45-207C-3DBE-78D45E0D92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8D0EDF9-3216-F0AE-B97E-90A883AAB8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D4B61DC-473A-B660-B06A-C743E51E1A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4AC49-773A-46AF-984F-FB6319001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3908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C498EBD-4D02-38EC-FFAC-4B48F05334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E269677-22BD-846F-7C7A-843FF6CDD0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AC36262-5D05-8F62-6FA1-18362614D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57415-4122-4154-8E68-1B7620EA72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8117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9CA6BF5-5E3A-7B73-C37C-3C73136279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4D47FE5-4710-9ED7-3647-7AB4CA7689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1C55C5C-C46E-F362-FD42-BD3BC9F758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57072-BBC5-412C-8DF9-9EE314E3D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391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FE8D4D-FFEE-1FB5-9666-A4ED19ED4D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9F7518-335F-C3AD-B192-F5BDE03D4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BF5DA0-4E84-8044-5BA0-FED5CD8C8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FC1DC-F892-4868-96E8-61733776F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022060"/>
      </p:ext>
    </p:extLst>
  </p:cSld>
  <p:clrMapOvr>
    <a:masterClrMapping/>
  </p:clrMapOvr>
  <p:transition advTm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5092ABA-26B6-C695-4DB6-CF0795060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A8A24FA-E73A-C1BD-D54F-30AB1CE5DC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4F0D53E-FA9A-6F91-33BB-E589167B8C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55FFB-7D4E-4544-BD9B-7ACBB421B4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4262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4D1CD0D-36D4-838B-366F-7F9FC1AF00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9753309-84A5-B645-B523-1C29AFFEC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349A5C1-EBF0-EFF2-DA28-3DECF444AB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65869-BCF2-4DCC-B097-8A34C38F0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1616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43B0AE3-A578-5DFB-A714-5DD90C3F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4BE21A1-CEA7-6DDC-BC17-43A0A4251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60ADAC28-A0CB-0EC3-A2E0-9242BE7DA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56811-0EC3-46A2-9000-714D223FA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3133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51A24DB-E6CA-D2A4-2563-6DA12799CB8A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2471E6A2-9F0B-3409-D101-5DD03DE659A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E20F06C4-8FC6-951E-79E3-A85BAAB3791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F9E8C351-EBE9-A2FA-2D8C-0BAC11F940B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B7180A8F-2CCC-6758-C034-B96D660AF57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98DC4E1B-064A-3AB6-801C-B897E8CEAA6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5EE7E9AE-276B-7602-98F2-BB4968838F7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99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7147804A-3993-B2B2-936C-6DB0A6CA4B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EF24791-6F80-25A1-FCC0-B0CD4A849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65C152B3-378F-8278-21D2-294C894AB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68661-4D2C-481F-8A10-4D66FA3F4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8343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2E87119-32FE-1040-B7C9-F6F7080B40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80A5275-8E23-15B6-F233-3F624DE65D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1E7365C-4BA1-765D-D931-5862D5527D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09145-ABEF-4556-8A01-BD3CA47FE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9164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BA90A79-7A52-A0BD-88A3-D983CDACED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B61100D-3AAB-BF3A-76ED-CE8CF3EF7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49733EC-CBDB-1BF9-05CB-76AA2D5F96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2CBDE-5F3A-47CD-AF73-D8BCCC4558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9270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E13B4D5-92F0-83C2-AC45-540E4BD4CE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962E61D-188E-31EA-627A-86839D7C88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97AD1F3-EA0D-DD35-E754-8EB245EACC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96C8D-79AE-46C4-BF83-51B421BCC6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9944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CA51B1C-2AB2-3681-225B-557FCD352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3BC8AC9-B968-E351-0293-280419F4D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C313A753-678E-D6DD-7F4C-0333EB94DB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38123-112A-4748-9D52-FF352E76B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8854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FF31FEE-5F62-7C69-63AA-50DC255079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AAA38CF-5F5D-16D0-5EBA-5BA8F0CFDF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17A0CF7-58AD-4F6B-2A4A-C46B727B65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752CC-F6CF-451C-BABD-879115894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7507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5D268FBD-0DB4-11FA-A609-95D1174822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0BA7FBD-EC8B-5340-C1E6-ED0FFB5B5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CF2846A-631F-713D-4FC2-79C8D1C0D7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9AA51-C1F9-41C8-951A-629B8C89F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950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97D553-0E11-4826-111B-9A0CDDD00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3CFD6A-7290-EF1F-DC99-5F782BED68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8E5580-CDC1-05CA-2C64-937B8AE199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E118C-549F-4A8C-81D6-7EE2F995E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009940"/>
      </p:ext>
    </p:extLst>
  </p:cSld>
  <p:clrMapOvr>
    <a:masterClrMapping/>
  </p:clrMapOvr>
  <p:transition advTm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DBBD6B7-D097-09F7-B561-78838750E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06EC2DA-E401-6CD7-EAAC-21DD3F59E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F79B383-3049-F823-37B5-20D9CAFAEB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F1CFB-CB90-4695-9895-6DF5D922D1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51800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32D836A-F9A8-6796-96C0-AC8357EEFD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07D05CE-5A0C-2232-D79C-2CA2508532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0BC5355-BE16-7FBA-61E5-231694CC6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BFCB4-8BB8-460E-A858-B1D9EF4DB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49883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7CF289F-1350-8FCE-62DC-7E3C08DCC6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113E304-37C7-73A1-1167-6A18B23E25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916FEBC-9D85-52F8-CB17-D0145238BA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D2E0E-BD74-4BF2-97E9-32E7BFBD85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7583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C525E29-436A-4334-E293-E0C96CE125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E37143E-FEE0-77F5-65F4-2BDCBDF2D7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FCF5D63-3225-C85F-E3F6-1F56032EEF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6102A2-E786-4531-9313-74F25952C5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57611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60D6826-A4EF-879F-CBEE-037B9729DC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7ACA5D9-D8BD-67A7-BAE8-E355B3347C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614EC52-DC68-F9D6-BA42-D659ED5B5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285D0-1D29-41D0-A9FE-B934D91C6C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47564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FE54689-486B-2A16-CAB7-34D6C5A91F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B486894-809A-29C9-ADDB-54F4E0981B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885DCF9C-FFBE-1EEA-6E26-7BDCAE986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8B591-06FB-4529-8E3B-5882A9C5D4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66975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8E5DCD8-85F2-5C32-6AA6-EE2043F22A8D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D2D1DBFE-F416-4BBD-46AC-A3351C90B5E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0A4C6417-A748-D1E7-B1F9-9CAAD36808F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448CB58F-E9F6-20DD-70E5-585F3516C2F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07493CCA-EC41-2AC7-DC31-6DC440CDE0A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0CE2159C-740F-7039-6579-B892E8315E3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6BF921B8-2519-2CBA-5565-7C8788F1897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99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B5F22D5-2A89-3776-0257-C9A2FAE164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227BD5D2-22EB-A770-3495-3FC64EBC1E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86AA21BC-62E5-2550-FCB8-F32113351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8A2A7-89FE-4FEA-A8B8-6B65E04FC7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7162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3BC2B70-930F-38CB-36DC-801781FA2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1A29A15-DD53-87DF-28C0-BB7F811C2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610841B-3D98-13EE-BA08-D7CCBCCDD9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37DE2-AEDC-48E9-ACE6-D5D16C9DC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01093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63F14B7-1A79-6C5B-75EB-8E39600245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4A77AEA-6E03-8C46-A38B-942ACC549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6C75185-EB90-6F24-1C80-F1FF375E6F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1F8C9-644C-4538-9DAF-78057EE3F9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91303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EE25D51-6E88-FC6F-2723-06421D78C9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FD42F54-CF79-5F86-C993-069C89ADDE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42BF1F1-9051-4258-25EE-B6054D3209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71D09-8938-4FD8-A04A-3046C29A7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936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3AB8FE-C50D-5AEA-9326-C7B423B7D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86EB83-0357-AC29-1FEC-094A8C5DD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3CFFE3-4F54-C7E5-279D-D682EF6DE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60E4D-9853-4E27-ACE8-075606BAF8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48090"/>
      </p:ext>
    </p:extLst>
  </p:cSld>
  <p:clrMapOvr>
    <a:masterClrMapping/>
  </p:clrMapOvr>
  <p:transition advTm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73A2A22-A185-F51E-85EE-EEF9F27BB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4108A0C-F3DC-4869-F27A-CDED984FA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EC5D538-70AA-1270-59A3-297954996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BE7E1-25C1-409C-8B9D-E9F3B4DAEB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6060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0AEA52D-B814-AAC0-BF9B-04BE8C7AB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C3413DD3-2C5E-AB24-2780-206D13FF6A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45DECDE-ECC1-304B-BA92-53FC5846A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86CD7-06DC-4717-8409-EE74C0797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32377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F9F9B59-7327-87D5-3778-D3BB2B77B4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661EC0C5-5FF6-8D7B-0344-68212BF7ED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CC6E457-702B-E301-9789-B20C351355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E80D6-4DF1-4DF7-AFE6-05FBE2E653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1854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A8E91AB-1327-5313-02E7-B1095333A9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48003B4-6404-1627-9001-6525A45F0C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1A74149-7AC0-CF26-94FC-B168BA7F6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CA09C-DB7D-4042-B5CB-D18F121A5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7017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44CF237-2978-63D5-DB9D-22E2B64B35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EAF5128-DEE9-3EB7-C316-F15ED41AD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82AB73D-B707-441D-604C-BB26172F5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4510E-37F9-4C7D-87AF-09D09BC1F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69722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5C0B9C3-B71D-391A-D30F-3B7714AB77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2FF0863-5629-348C-8158-7395B1D9CE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F548318-60E5-74B9-7831-A4A775E725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F678C-598C-4B45-A399-98F8649AD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08358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32E2838-1E3E-519F-4981-15A5CE4AFD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2B56005-ED92-6F95-D1E1-5E5672BD3E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4C14447-7ACD-A2D4-D255-A48884EDB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3404B-56D1-484F-B9E9-154F821666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6910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A41552A-8A9F-3BF6-02E6-B8402652A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AF00959-C1F4-BB7C-4C60-E7175E14A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BAB6869-E954-44F5-4EC1-7512C3F2A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D465-5C8B-44FF-BDAB-C5266A1556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56223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0C0D4E8-995E-F79C-0EAE-FA7DB584D0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E9B1CCE-EE48-BD82-D89E-7944DA2E20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489B85D-2342-0642-F407-763F8B7BA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28CEB4-22DA-4AD6-9576-CB872371DF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1237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8FA592A-9AC8-3680-86E3-EEC88DFE283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EF286B91-DFC4-A866-B520-EF7D9C89288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7C7A9581-01A2-B4E6-1E49-C1E890D9A5E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45021A8B-682C-688A-49B1-34E8E0E638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F536A5D3-F03E-9169-208F-EC6BDD10BF4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3FC71CFE-DA1C-D462-D451-6A1CD110208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60C4E7E1-6434-9BAB-4831-806747CE2B4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99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4A8CA92-716D-5038-360B-73B20353E4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A0E9FD02-A741-62EA-A0E6-634AAB9CF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1D8CAA1A-BC96-9D12-DDB5-30C5E70B6B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0B4BB-34C4-4E75-A579-DFC876093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398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907E8-C69C-334F-04D0-957C5AFD85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020E20-AE21-A588-BC59-8AAC27DA94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147CC0-5722-0947-41A8-DB1BD6391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D79D5-E25A-4A8A-B8FD-DE9ED9046C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764717"/>
      </p:ext>
    </p:extLst>
  </p:cSld>
  <p:clrMapOvr>
    <a:masterClrMapping/>
  </p:clrMapOvr>
  <p:transition advTm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0768DFA-C2BD-0084-3ED5-38CF2B2533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CD0B9D9-EF64-2C66-09DC-24537F4340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89257CB-8C1A-BB39-2F7B-06500B38D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4E319-39A3-40FA-B5D2-4F373265C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92034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5B77617-2AF5-68A3-9788-D68244629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5D6B96B-2BE7-61A3-343F-FC3A9C71A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BFAD8D3-EDF0-5468-8505-CDE2DD094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D4EF4-93FD-409B-B332-214CFF08C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07883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11BB42C-278C-4567-34FC-E926A36332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7D3129A-C25C-AFD7-FD77-5A0165453E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02D863B-9AFE-C3BD-CA43-682AE6514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67C47-52B4-4CFE-9E3A-BCC56727D0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2047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6EF8EE4-D073-F9D2-ABFA-CFDC19DD9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86AFC27-A084-216D-F54B-21F582B34A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42BA088-56FD-0245-3E01-FA9D5E10C6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AE38C-2209-418B-AFCE-77BBEC885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1331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B5083AA-80E3-6102-F853-29F190332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EE2C3D3-5B05-EDDF-F878-9491905350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23D1EAF-E640-7399-BA84-4CB36A33E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577DB-D3CF-4017-862E-37813D42D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3045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F0717523-29CB-79CC-A9A2-9EF6B7E71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22E24A4D-D880-3763-5DE9-6929F048A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706DFE3-A911-8D61-A47E-CEADC9526E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3C09C-AEEE-4AE7-B0EF-2324B232A5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53206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21B4A68-577E-2D7E-CC45-A29757F1B1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8ADD5FA-5C68-CA53-A34B-A57AAA34CF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F2B2CDB-E960-4795-D2FE-3CA99A3EF1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91089-CEEA-4B20-959B-CB1FC9B815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09275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D197EB9-1914-F034-51B8-99D553562B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4A44DE7-B778-FACF-0BF0-F44AC3CF3E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6ACD04B-1BDC-9230-590D-8DB74C9FC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C6C64-9BA6-47A5-A627-702525217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1231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250ADD3-3C83-0858-4F2F-0615BA63F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EFAC843-1E7F-F3C9-8410-AF1D0A032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CA5322F-BDD0-6505-ECA8-E4016BEDB0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74425-1D0E-469A-8199-D9261F58DF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1215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0F83998-14A3-AE8D-3DE0-C954477DCE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DD6287A-0849-D442-88FA-2B627F732D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682344E-A459-8020-74A2-78732807B5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53178-AAB1-4C23-95A8-61AF12FC1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317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A26E3B-3B44-42CF-6927-71EC97D103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2F46E2-9336-7DF0-E4EB-5D8B193A7D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7C6376E-029C-A157-96E5-F89FA1562B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25E0C-2AE0-4E07-BD4A-EAD6961AA0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402181"/>
      </p:ext>
    </p:extLst>
  </p:cSld>
  <p:clrMapOvr>
    <a:masterClrMapping/>
  </p:clrMapOvr>
  <p:transition advTm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7FA8E65-2AEB-A68E-A4AE-FF00344A45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60B0868-EF16-765F-3AF3-6D571BC1B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E014A90-894C-8737-41D0-6F91FDECDD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B9889-F3DE-4B2F-8EA5-01F702B09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71401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41DA635-54C0-F4F6-A0E5-85BFD5E280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03E142E-60FA-6871-1C57-62B47219E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936925C5-6E5F-75AC-4FA8-1443E71AF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9A9F1-C98D-4961-A539-156FC9B6E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951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4DF29E0-DD61-0E99-C5FE-3ACF89DC6BFD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9C20EE80-A41A-4A9B-4D18-D4119922B78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3B4A0DC0-1684-4450-FB09-D8A7A6E0CAA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357F76B8-25BA-C2BB-E116-3D9A907CC62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CE657D15-3566-7889-DA04-D092AECC73C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920496D6-6E99-1980-9D78-9410F5C52BD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4DC9AFA7-6AEC-23D1-F393-A9CE0BCA7C2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99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8FF4EF1A-D81C-A322-1BD4-8E48A6883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AB118A18-AA56-5DB6-88F4-0AFE870585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10A9B9C5-98ED-ED69-F26B-61C4A52C3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E236212-3460-40B5-886B-C67A910979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0394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88647-F8BA-821A-C8B1-D205E294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F66A7-FDC8-9B20-AF8A-50A5E569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9728-E3AB-E1D0-439F-6C21F603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D739D70-06B1-4DA7-8732-DAE8AE915D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03718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797ED-5729-E382-4E14-09C180159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A384D-DB04-1375-6C40-DF9D9995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31544-8CE0-DD4F-8A1C-71A464C2D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15317A7-4BF0-432A-B9D7-04E4D483A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05323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6DFEE-D172-58E4-6FD8-34843AEE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96F9F-8579-F530-47CA-EFB6607E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B1A27-53C5-8FF1-9777-809041CD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86281EB-F87C-4253-A812-9015654F04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1246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4954FA-EA1B-C4DB-B272-3E66C26F1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D6BABE-E120-E9C5-B99A-D9A405554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60028C-C73C-813A-0690-73699F3E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9EAC0B8-0647-4E89-9446-46C3681A6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00859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6D1F7-5A29-B04A-821A-D0CFAE58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41C93-7668-6C5D-5668-0315761F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22F7A-9656-35C6-84AE-758BDF6C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EEB95ED-BE5A-4961-A31B-2B5FDB4B19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06896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F5B4A-8275-EE37-060D-A18D4D50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5A132C-8E2B-192C-0D8A-20AE234C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13A51-3A25-FF24-EF58-6D6A50213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5F5D8D8-F600-47EE-BC4B-FFBBC741B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8622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AA876-B166-10AB-DFC8-C02D5018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A639C-CB41-BB23-E441-20BE8EBA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49DDF-C3E6-87A6-F821-27BDE313F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8F259D8-9043-4218-B21D-731A0493B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946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D730A5-B17B-FE0E-44E8-0D59475B54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FC8AAA-C223-2258-D31B-46FA767123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392840-8BC1-2E2D-FC1E-ABA86A8497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42D7F-033D-4668-8642-93BA2D8375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119830"/>
      </p:ext>
    </p:extLst>
  </p:cSld>
  <p:clrMapOvr>
    <a:masterClrMapping/>
  </p:clrMapOvr>
  <p:transition advTm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CA357-F8DB-605C-A262-EDAD414CC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1DBB5-98C2-F461-12C7-70E607378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7100A-30C6-315A-0EBF-75081CB3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78C1493-E840-43FE-B31D-BAAB30495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27466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8ADD9-6C09-CF1B-5175-12C5A617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A551B-6A94-8B83-FB83-0A5CF541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B00B4-EE70-5EB7-5B81-3E64FF383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155A39D-A922-455C-9573-DE6E51A4B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92604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E73DB-2FB7-9D52-3DF7-6CF3A4E79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671F0-69DA-5904-B206-818ACC93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46CD0-33AF-5F82-C9FE-9D88A545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93E8B4B-C5D2-4916-87CF-6D314EB63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17114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56A09-A81E-FBB0-F39F-787A8B12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022C6-5C43-1FE8-4BC9-EF063962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F14A3-23E9-2961-3766-D92C887E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7794407-814D-43C7-A48F-695F64608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33305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4A4458-836A-3875-E9F2-89D1646E3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5EFA2D-A05B-4BAF-F5AC-65A71A9B1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C382F5-24C1-9476-9078-14BDBB6C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FFDED8D-AB4B-4D4B-8F66-2D5F391D4A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5743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FE89EAB-5D78-F36D-4CAA-EBC08264635F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50BB9087-F309-71ED-DC02-F3A424017D7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32F49642-0328-EE94-95AA-556B2F267F6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78E5F7E9-2CA8-F99E-EDA0-C48B7D7B3C1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94B27EB6-803E-F8BB-0E5B-1BF4F28C0FD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6A1A7017-E2D1-0A92-B3F8-33FEA2BEF33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4332B16A-7F18-9CF3-6799-2238E938DE3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99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E54CD6B-69E4-E028-C80C-4E0C5857F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7F49DB9-CF45-C1B2-B1D1-4FDB06DDF5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E6A296DD-03F8-446F-C468-8B7724F78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DF65FF9-C319-4480-AF1B-870B4B8410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15943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421F1-DBC4-4D06-8387-91367844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DE04F-56EA-1B2A-73A2-97E35BB4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584ED-F20C-1E72-63D7-90B40D30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4E5735E-D26B-4D0C-B501-CCE25B112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8299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8B665-4619-828D-C43F-C30E71E77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1104B-DA56-9087-2553-6FDF20C2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27F3B-A3AC-DF37-761A-E69D420B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F3ABF8D-0826-4906-AD7B-84E4B0E8F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14359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DE2B8-1A99-E54A-F2A3-575DCE18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127D0-2CB1-A731-F27F-F53F5B24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58EA5-1A5E-795C-4ACF-C82B912C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B1D338-1DEA-45F2-8172-C56B9FB4D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10575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1DCA52-B8A7-0E67-67BE-0FEE79D2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3C07BE-EC87-0848-6C8D-BF883388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D29688-C13E-1D9D-21F3-EA3F2299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59826FB-689B-40BD-8C58-831AC219E3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974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6D26EEF-B87A-973D-DD32-DC9B998376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3E0847B-EB33-4DA0-136D-2B923B5205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DB971E-4332-F092-F10F-4C3D66D55F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62620-D7FD-47F2-A285-58EE28ABE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813368"/>
      </p:ext>
    </p:extLst>
  </p:cSld>
  <p:clrMapOvr>
    <a:masterClrMapping/>
  </p:clrMapOvr>
  <p:transition advTm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2DE8AE-086B-4E6D-D3ED-0F491577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BBF73-A138-A647-EA49-0878FA071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40978-702E-2277-D1F0-80A6F8AC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A6157BF-4282-4844-B992-326804303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29627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5A1B24-BAE5-89D8-66E9-758822E6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57FE3-1541-A82A-E281-7176C6DCF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82FAF-8DD4-4A9F-1657-8F8FDE8C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46407AB-DAF9-44A2-ABDD-3AB8A4667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82011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31734-32B2-415D-E414-B0F4DAA8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17D62-A567-0476-3392-C28812D9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FC0CE-8673-0705-9D28-3BCB0DF4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362DB08-1B7B-4098-9FDF-06F24DB44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49731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FD4D2-1835-39EB-B0B0-8564D75D5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7D301-AA4C-0E18-F216-0B46B9F52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55FFF-B9C7-9EE4-36E7-A35FA67A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84F32B1-CF47-42EF-BD85-A654A498A5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4418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A847-9FCF-1227-CFA1-9CA3B030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A5550-3FC2-76B5-063E-1AC2B4FE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B36DD-692A-1209-CBA5-920E2FCD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465EC19-80D5-4CD8-9A6C-71A23FDA5F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42272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95DBB-DC0A-7403-CA73-847CF705B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B7F32-BC41-5E80-C0BE-97FABA45D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B8AEE-3CC8-2C0B-7EEB-872351290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67565BE-6261-456D-832F-22271C9677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16380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36988-6D1F-40BE-F5B7-0E104DCEC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FB72F-F779-0B59-5844-3F9E2E9E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C79ED-8A1B-DA90-3502-4E85EA5B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BBAF0C7-9006-487E-AE33-4DDE7EC43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09187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22021A-8B00-D450-DFB1-178971AE0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3FCB78F-AA28-4701-D3D9-ACD9D9CE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B9FA46-ADCF-83DA-F377-3571F277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C0FF055-A06F-40E3-AA80-5EA01B49B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33516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7474DF3C-B561-CF1F-5539-546B968C79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63A60AB-97D6-4C70-954B-94A095DEA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73EFC4C-6A1D-B1BC-A03F-479A10E763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FFE75-EF3F-4C09-8F51-86534654D6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04416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181BD2A-5F4B-8E82-C0D7-62B6EEF3D2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1FDDADA-E60A-1B4F-236B-9F5F3C144D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1B7F98D-120B-2DF3-961D-CB6DCA67CE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C6D8A-B3A5-4910-A439-6C4BCAD7FA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721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13104-DBCA-360C-DED9-AADA1AB37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159DB0-472D-FB63-5B27-ED833C340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DFA7D-4201-86CF-4443-98E14169F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B8497-A836-4751-A9DE-C942465365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25973"/>
      </p:ext>
    </p:extLst>
  </p:cSld>
  <p:clrMapOvr>
    <a:masterClrMapping/>
  </p:clrMapOvr>
  <p:transition advTm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8F745D1-2246-DB8A-8F50-4A7D2AB2D8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E1C08C4-AC7E-FB0D-565E-22FF3DFA62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121918D-D126-577B-3DC5-6BDD3B005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D338A-46AA-4C3C-B147-41B19ACED9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6290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50EC529-614E-4D56-7BCD-364613449C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1317F4A-FEFE-8D7C-CAAB-31311B049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535A167-9367-6856-A9BF-C2A4AED4E5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DBE57-2C36-488A-83AA-5024303385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56584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9FAC2F2-BF9E-B5EE-6359-AEECD91E91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0A98C18-3BA9-02D3-9F22-415852ACF4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0A82046-58CB-D253-8356-76D101FC6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883FB-C222-4E83-AE74-D62DF4071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1707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B9B6ADC-8E6A-F90D-C26F-74CE5E7A3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9E878BF-FF4F-5968-3228-E8679B9EA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C69615C-2482-D180-4BF4-960B91E31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CE478-C5DD-469C-918F-70DDABE44C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4750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4361754-DBA8-E477-68DE-9AD35913B6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2BB0740-292F-83A7-97C8-EAC28D09A6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0456F3F-270B-1D0F-48BC-BC2090464F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C0415-8DDA-4BAE-860F-7D25595A0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6182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DCC2371-429E-FE98-9880-2FCFC567E2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A330DBD-8CA6-2557-EA77-FD92C34AE0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A1720B0-4F78-1B8A-8B31-8FD32A976A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6A631-965B-41E6-879D-BDEDB80A5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6868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96CA465-C2E8-F84D-7B47-972CF0DA5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0FEF5A1-7403-F934-A2D8-325955C33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D6C1B4E-4B77-CFAA-8662-4E2BDA35DD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31FA8-2B0E-498D-84D4-CA9454713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25612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145B87A-9357-6034-44EB-7E251BE2D3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6493164-0200-DCEC-E4CE-29C1FFC6B0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FFA5E79-61A2-C5C1-C0AD-F93925E5A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5A1C0-6AEC-4CE3-8D3F-A720ECA27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30525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D06C57A-9D07-BE31-F8F7-176D5386CD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2FF3EA6-483C-EE96-0617-4DD49487D5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16156FB-2325-119C-C313-49206A9B63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BEC8A-5261-42D8-B4BC-CA24559F5C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12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87B4D-867D-A545-5C5D-13142A4F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97AAA-4837-40C3-A29A-020BBEB3DE39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83B51-3D89-DFAB-EE8A-C110E312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6D9FC-B17B-46BC-00D5-FE600A79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7FDF5-146E-4D42-8E7A-F2567F81EF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89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A484D7-4F3A-CD3E-AB8D-45F528B5EE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EE2791-3024-3C79-07BD-9DD1916EFD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E9C9F4-BBB0-F7A4-D4AE-26A6F9A9C7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1B2B6-8B5D-4D13-A83D-49C29C2671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50809"/>
      </p:ext>
    </p:extLst>
  </p:cSld>
  <p:clrMapOvr>
    <a:masterClrMapping/>
  </p:clrMapOvr>
  <p:transition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BACE30-8E61-40E7-A4EC-74AC361A0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33A3F6-AA07-D0E6-0193-B5CB22B16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A47CE9-D6F9-8138-47A0-6F6CC8DFEB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55C4A-D632-4B02-B7A1-154B35F47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56628"/>
      </p:ext>
    </p:extLst>
  </p:cSld>
  <p:clrMapOvr>
    <a:masterClrMapping/>
  </p:clrMapOvr>
  <p:transition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45B69F-981C-E153-AE9D-870EF7957E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99C735-DF65-785B-C025-133E9FFB44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D1CB35-E236-3094-31E0-A8EBD8B67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CAE61-BE30-4FFB-8DAB-0F62781CE6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079027"/>
      </p:ext>
    </p:extLst>
  </p:cSld>
  <p:clrMapOvr>
    <a:masterClrMapping/>
  </p:clrMapOvr>
  <p:transition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0">
            <a:extLst>
              <a:ext uri="{FF2B5EF4-FFF2-40B4-BE49-F238E27FC236}">
                <a16:creationId xmlns:a16="http://schemas.microsoft.com/office/drawing/2014/main" id="{B73DF0C1-C5AF-1444-A7DA-3518A128EB72}"/>
              </a:ext>
            </a:extLst>
          </p:cNvPr>
          <p:cNvSpPr>
            <a:spLocks/>
          </p:cNvSpPr>
          <p:nvPr/>
        </p:nvSpPr>
        <p:spPr bwMode="gray">
          <a:xfrm>
            <a:off x="3244850" y="2398713"/>
            <a:ext cx="2717800" cy="1800225"/>
          </a:xfrm>
          <a:custGeom>
            <a:avLst/>
            <a:gdLst>
              <a:gd name="T0" fmla="*/ 2147483646 w 1712"/>
              <a:gd name="T1" fmla="*/ 2147483646 h 1134"/>
              <a:gd name="T2" fmla="*/ 2147483646 w 1712"/>
              <a:gd name="T3" fmla="*/ 2147483646 h 1134"/>
              <a:gd name="T4" fmla="*/ 2147483646 w 1712"/>
              <a:gd name="T5" fmla="*/ 2147483646 h 1134"/>
              <a:gd name="T6" fmla="*/ 2147483646 w 1712"/>
              <a:gd name="T7" fmla="*/ 2147483646 h 1134"/>
              <a:gd name="T8" fmla="*/ 2147483646 w 1712"/>
              <a:gd name="T9" fmla="*/ 2147483646 h 1134"/>
              <a:gd name="T10" fmla="*/ 2147483646 w 1712"/>
              <a:gd name="T11" fmla="*/ 2147483646 h 1134"/>
              <a:gd name="T12" fmla="*/ 2147483646 w 1712"/>
              <a:gd name="T13" fmla="*/ 2147483646 h 1134"/>
              <a:gd name="T14" fmla="*/ 2147483646 w 1712"/>
              <a:gd name="T15" fmla="*/ 2147483646 h 1134"/>
              <a:gd name="T16" fmla="*/ 2147483646 w 1712"/>
              <a:gd name="T17" fmla="*/ 2147483646 h 1134"/>
              <a:gd name="T18" fmla="*/ 2147483646 w 1712"/>
              <a:gd name="T19" fmla="*/ 2147483646 h 1134"/>
              <a:gd name="T20" fmla="*/ 2147483646 w 1712"/>
              <a:gd name="T21" fmla="*/ 2147483646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2147483646 w 1712"/>
              <a:gd name="T35" fmla="*/ 2147483646 h 1134"/>
              <a:gd name="T36" fmla="*/ 2147483646 w 1712"/>
              <a:gd name="T37" fmla="*/ 2147483646 h 1134"/>
              <a:gd name="T38" fmla="*/ 2147483646 w 1712"/>
              <a:gd name="T39" fmla="*/ 2147483646 h 1134"/>
              <a:gd name="T40" fmla="*/ 2147483646 w 1712"/>
              <a:gd name="T41" fmla="*/ 2147483646 h 1134"/>
              <a:gd name="T42" fmla="*/ 2147483646 w 1712"/>
              <a:gd name="T43" fmla="*/ 2147483646 h 1134"/>
              <a:gd name="T44" fmla="*/ 2147483646 w 1712"/>
              <a:gd name="T45" fmla="*/ 2147483646 h 1134"/>
              <a:gd name="T46" fmla="*/ 2147483646 w 1712"/>
              <a:gd name="T47" fmla="*/ 2147483646 h 1134"/>
              <a:gd name="T48" fmla="*/ 2147483646 w 1712"/>
              <a:gd name="T49" fmla="*/ 2147483646 h 1134"/>
              <a:gd name="T50" fmla="*/ 2147483646 w 1712"/>
              <a:gd name="T51" fmla="*/ 214748364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Freeform 21" descr="5">
            <a:extLst>
              <a:ext uri="{FF2B5EF4-FFF2-40B4-BE49-F238E27FC236}">
                <a16:creationId xmlns:a16="http://schemas.microsoft.com/office/drawing/2014/main" id="{E61A7C52-3567-1E08-C72F-19018B9C1049}"/>
              </a:ext>
            </a:extLst>
          </p:cNvPr>
          <p:cNvSpPr>
            <a:spLocks/>
          </p:cNvSpPr>
          <p:nvPr/>
        </p:nvSpPr>
        <p:spPr bwMode="gray">
          <a:xfrm>
            <a:off x="6153150" y="369888"/>
            <a:ext cx="2730500" cy="1808162"/>
          </a:xfrm>
          <a:custGeom>
            <a:avLst/>
            <a:gdLst>
              <a:gd name="T0" fmla="*/ 2147483646 w 1712"/>
              <a:gd name="T1" fmla="*/ 2147483646 h 1134"/>
              <a:gd name="T2" fmla="*/ 2147483646 w 1712"/>
              <a:gd name="T3" fmla="*/ 2147483646 h 1134"/>
              <a:gd name="T4" fmla="*/ 2147483646 w 1712"/>
              <a:gd name="T5" fmla="*/ 2147483646 h 1134"/>
              <a:gd name="T6" fmla="*/ 2147483646 w 1712"/>
              <a:gd name="T7" fmla="*/ 2147483646 h 1134"/>
              <a:gd name="T8" fmla="*/ 2147483646 w 1712"/>
              <a:gd name="T9" fmla="*/ 2147483646 h 1134"/>
              <a:gd name="T10" fmla="*/ 2147483646 w 1712"/>
              <a:gd name="T11" fmla="*/ 2147483646 h 1134"/>
              <a:gd name="T12" fmla="*/ 2147483646 w 1712"/>
              <a:gd name="T13" fmla="*/ 2147483646 h 1134"/>
              <a:gd name="T14" fmla="*/ 2147483646 w 1712"/>
              <a:gd name="T15" fmla="*/ 2147483646 h 1134"/>
              <a:gd name="T16" fmla="*/ 2147483646 w 1712"/>
              <a:gd name="T17" fmla="*/ 2147483646 h 1134"/>
              <a:gd name="T18" fmla="*/ 2147483646 w 1712"/>
              <a:gd name="T19" fmla="*/ 2147483646 h 1134"/>
              <a:gd name="T20" fmla="*/ 2147483646 w 1712"/>
              <a:gd name="T21" fmla="*/ 2147483646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2147483646 w 1712"/>
              <a:gd name="T35" fmla="*/ 2147483646 h 1134"/>
              <a:gd name="T36" fmla="*/ 2147483646 w 1712"/>
              <a:gd name="T37" fmla="*/ 2147483646 h 1134"/>
              <a:gd name="T38" fmla="*/ 2147483646 w 1712"/>
              <a:gd name="T39" fmla="*/ 2147483646 h 1134"/>
              <a:gd name="T40" fmla="*/ 2147483646 w 1712"/>
              <a:gd name="T41" fmla="*/ 2147483646 h 1134"/>
              <a:gd name="T42" fmla="*/ 2147483646 w 1712"/>
              <a:gd name="T43" fmla="*/ 2147483646 h 1134"/>
              <a:gd name="T44" fmla="*/ 2147483646 w 1712"/>
              <a:gd name="T45" fmla="*/ 2147483646 h 1134"/>
              <a:gd name="T46" fmla="*/ 2147483646 w 1712"/>
              <a:gd name="T47" fmla="*/ 2147483646 h 1134"/>
              <a:gd name="T48" fmla="*/ 2147483646 w 1712"/>
              <a:gd name="T49" fmla="*/ 2147483646 h 1134"/>
              <a:gd name="T50" fmla="*/ 2147483646 w 1712"/>
              <a:gd name="T51" fmla="*/ 214748364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Freeform 22">
            <a:extLst>
              <a:ext uri="{FF2B5EF4-FFF2-40B4-BE49-F238E27FC236}">
                <a16:creationId xmlns:a16="http://schemas.microsoft.com/office/drawing/2014/main" id="{395AB0E6-9844-FD76-45B1-F508036D18BC}"/>
              </a:ext>
            </a:extLst>
          </p:cNvPr>
          <p:cNvSpPr>
            <a:spLocks/>
          </p:cNvSpPr>
          <p:nvPr/>
        </p:nvSpPr>
        <p:spPr bwMode="gray">
          <a:xfrm>
            <a:off x="323850" y="377825"/>
            <a:ext cx="2717800" cy="1800225"/>
          </a:xfrm>
          <a:custGeom>
            <a:avLst/>
            <a:gdLst>
              <a:gd name="T0" fmla="*/ 2147483646 w 1712"/>
              <a:gd name="T1" fmla="*/ 2147483646 h 1134"/>
              <a:gd name="T2" fmla="*/ 2147483646 w 1712"/>
              <a:gd name="T3" fmla="*/ 2147483646 h 1134"/>
              <a:gd name="T4" fmla="*/ 2147483646 w 1712"/>
              <a:gd name="T5" fmla="*/ 2147483646 h 1134"/>
              <a:gd name="T6" fmla="*/ 2147483646 w 1712"/>
              <a:gd name="T7" fmla="*/ 2147483646 h 1134"/>
              <a:gd name="T8" fmla="*/ 2147483646 w 1712"/>
              <a:gd name="T9" fmla="*/ 2147483646 h 1134"/>
              <a:gd name="T10" fmla="*/ 2147483646 w 1712"/>
              <a:gd name="T11" fmla="*/ 2147483646 h 1134"/>
              <a:gd name="T12" fmla="*/ 2147483646 w 1712"/>
              <a:gd name="T13" fmla="*/ 2147483646 h 1134"/>
              <a:gd name="T14" fmla="*/ 2147483646 w 1712"/>
              <a:gd name="T15" fmla="*/ 2147483646 h 1134"/>
              <a:gd name="T16" fmla="*/ 2147483646 w 1712"/>
              <a:gd name="T17" fmla="*/ 2147483646 h 1134"/>
              <a:gd name="T18" fmla="*/ 2147483646 w 1712"/>
              <a:gd name="T19" fmla="*/ 2147483646 h 1134"/>
              <a:gd name="T20" fmla="*/ 2147483646 w 1712"/>
              <a:gd name="T21" fmla="*/ 2147483646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2147483646 w 1712"/>
              <a:gd name="T35" fmla="*/ 2147483646 h 1134"/>
              <a:gd name="T36" fmla="*/ 2147483646 w 1712"/>
              <a:gd name="T37" fmla="*/ 2147483646 h 1134"/>
              <a:gd name="T38" fmla="*/ 2147483646 w 1712"/>
              <a:gd name="T39" fmla="*/ 2147483646 h 1134"/>
              <a:gd name="T40" fmla="*/ 2147483646 w 1712"/>
              <a:gd name="T41" fmla="*/ 2147483646 h 1134"/>
              <a:gd name="T42" fmla="*/ 2147483646 w 1712"/>
              <a:gd name="T43" fmla="*/ 2147483646 h 1134"/>
              <a:gd name="T44" fmla="*/ 2147483646 w 1712"/>
              <a:gd name="T45" fmla="*/ 2147483646 h 1134"/>
              <a:gd name="T46" fmla="*/ 2147483646 w 1712"/>
              <a:gd name="T47" fmla="*/ 2147483646 h 1134"/>
              <a:gd name="T48" fmla="*/ 2147483646 w 1712"/>
              <a:gd name="T49" fmla="*/ 2147483646 h 1134"/>
              <a:gd name="T50" fmla="*/ 2147483646 w 1712"/>
              <a:gd name="T51" fmla="*/ 214748364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23">
            <a:extLst>
              <a:ext uri="{FF2B5EF4-FFF2-40B4-BE49-F238E27FC236}">
                <a16:creationId xmlns:a16="http://schemas.microsoft.com/office/drawing/2014/main" id="{8E0E45C9-6300-8115-AD5A-DBE245232241}"/>
              </a:ext>
            </a:extLst>
          </p:cNvPr>
          <p:cNvSpPr>
            <a:spLocks/>
          </p:cNvSpPr>
          <p:nvPr/>
        </p:nvSpPr>
        <p:spPr bwMode="gray">
          <a:xfrm>
            <a:off x="323850" y="4441825"/>
            <a:ext cx="2717800" cy="1800225"/>
          </a:xfrm>
          <a:custGeom>
            <a:avLst/>
            <a:gdLst>
              <a:gd name="T0" fmla="*/ 2147483646 w 1712"/>
              <a:gd name="T1" fmla="*/ 2147483646 h 1134"/>
              <a:gd name="T2" fmla="*/ 2147483646 w 1712"/>
              <a:gd name="T3" fmla="*/ 2147483646 h 1134"/>
              <a:gd name="T4" fmla="*/ 2147483646 w 1712"/>
              <a:gd name="T5" fmla="*/ 2147483646 h 1134"/>
              <a:gd name="T6" fmla="*/ 2147483646 w 1712"/>
              <a:gd name="T7" fmla="*/ 2147483646 h 1134"/>
              <a:gd name="T8" fmla="*/ 2147483646 w 1712"/>
              <a:gd name="T9" fmla="*/ 2147483646 h 1134"/>
              <a:gd name="T10" fmla="*/ 2147483646 w 1712"/>
              <a:gd name="T11" fmla="*/ 2147483646 h 1134"/>
              <a:gd name="T12" fmla="*/ 2147483646 w 1712"/>
              <a:gd name="T13" fmla="*/ 2147483646 h 1134"/>
              <a:gd name="T14" fmla="*/ 2147483646 w 1712"/>
              <a:gd name="T15" fmla="*/ 2147483646 h 1134"/>
              <a:gd name="T16" fmla="*/ 2147483646 w 1712"/>
              <a:gd name="T17" fmla="*/ 2147483646 h 1134"/>
              <a:gd name="T18" fmla="*/ 2147483646 w 1712"/>
              <a:gd name="T19" fmla="*/ 2147483646 h 1134"/>
              <a:gd name="T20" fmla="*/ 2147483646 w 1712"/>
              <a:gd name="T21" fmla="*/ 2147483646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2147483646 w 1712"/>
              <a:gd name="T35" fmla="*/ 2147483646 h 1134"/>
              <a:gd name="T36" fmla="*/ 2147483646 w 1712"/>
              <a:gd name="T37" fmla="*/ 2147483646 h 1134"/>
              <a:gd name="T38" fmla="*/ 2147483646 w 1712"/>
              <a:gd name="T39" fmla="*/ 2147483646 h 1134"/>
              <a:gd name="T40" fmla="*/ 2147483646 w 1712"/>
              <a:gd name="T41" fmla="*/ 2147483646 h 1134"/>
              <a:gd name="T42" fmla="*/ 2147483646 w 1712"/>
              <a:gd name="T43" fmla="*/ 2147483646 h 1134"/>
              <a:gd name="T44" fmla="*/ 2147483646 w 1712"/>
              <a:gd name="T45" fmla="*/ 2147483646 h 1134"/>
              <a:gd name="T46" fmla="*/ 2147483646 w 1712"/>
              <a:gd name="T47" fmla="*/ 2147483646 h 1134"/>
              <a:gd name="T48" fmla="*/ 2147483646 w 1712"/>
              <a:gd name="T49" fmla="*/ 2147483646 h 1134"/>
              <a:gd name="T50" fmla="*/ 2147483646 w 1712"/>
              <a:gd name="T51" fmla="*/ 214748364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24">
            <a:extLst>
              <a:ext uri="{FF2B5EF4-FFF2-40B4-BE49-F238E27FC236}">
                <a16:creationId xmlns:a16="http://schemas.microsoft.com/office/drawing/2014/main" id="{DA7F650E-004C-CDF4-646C-AC6AE34CF873}"/>
              </a:ext>
            </a:extLst>
          </p:cNvPr>
          <p:cNvSpPr>
            <a:spLocks/>
          </p:cNvSpPr>
          <p:nvPr/>
        </p:nvSpPr>
        <p:spPr bwMode="gray">
          <a:xfrm>
            <a:off x="3236913" y="2393950"/>
            <a:ext cx="2725737" cy="1811338"/>
          </a:xfrm>
          <a:custGeom>
            <a:avLst/>
            <a:gdLst>
              <a:gd name="T0" fmla="*/ 2147483646 w 1712"/>
              <a:gd name="T1" fmla="*/ 2147483646 h 1134"/>
              <a:gd name="T2" fmla="*/ 2147483646 w 1712"/>
              <a:gd name="T3" fmla="*/ 2147483646 h 1134"/>
              <a:gd name="T4" fmla="*/ 2147483646 w 1712"/>
              <a:gd name="T5" fmla="*/ 2147483646 h 1134"/>
              <a:gd name="T6" fmla="*/ 2147483646 w 1712"/>
              <a:gd name="T7" fmla="*/ 2147483646 h 1134"/>
              <a:gd name="T8" fmla="*/ 2147483646 w 1712"/>
              <a:gd name="T9" fmla="*/ 2147483646 h 1134"/>
              <a:gd name="T10" fmla="*/ 2147483646 w 1712"/>
              <a:gd name="T11" fmla="*/ 2147483646 h 1134"/>
              <a:gd name="T12" fmla="*/ 2147483646 w 1712"/>
              <a:gd name="T13" fmla="*/ 2147483646 h 1134"/>
              <a:gd name="T14" fmla="*/ 2147483646 w 1712"/>
              <a:gd name="T15" fmla="*/ 2147483646 h 1134"/>
              <a:gd name="T16" fmla="*/ 2147483646 w 1712"/>
              <a:gd name="T17" fmla="*/ 2147483646 h 1134"/>
              <a:gd name="T18" fmla="*/ 2147483646 w 1712"/>
              <a:gd name="T19" fmla="*/ 2147483646 h 1134"/>
              <a:gd name="T20" fmla="*/ 2147483646 w 1712"/>
              <a:gd name="T21" fmla="*/ 2147483646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2147483646 w 1712"/>
              <a:gd name="T35" fmla="*/ 2147483646 h 1134"/>
              <a:gd name="T36" fmla="*/ 2147483646 w 1712"/>
              <a:gd name="T37" fmla="*/ 2147483646 h 1134"/>
              <a:gd name="T38" fmla="*/ 2147483646 w 1712"/>
              <a:gd name="T39" fmla="*/ 2147483646 h 1134"/>
              <a:gd name="T40" fmla="*/ 2147483646 w 1712"/>
              <a:gd name="T41" fmla="*/ 2147483646 h 1134"/>
              <a:gd name="T42" fmla="*/ 2147483646 w 1712"/>
              <a:gd name="T43" fmla="*/ 2147483646 h 1134"/>
              <a:gd name="T44" fmla="*/ 2147483646 w 1712"/>
              <a:gd name="T45" fmla="*/ 2147483646 h 1134"/>
              <a:gd name="T46" fmla="*/ 2147483646 w 1712"/>
              <a:gd name="T47" fmla="*/ 2147483646 h 1134"/>
              <a:gd name="T48" fmla="*/ 2147483646 w 1712"/>
              <a:gd name="T49" fmla="*/ 2147483646 h 1134"/>
              <a:gd name="T50" fmla="*/ 2147483646 w 1712"/>
              <a:gd name="T51" fmla="*/ 214748364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25" descr="1">
            <a:extLst>
              <a:ext uri="{FF2B5EF4-FFF2-40B4-BE49-F238E27FC236}">
                <a16:creationId xmlns:a16="http://schemas.microsoft.com/office/drawing/2014/main" id="{77724B9B-EAC2-C396-8603-5BFEEAA00F8B}"/>
              </a:ext>
            </a:extLst>
          </p:cNvPr>
          <p:cNvSpPr>
            <a:spLocks/>
          </p:cNvSpPr>
          <p:nvPr/>
        </p:nvSpPr>
        <p:spPr bwMode="gray">
          <a:xfrm>
            <a:off x="3235325" y="377825"/>
            <a:ext cx="2727325" cy="1800225"/>
          </a:xfrm>
          <a:custGeom>
            <a:avLst/>
            <a:gdLst>
              <a:gd name="T0" fmla="*/ 2147483646 w 1718"/>
              <a:gd name="T1" fmla="*/ 2147483646 h 1134"/>
              <a:gd name="T2" fmla="*/ 2147483646 w 1718"/>
              <a:gd name="T3" fmla="*/ 2147483646 h 1134"/>
              <a:gd name="T4" fmla="*/ 2147483646 w 1718"/>
              <a:gd name="T5" fmla="*/ 2147483646 h 1134"/>
              <a:gd name="T6" fmla="*/ 2147483646 w 1718"/>
              <a:gd name="T7" fmla="*/ 2147483646 h 1134"/>
              <a:gd name="T8" fmla="*/ 2147483646 w 1718"/>
              <a:gd name="T9" fmla="*/ 2147483646 h 1134"/>
              <a:gd name="T10" fmla="*/ 2147483646 w 1718"/>
              <a:gd name="T11" fmla="*/ 2147483646 h 1134"/>
              <a:gd name="T12" fmla="*/ 2147483646 w 1718"/>
              <a:gd name="T13" fmla="*/ 2147483646 h 1134"/>
              <a:gd name="T14" fmla="*/ 2147483646 w 1718"/>
              <a:gd name="T15" fmla="*/ 2147483646 h 1134"/>
              <a:gd name="T16" fmla="*/ 2147483646 w 1718"/>
              <a:gd name="T17" fmla="*/ 2147483646 h 1134"/>
              <a:gd name="T18" fmla="*/ 2147483646 w 1718"/>
              <a:gd name="T19" fmla="*/ 2147483646 h 1134"/>
              <a:gd name="T20" fmla="*/ 2147483646 w 1718"/>
              <a:gd name="T21" fmla="*/ 2147483646 h 1134"/>
              <a:gd name="T22" fmla="*/ 2147483646 w 1718"/>
              <a:gd name="T23" fmla="*/ 2147483646 h 1134"/>
              <a:gd name="T24" fmla="*/ 2147483646 w 1718"/>
              <a:gd name="T25" fmla="*/ 2147483646 h 1134"/>
              <a:gd name="T26" fmla="*/ 2147483646 w 1718"/>
              <a:gd name="T27" fmla="*/ 2147483646 h 1134"/>
              <a:gd name="T28" fmla="*/ 2147483646 w 1718"/>
              <a:gd name="T29" fmla="*/ 2147483646 h 1134"/>
              <a:gd name="T30" fmla="*/ 2147483646 w 1718"/>
              <a:gd name="T31" fmla="*/ 2147483646 h 1134"/>
              <a:gd name="T32" fmla="*/ 2147483646 w 1718"/>
              <a:gd name="T33" fmla="*/ 2147483646 h 1134"/>
              <a:gd name="T34" fmla="*/ 2147483646 w 1718"/>
              <a:gd name="T35" fmla="*/ 2147483646 h 1134"/>
              <a:gd name="T36" fmla="*/ 2147483646 w 1718"/>
              <a:gd name="T37" fmla="*/ 2147483646 h 1134"/>
              <a:gd name="T38" fmla="*/ 2147483646 w 1718"/>
              <a:gd name="T39" fmla="*/ 2147483646 h 1134"/>
              <a:gd name="T40" fmla="*/ 2147483646 w 1718"/>
              <a:gd name="T41" fmla="*/ 2147483646 h 1134"/>
              <a:gd name="T42" fmla="*/ 2147483646 w 1718"/>
              <a:gd name="T43" fmla="*/ 2147483646 h 1134"/>
              <a:gd name="T44" fmla="*/ 2147483646 w 1718"/>
              <a:gd name="T45" fmla="*/ 2147483646 h 1134"/>
              <a:gd name="T46" fmla="*/ 2147483646 w 1718"/>
              <a:gd name="T47" fmla="*/ 2147483646 h 1134"/>
              <a:gd name="T48" fmla="*/ 2147483646 w 1718"/>
              <a:gd name="T49" fmla="*/ 2147483646 h 1134"/>
              <a:gd name="T50" fmla="*/ 2147483646 w 1718"/>
              <a:gd name="T51" fmla="*/ 214748364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8A959AD6-EC33-98B7-E6F3-54B5C7AEB00A}"/>
              </a:ext>
            </a:extLst>
          </p:cNvPr>
          <p:cNvSpPr>
            <a:spLocks/>
          </p:cNvSpPr>
          <p:nvPr/>
        </p:nvSpPr>
        <p:spPr bwMode="gray">
          <a:xfrm>
            <a:off x="6151563" y="377825"/>
            <a:ext cx="2732087" cy="1809750"/>
          </a:xfrm>
          <a:custGeom>
            <a:avLst/>
            <a:gdLst>
              <a:gd name="T0" fmla="*/ 2147483646 w 1712"/>
              <a:gd name="T1" fmla="*/ 2147483646 h 1134"/>
              <a:gd name="T2" fmla="*/ 2147483646 w 1712"/>
              <a:gd name="T3" fmla="*/ 2147483646 h 1134"/>
              <a:gd name="T4" fmla="*/ 2147483646 w 1712"/>
              <a:gd name="T5" fmla="*/ 2147483646 h 1134"/>
              <a:gd name="T6" fmla="*/ 2147483646 w 1712"/>
              <a:gd name="T7" fmla="*/ 2147483646 h 1134"/>
              <a:gd name="T8" fmla="*/ 2147483646 w 1712"/>
              <a:gd name="T9" fmla="*/ 2147483646 h 1134"/>
              <a:gd name="T10" fmla="*/ 2147483646 w 1712"/>
              <a:gd name="T11" fmla="*/ 2147483646 h 1134"/>
              <a:gd name="T12" fmla="*/ 2147483646 w 1712"/>
              <a:gd name="T13" fmla="*/ 2147483646 h 1134"/>
              <a:gd name="T14" fmla="*/ 2147483646 w 1712"/>
              <a:gd name="T15" fmla="*/ 2147483646 h 1134"/>
              <a:gd name="T16" fmla="*/ 2147483646 w 1712"/>
              <a:gd name="T17" fmla="*/ 2147483646 h 1134"/>
              <a:gd name="T18" fmla="*/ 2147483646 w 1712"/>
              <a:gd name="T19" fmla="*/ 2147483646 h 1134"/>
              <a:gd name="T20" fmla="*/ 2147483646 w 1712"/>
              <a:gd name="T21" fmla="*/ 2147483646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2147483646 w 1712"/>
              <a:gd name="T35" fmla="*/ 2147483646 h 1134"/>
              <a:gd name="T36" fmla="*/ 2147483646 w 1712"/>
              <a:gd name="T37" fmla="*/ 2147483646 h 1134"/>
              <a:gd name="T38" fmla="*/ 2147483646 w 1712"/>
              <a:gd name="T39" fmla="*/ 2147483646 h 1134"/>
              <a:gd name="T40" fmla="*/ 2147483646 w 1712"/>
              <a:gd name="T41" fmla="*/ 2147483646 h 1134"/>
              <a:gd name="T42" fmla="*/ 2147483646 w 1712"/>
              <a:gd name="T43" fmla="*/ 2147483646 h 1134"/>
              <a:gd name="T44" fmla="*/ 2147483646 w 1712"/>
              <a:gd name="T45" fmla="*/ 2147483646 h 1134"/>
              <a:gd name="T46" fmla="*/ 2147483646 w 1712"/>
              <a:gd name="T47" fmla="*/ 2147483646 h 1134"/>
              <a:gd name="T48" fmla="*/ 2147483646 w 1712"/>
              <a:gd name="T49" fmla="*/ 2147483646 h 1134"/>
              <a:gd name="T50" fmla="*/ 2147483646 w 1712"/>
              <a:gd name="T51" fmla="*/ 214748364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27">
            <a:extLst>
              <a:ext uri="{FF2B5EF4-FFF2-40B4-BE49-F238E27FC236}">
                <a16:creationId xmlns:a16="http://schemas.microsoft.com/office/drawing/2014/main" id="{B7B797AA-EF3F-3A2A-0637-CBD46906557F}"/>
              </a:ext>
            </a:extLst>
          </p:cNvPr>
          <p:cNvSpPr>
            <a:spLocks/>
          </p:cNvSpPr>
          <p:nvPr/>
        </p:nvSpPr>
        <p:spPr bwMode="gray">
          <a:xfrm>
            <a:off x="6156325" y="2398713"/>
            <a:ext cx="2727325" cy="1800225"/>
          </a:xfrm>
          <a:custGeom>
            <a:avLst/>
            <a:gdLst>
              <a:gd name="T0" fmla="*/ 2147483646 w 1718"/>
              <a:gd name="T1" fmla="*/ 2147483646 h 1134"/>
              <a:gd name="T2" fmla="*/ 2147483646 w 1718"/>
              <a:gd name="T3" fmla="*/ 2147483646 h 1134"/>
              <a:gd name="T4" fmla="*/ 2147483646 w 1718"/>
              <a:gd name="T5" fmla="*/ 2147483646 h 1134"/>
              <a:gd name="T6" fmla="*/ 2147483646 w 1718"/>
              <a:gd name="T7" fmla="*/ 2147483646 h 1134"/>
              <a:gd name="T8" fmla="*/ 2147483646 w 1718"/>
              <a:gd name="T9" fmla="*/ 2147483646 h 1134"/>
              <a:gd name="T10" fmla="*/ 2147483646 w 1718"/>
              <a:gd name="T11" fmla="*/ 2147483646 h 1134"/>
              <a:gd name="T12" fmla="*/ 2147483646 w 1718"/>
              <a:gd name="T13" fmla="*/ 2147483646 h 1134"/>
              <a:gd name="T14" fmla="*/ 2147483646 w 1718"/>
              <a:gd name="T15" fmla="*/ 2147483646 h 1134"/>
              <a:gd name="T16" fmla="*/ 2147483646 w 1718"/>
              <a:gd name="T17" fmla="*/ 2147483646 h 1134"/>
              <a:gd name="T18" fmla="*/ 2147483646 w 1718"/>
              <a:gd name="T19" fmla="*/ 2147483646 h 1134"/>
              <a:gd name="T20" fmla="*/ 2147483646 w 1718"/>
              <a:gd name="T21" fmla="*/ 2147483646 h 1134"/>
              <a:gd name="T22" fmla="*/ 2147483646 w 1718"/>
              <a:gd name="T23" fmla="*/ 2147483646 h 1134"/>
              <a:gd name="T24" fmla="*/ 2147483646 w 1718"/>
              <a:gd name="T25" fmla="*/ 2147483646 h 1134"/>
              <a:gd name="T26" fmla="*/ 2147483646 w 1718"/>
              <a:gd name="T27" fmla="*/ 2147483646 h 1134"/>
              <a:gd name="T28" fmla="*/ 2147483646 w 1718"/>
              <a:gd name="T29" fmla="*/ 2147483646 h 1134"/>
              <a:gd name="T30" fmla="*/ 2147483646 w 1718"/>
              <a:gd name="T31" fmla="*/ 2147483646 h 1134"/>
              <a:gd name="T32" fmla="*/ 2147483646 w 1718"/>
              <a:gd name="T33" fmla="*/ 2147483646 h 1134"/>
              <a:gd name="T34" fmla="*/ 2147483646 w 1718"/>
              <a:gd name="T35" fmla="*/ 2147483646 h 1134"/>
              <a:gd name="T36" fmla="*/ 2147483646 w 1718"/>
              <a:gd name="T37" fmla="*/ 2147483646 h 1134"/>
              <a:gd name="T38" fmla="*/ 2147483646 w 1718"/>
              <a:gd name="T39" fmla="*/ 2147483646 h 1134"/>
              <a:gd name="T40" fmla="*/ 2147483646 w 1718"/>
              <a:gd name="T41" fmla="*/ 2147483646 h 1134"/>
              <a:gd name="T42" fmla="*/ 2147483646 w 1718"/>
              <a:gd name="T43" fmla="*/ 2147483646 h 1134"/>
              <a:gd name="T44" fmla="*/ 2147483646 w 1718"/>
              <a:gd name="T45" fmla="*/ 2147483646 h 1134"/>
              <a:gd name="T46" fmla="*/ 2147483646 w 1718"/>
              <a:gd name="T47" fmla="*/ 2147483646 h 1134"/>
              <a:gd name="T48" fmla="*/ 2147483646 w 1718"/>
              <a:gd name="T49" fmla="*/ 2147483646 h 1134"/>
              <a:gd name="T50" fmla="*/ 2147483646 w 1718"/>
              <a:gd name="T51" fmla="*/ 214748364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28">
            <a:extLst>
              <a:ext uri="{FF2B5EF4-FFF2-40B4-BE49-F238E27FC236}">
                <a16:creationId xmlns:a16="http://schemas.microsoft.com/office/drawing/2014/main" id="{F1D50D2B-5AEB-BD80-9234-2FF28BAA878E}"/>
              </a:ext>
            </a:extLst>
          </p:cNvPr>
          <p:cNvSpPr>
            <a:spLocks/>
          </p:cNvSpPr>
          <p:nvPr/>
        </p:nvSpPr>
        <p:spPr bwMode="gray">
          <a:xfrm>
            <a:off x="314325" y="373063"/>
            <a:ext cx="2732088" cy="1809750"/>
          </a:xfrm>
          <a:custGeom>
            <a:avLst/>
            <a:gdLst>
              <a:gd name="T0" fmla="*/ 2147483646 w 1712"/>
              <a:gd name="T1" fmla="*/ 2147483646 h 1134"/>
              <a:gd name="T2" fmla="*/ 2147483646 w 1712"/>
              <a:gd name="T3" fmla="*/ 2147483646 h 1134"/>
              <a:gd name="T4" fmla="*/ 2147483646 w 1712"/>
              <a:gd name="T5" fmla="*/ 2147483646 h 1134"/>
              <a:gd name="T6" fmla="*/ 2147483646 w 1712"/>
              <a:gd name="T7" fmla="*/ 2147483646 h 1134"/>
              <a:gd name="T8" fmla="*/ 2147483646 w 1712"/>
              <a:gd name="T9" fmla="*/ 2147483646 h 1134"/>
              <a:gd name="T10" fmla="*/ 2147483646 w 1712"/>
              <a:gd name="T11" fmla="*/ 2147483646 h 1134"/>
              <a:gd name="T12" fmla="*/ 2147483646 w 1712"/>
              <a:gd name="T13" fmla="*/ 2147483646 h 1134"/>
              <a:gd name="T14" fmla="*/ 2147483646 w 1712"/>
              <a:gd name="T15" fmla="*/ 2147483646 h 1134"/>
              <a:gd name="T16" fmla="*/ 2147483646 w 1712"/>
              <a:gd name="T17" fmla="*/ 2147483646 h 1134"/>
              <a:gd name="T18" fmla="*/ 2147483646 w 1712"/>
              <a:gd name="T19" fmla="*/ 2147483646 h 1134"/>
              <a:gd name="T20" fmla="*/ 2147483646 w 1712"/>
              <a:gd name="T21" fmla="*/ 2147483646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2147483646 w 1712"/>
              <a:gd name="T35" fmla="*/ 2147483646 h 1134"/>
              <a:gd name="T36" fmla="*/ 2147483646 w 1712"/>
              <a:gd name="T37" fmla="*/ 2147483646 h 1134"/>
              <a:gd name="T38" fmla="*/ 2147483646 w 1712"/>
              <a:gd name="T39" fmla="*/ 2147483646 h 1134"/>
              <a:gd name="T40" fmla="*/ 2147483646 w 1712"/>
              <a:gd name="T41" fmla="*/ 2147483646 h 1134"/>
              <a:gd name="T42" fmla="*/ 2147483646 w 1712"/>
              <a:gd name="T43" fmla="*/ 2147483646 h 1134"/>
              <a:gd name="T44" fmla="*/ 2147483646 w 1712"/>
              <a:gd name="T45" fmla="*/ 2147483646 h 1134"/>
              <a:gd name="T46" fmla="*/ 2147483646 w 1712"/>
              <a:gd name="T47" fmla="*/ 2147483646 h 1134"/>
              <a:gd name="T48" fmla="*/ 2147483646 w 1712"/>
              <a:gd name="T49" fmla="*/ 2147483646 h 1134"/>
              <a:gd name="T50" fmla="*/ 2147483646 w 1712"/>
              <a:gd name="T51" fmla="*/ 214748364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29" descr="3">
            <a:extLst>
              <a:ext uri="{FF2B5EF4-FFF2-40B4-BE49-F238E27FC236}">
                <a16:creationId xmlns:a16="http://schemas.microsoft.com/office/drawing/2014/main" id="{A4C76ABE-AA72-01B3-FF43-F65637BD0009}"/>
              </a:ext>
            </a:extLst>
          </p:cNvPr>
          <p:cNvSpPr>
            <a:spLocks/>
          </p:cNvSpPr>
          <p:nvPr/>
        </p:nvSpPr>
        <p:spPr bwMode="gray">
          <a:xfrm>
            <a:off x="314325" y="2398713"/>
            <a:ext cx="2727325" cy="1800225"/>
          </a:xfrm>
          <a:custGeom>
            <a:avLst/>
            <a:gdLst>
              <a:gd name="T0" fmla="*/ 2147483646 w 1718"/>
              <a:gd name="T1" fmla="*/ 2147483646 h 1134"/>
              <a:gd name="T2" fmla="*/ 2147483646 w 1718"/>
              <a:gd name="T3" fmla="*/ 2147483646 h 1134"/>
              <a:gd name="T4" fmla="*/ 2147483646 w 1718"/>
              <a:gd name="T5" fmla="*/ 2147483646 h 1134"/>
              <a:gd name="T6" fmla="*/ 2147483646 w 1718"/>
              <a:gd name="T7" fmla="*/ 2147483646 h 1134"/>
              <a:gd name="T8" fmla="*/ 2147483646 w 1718"/>
              <a:gd name="T9" fmla="*/ 2147483646 h 1134"/>
              <a:gd name="T10" fmla="*/ 2147483646 w 1718"/>
              <a:gd name="T11" fmla="*/ 2147483646 h 1134"/>
              <a:gd name="T12" fmla="*/ 2147483646 w 1718"/>
              <a:gd name="T13" fmla="*/ 2147483646 h 1134"/>
              <a:gd name="T14" fmla="*/ 2147483646 w 1718"/>
              <a:gd name="T15" fmla="*/ 2147483646 h 1134"/>
              <a:gd name="T16" fmla="*/ 2147483646 w 1718"/>
              <a:gd name="T17" fmla="*/ 2147483646 h 1134"/>
              <a:gd name="T18" fmla="*/ 2147483646 w 1718"/>
              <a:gd name="T19" fmla="*/ 2147483646 h 1134"/>
              <a:gd name="T20" fmla="*/ 2147483646 w 1718"/>
              <a:gd name="T21" fmla="*/ 2147483646 h 1134"/>
              <a:gd name="T22" fmla="*/ 2147483646 w 1718"/>
              <a:gd name="T23" fmla="*/ 2147483646 h 1134"/>
              <a:gd name="T24" fmla="*/ 2147483646 w 1718"/>
              <a:gd name="T25" fmla="*/ 2147483646 h 1134"/>
              <a:gd name="T26" fmla="*/ 2147483646 w 1718"/>
              <a:gd name="T27" fmla="*/ 2147483646 h 1134"/>
              <a:gd name="T28" fmla="*/ 2147483646 w 1718"/>
              <a:gd name="T29" fmla="*/ 2147483646 h 1134"/>
              <a:gd name="T30" fmla="*/ 2147483646 w 1718"/>
              <a:gd name="T31" fmla="*/ 2147483646 h 1134"/>
              <a:gd name="T32" fmla="*/ 2147483646 w 1718"/>
              <a:gd name="T33" fmla="*/ 2147483646 h 1134"/>
              <a:gd name="T34" fmla="*/ 2147483646 w 1718"/>
              <a:gd name="T35" fmla="*/ 2147483646 h 1134"/>
              <a:gd name="T36" fmla="*/ 2147483646 w 1718"/>
              <a:gd name="T37" fmla="*/ 2147483646 h 1134"/>
              <a:gd name="T38" fmla="*/ 2147483646 w 1718"/>
              <a:gd name="T39" fmla="*/ 2147483646 h 1134"/>
              <a:gd name="T40" fmla="*/ 2147483646 w 1718"/>
              <a:gd name="T41" fmla="*/ 2147483646 h 1134"/>
              <a:gd name="T42" fmla="*/ 2147483646 w 1718"/>
              <a:gd name="T43" fmla="*/ 2147483646 h 1134"/>
              <a:gd name="T44" fmla="*/ 2147483646 w 1718"/>
              <a:gd name="T45" fmla="*/ 2147483646 h 1134"/>
              <a:gd name="T46" fmla="*/ 2147483646 w 1718"/>
              <a:gd name="T47" fmla="*/ 2147483646 h 1134"/>
              <a:gd name="T48" fmla="*/ 2147483646 w 1718"/>
              <a:gd name="T49" fmla="*/ 2147483646 h 1134"/>
              <a:gd name="T50" fmla="*/ 2147483646 w 1718"/>
              <a:gd name="T51" fmla="*/ 214748364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30">
            <a:extLst>
              <a:ext uri="{FF2B5EF4-FFF2-40B4-BE49-F238E27FC236}">
                <a16:creationId xmlns:a16="http://schemas.microsoft.com/office/drawing/2014/main" id="{A73F7B20-1F8D-D604-768C-4F922274D03D}"/>
              </a:ext>
            </a:extLst>
          </p:cNvPr>
          <p:cNvSpPr>
            <a:spLocks/>
          </p:cNvSpPr>
          <p:nvPr/>
        </p:nvSpPr>
        <p:spPr bwMode="gray">
          <a:xfrm>
            <a:off x="320675" y="4437063"/>
            <a:ext cx="2733675" cy="1811337"/>
          </a:xfrm>
          <a:custGeom>
            <a:avLst/>
            <a:gdLst>
              <a:gd name="T0" fmla="*/ 2147483646 w 1712"/>
              <a:gd name="T1" fmla="*/ 2147483646 h 1134"/>
              <a:gd name="T2" fmla="*/ 2147483646 w 1712"/>
              <a:gd name="T3" fmla="*/ 2147483646 h 1134"/>
              <a:gd name="T4" fmla="*/ 2147483646 w 1712"/>
              <a:gd name="T5" fmla="*/ 2147483646 h 1134"/>
              <a:gd name="T6" fmla="*/ 2147483646 w 1712"/>
              <a:gd name="T7" fmla="*/ 2147483646 h 1134"/>
              <a:gd name="T8" fmla="*/ 2147483646 w 1712"/>
              <a:gd name="T9" fmla="*/ 2147483646 h 1134"/>
              <a:gd name="T10" fmla="*/ 2147483646 w 1712"/>
              <a:gd name="T11" fmla="*/ 2147483646 h 1134"/>
              <a:gd name="T12" fmla="*/ 2147483646 w 1712"/>
              <a:gd name="T13" fmla="*/ 2147483646 h 1134"/>
              <a:gd name="T14" fmla="*/ 2147483646 w 1712"/>
              <a:gd name="T15" fmla="*/ 2147483646 h 1134"/>
              <a:gd name="T16" fmla="*/ 2147483646 w 1712"/>
              <a:gd name="T17" fmla="*/ 2147483646 h 1134"/>
              <a:gd name="T18" fmla="*/ 2147483646 w 1712"/>
              <a:gd name="T19" fmla="*/ 2147483646 h 1134"/>
              <a:gd name="T20" fmla="*/ 2147483646 w 1712"/>
              <a:gd name="T21" fmla="*/ 2147483646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2147483646 w 1712"/>
              <a:gd name="T35" fmla="*/ 2147483646 h 1134"/>
              <a:gd name="T36" fmla="*/ 2147483646 w 1712"/>
              <a:gd name="T37" fmla="*/ 2147483646 h 1134"/>
              <a:gd name="T38" fmla="*/ 2147483646 w 1712"/>
              <a:gd name="T39" fmla="*/ 2147483646 h 1134"/>
              <a:gd name="T40" fmla="*/ 2147483646 w 1712"/>
              <a:gd name="T41" fmla="*/ 2147483646 h 1134"/>
              <a:gd name="T42" fmla="*/ 2147483646 w 1712"/>
              <a:gd name="T43" fmla="*/ 2147483646 h 1134"/>
              <a:gd name="T44" fmla="*/ 2147483646 w 1712"/>
              <a:gd name="T45" fmla="*/ 2147483646 h 1134"/>
              <a:gd name="T46" fmla="*/ 2147483646 w 1712"/>
              <a:gd name="T47" fmla="*/ 2147483646 h 1134"/>
              <a:gd name="T48" fmla="*/ 2147483646 w 1712"/>
              <a:gd name="T49" fmla="*/ 2147483646 h 1134"/>
              <a:gd name="T50" fmla="*/ 2147483646 w 1712"/>
              <a:gd name="T51" fmla="*/ 214748364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31" descr="1">
            <a:extLst>
              <a:ext uri="{FF2B5EF4-FFF2-40B4-BE49-F238E27FC236}">
                <a16:creationId xmlns:a16="http://schemas.microsoft.com/office/drawing/2014/main" id="{B535623D-49B1-287F-B692-2D15EF4B0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1593903">
            <a:off x="746125" y="4217988"/>
            <a:ext cx="604838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2">
            <a:extLst>
              <a:ext uri="{FF2B5EF4-FFF2-40B4-BE49-F238E27FC236}">
                <a16:creationId xmlns:a16="http://schemas.microsoft.com/office/drawing/2014/main" id="{080526FC-3747-7512-3384-F004C31EE2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33">
            <a:extLst>
              <a:ext uri="{FF2B5EF4-FFF2-40B4-BE49-F238E27FC236}">
                <a16:creationId xmlns:a16="http://schemas.microsoft.com/office/drawing/2014/main" id="{8EF8E297-AA2D-85BF-BB88-07B1AA45A84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459663" y="1695450"/>
            <a:ext cx="13033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220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486275"/>
            <a:ext cx="7772400" cy="1165225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867400"/>
            <a:ext cx="37338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itchFamily="18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6DB802F7-B545-2309-D9B4-7D80932BA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1E5B3B52-1128-A0F5-D2BE-C07A2A69AC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73AF9438-F667-3060-EF35-32F33DAFF6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66612A7A-D0DA-4209-BE1D-E44AD9CB65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8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1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86A5E3-967C-09C5-8BEF-A2ED3669EF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BBEFAE-70B6-8BC5-142D-6EAAB8BDF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156B6F-C5D8-9031-A739-8BBD850B9A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969AC-8DF7-4533-9A8F-B582D295F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116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3BF105-B02A-7471-FDA1-51594267EC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FF0DC5-C982-3417-F18D-915BB60632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18AAF3-5955-9AD5-06BB-5416D9C85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E19F1-17CB-4D52-8AC0-446E501AE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764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03C38-E890-17A2-4B36-CBFEB3777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323A9C-CAC1-DF06-191D-BB74E01323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C94CF1-904C-38F9-D5FB-0F89C9DC92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8B687-EFF9-41C3-94AA-4EEDCF929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036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C9A5BC-91CF-6E10-F409-549212644B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5AD3C9-346B-0D17-6255-C920E6D099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C7D01E7-7F6B-931C-CDDD-F32912B042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4A747-E973-4DC8-B48D-B8788E5C0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682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F6A0DD-833F-9893-E3BD-5CE85F8DC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EE43E4-AFBE-F6E5-BB24-99676DC33B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848CB0-D835-5940-A0D8-48E988BA0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CF4BB-B5DC-47A6-A8F2-BA5A50D422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379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FFE595-C269-6B2C-B195-7A7E2ED8AC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FAF4C2A-445F-4A69-1ABA-1D98E60884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0D6F84-C4A0-CD46-803D-0E258C6CE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27A8C-3185-4572-8E79-733C778018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85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C0457-5CFA-C031-D1F0-ADDA3500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1C5F5-628D-45C7-B137-1AC61CA7499E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80862-DDBF-4068-8755-FAC4E5A9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FA299-3C9F-177F-286B-4488262B9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E2F43-32B0-4C7F-B66B-43769D09E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636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9704D1-035E-37B4-8FBF-46859344A4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EAC92D-11C7-A7AE-3C52-53EDFD027B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DE73F4-8B12-0E48-DBD6-B5775E79B8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E779B-4FB9-47FD-95EC-4FF11C90BB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269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5A22B-426A-7723-D043-CC6092A45F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21F8A0-35DC-BC72-5FF4-41257D56B8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011A4D-D22B-A139-FF88-9FC0E4AA0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BD70A-0950-44B2-ACA8-2B7C26AFC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716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7BD963-F174-CAE5-BD9B-3EBA12C0B3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7E8970-1B61-0C4E-5EC5-63E462B4B1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1089A0-0DB7-79A3-FA34-118482D02C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7F221-171F-4D02-94B8-F45C80DF9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188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A1A058-741E-19F3-CEFD-59DECB1559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7CAAB4-72FC-E2E6-59A9-82C35EA006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3EEAC1-7FC8-B98D-0F7E-738E8B37D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0DE0B-F163-418D-9097-3152E6EC1D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066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6A4741-7D38-AD80-A884-BD258B020D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B296A9-DA83-B5F9-126F-5B202874C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77C545-8097-F4F2-2EDC-48F304A9C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78E1F-C5A7-43D6-985F-FC880D90C7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599655"/>
      </p:ext>
    </p:extLst>
  </p:cSld>
  <p:clrMapOvr>
    <a:masterClrMapping/>
  </p:clrMapOvr>
  <p:transition advTm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FEE104-58DD-762A-F3CD-3BBF718AC4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F2B62A-5FA7-5A4B-27AC-DF93E2346C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8C718C-5B11-09BD-72AB-67EAB990A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F7C62-CF4F-4455-B0E7-9AD72A0B0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184916"/>
      </p:ext>
    </p:extLst>
  </p:cSld>
  <p:clrMapOvr>
    <a:masterClrMapping/>
  </p:clrMapOvr>
  <p:transition advTm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46B1BD-293E-1A8F-3D38-2FA09D5F2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81977E-521A-0268-A332-B197E0A206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30E479-80D8-37C0-291F-50EBECA8A3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D5EAD-2064-46C2-9A24-4BC3267466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150245"/>
      </p:ext>
    </p:extLst>
  </p:cSld>
  <p:clrMapOvr>
    <a:masterClrMapping/>
  </p:clrMapOvr>
  <p:transition advTm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BC27AB-8A43-7479-EFF8-42CAA6A97A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1761D6-DDFB-B3BE-4C40-0781612F7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533439-E195-01DB-C61C-0DB851D815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8C42ED-51DD-41EB-80DD-DC637B43A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197787"/>
      </p:ext>
    </p:extLst>
  </p:cSld>
  <p:clrMapOvr>
    <a:masterClrMapping/>
  </p:clrMapOvr>
  <p:transition advTm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C62222-1104-2182-1D9B-4166C0803B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B842677-9C0F-03B0-E4FB-132A6864E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7D74C8-72B3-09F5-41AE-A60C882706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87BA16-3F8A-4D59-BEC9-68FA1CD6B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740820"/>
      </p:ext>
    </p:extLst>
  </p:cSld>
  <p:clrMapOvr>
    <a:masterClrMapping/>
  </p:clrMapOvr>
  <p:transition advTm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D34F819-591D-3A49-85C3-28792BEBE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FE5B67-F79B-F871-5758-F27D68CC99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484606C-DDDA-F394-3B46-F7CB417D3C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98138-DCFC-4E44-A123-5ABF28DD1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15900"/>
      </p:ext>
    </p:extLst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02D5D6-88EA-ADBE-6DD3-F6484FCD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87D30-78C5-470F-AB8B-C9A0A3542A7F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4F5478-042F-80CB-9308-44443902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C3D1BF-2A5F-CA69-E22C-F7715B0C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64D2B-A192-4A41-A7DD-1CCB7AAD1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791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32EAF33-02CC-E57D-3FC1-9504383C68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2639565-C65C-1F95-89FC-FD6A46D4E7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641EFF-EAAF-6FD9-B701-FC9B4EADA3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48340-F300-4B74-9462-BE6B8B162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64299"/>
      </p:ext>
    </p:extLst>
  </p:cSld>
  <p:clrMapOvr>
    <a:masterClrMapping/>
  </p:clrMapOvr>
  <p:transition advTm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E232BD-68FE-0DE8-9E83-70EA24E0ED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5B2C17-2195-77C3-6469-5B9BE7DAE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0561CC-FDAF-E58D-BC5F-3F6702C47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96B1B-3AE4-4C9D-93F7-B0315AF68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423770"/>
      </p:ext>
    </p:extLst>
  </p:cSld>
  <p:clrMapOvr>
    <a:masterClrMapping/>
  </p:clrMapOvr>
  <p:transition advTm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421E0D-6AEE-E945-EF18-EE185986AE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B630B4-168D-8764-39B6-33FEA5D1D7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A835E7-74D3-C25D-2D35-7C6023F521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CCD25-A668-43E0-848D-825D12FA0F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25450"/>
      </p:ext>
    </p:extLst>
  </p:cSld>
  <p:clrMapOvr>
    <a:masterClrMapping/>
  </p:clrMapOvr>
  <p:transition advTm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5D9214-D473-8A75-1FF9-696CE680F3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B7F091-94E0-E4AB-E188-F64630EA5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2CD584-C5DA-9128-7773-B6FD1DA55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8409F-5238-4B40-956C-B70B632B4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339744"/>
      </p:ext>
    </p:extLst>
  </p:cSld>
  <p:clrMapOvr>
    <a:masterClrMapping/>
  </p:clrMapOvr>
  <p:transition advTm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416F20-F148-8DD2-9BD5-A0BC0F5CDE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3D438D-9395-FFCD-CBAE-08F044625B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6B7479-9E90-361F-C46F-CAF5A40C18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0F4BF-29E7-4B40-92A4-0C872E6DB9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974635"/>
      </p:ext>
    </p:extLst>
  </p:cSld>
  <p:clrMapOvr>
    <a:masterClrMapping/>
  </p:clrMapOvr>
  <p:transition advTm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964F7CC-991B-1A76-A5FA-82A961E684F5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4BA80CFA-6DC8-1350-E557-92CC37B5BE4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699F05D9-8906-DCD1-D7E6-A8BE5309E8C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BAA554AF-8E23-A306-BC55-44788741156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CA1B3CE0-4808-CFC6-80FE-777EA5171A7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5A44F638-9F98-0AB6-AC25-4AABD6452D6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D6896357-736B-707A-120F-66AC9F0FD30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99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7B90B95-915C-0234-4F0D-F2AD9B23E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2DA3157C-1895-6CC1-CB29-CF60DB382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5BFAF0CB-F159-FFEA-FE53-54C3E541E3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92018-8B08-43CC-954F-E4D8E7639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3922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4491CBB-6F94-2B46-11CD-158544091E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6186AD4-97BC-7F48-1205-7A34FB73B5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576F93A-D8CE-089E-264A-514FE9113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7F481-F3DB-4EBC-A443-BE9213F6A1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3010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3D9323B-9A9D-8D77-6607-67C62DA47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2D004FB-994D-1148-18EC-9F39C52B3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44AA27B-B267-8BBF-DC60-6C2B8375F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2E52A-15FF-4898-B8F4-B67BB89134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415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E6E1793-3D5D-44A4-5FC2-AE62DA0C65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11805C1-66E4-C3DF-5A96-DB51F7CA8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F6B7901-A39A-4AD8-5521-93772A40FC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F0B58-6249-4F1F-B918-AFE0C6136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9101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5AA1D40-A252-941D-5C17-F85AC4D659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EC9091E-5969-000B-7F70-1DF1F82FA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CB07175-E183-633E-E8DC-2B3EBA398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8E5948-7EDB-4318-A744-C5A435788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56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AAAE01-2B5E-3F68-8EC1-D52818BF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69AD-5219-4849-A4E7-C3324CCF5D1B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080419-9545-F4E3-AE19-07182CD4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D0940D-D1D2-22D0-5F2B-8F4362DEE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07802-954D-4B9B-9213-B3BD852F07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0280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2B032CF-5B5C-DE47-4BB6-EAAFC0A46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6F239DC6-FD1A-1275-9451-29BD04BBD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89C68BF-6DFD-4CF6-D73A-1C8A632C9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C7447-03F5-4EE7-AE34-D68BA7C53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2597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96C28308-18CA-45B5-6EA8-2750975A38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B1D476F2-D20C-A640-A518-35622AAAFF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EDC50F0-C4F4-6E54-44BD-D007798701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66F4D-22C5-41C4-B57A-F13AB7AC7F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0007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992B068-64B4-7FB5-99C1-75D7ED736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5D09D99-0527-3E55-17CF-676291A60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BAD80B9-6C9C-9852-7AE5-EAA26C68C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EB1FF-A91E-4A01-A6A9-0F6691720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7992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75317E9-8594-C8D1-89D4-0383A1D6D6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26A739C-AA61-1672-8BC2-50C5191B0D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3470F0B-C9AF-13AC-112D-9D839A3D35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3A3F7-0164-4EC8-A8AD-9977C11D9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7663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4030984-4EA7-8E6B-45A2-48258C743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9263722-34AF-CC21-8739-CD069D1370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6C04A26-78FC-3981-C914-7876534D6E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55DF6-06FE-4EB6-9992-350C60C951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452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0DF1B04-7370-9A04-7A4A-D3C8E05EA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477C51A-473F-53F2-3CE6-2B30F9213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4F9AC94-BFAC-647A-A70E-491E00AB02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37DCB-C5DD-48B9-8219-6441B6C37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1607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6B977E3-044C-891E-FDAF-007826009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FB476B6-DBED-508F-7A91-35E39C4DF7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BDAC1D8-0534-39A6-3D43-108E17847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80B136-EBBA-428F-B668-8EDC6B2EF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263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B3E1A0D-6520-0652-4FC9-9273DCB45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34C58B7-4888-8E81-F051-B24707A875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3A64FB1-DF43-DB2D-9B09-B0EE8A0514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0A4E5-A0E5-47D5-B31C-60C007287D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1292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5485820-ED8F-27FE-597D-0235C4EFD400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EC57DF3C-3DBE-7087-C451-88880C8E61C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D4A2F3F0-20B3-7B9C-8CA6-EE2FA93F333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4227593E-7933-E80A-355B-9CD41EEB40C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5AA7E922-C021-14A2-1186-4F299DEF352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7B8509D5-9E42-2444-EEB4-B2F71902532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031980D2-6A77-AB33-4E33-C31449BECCF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99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1ADD6D6D-0707-FC60-86F9-8B0A42DA55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FECB8665-52A6-A15C-F351-FB0AC1A336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C34DD9F-2E09-B909-710C-FD9230602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07DD6-32DC-4B78-ACFD-DF1E4D2F96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4905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8A3E2EA-3C07-0E30-E900-B56434BF07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74889F8-6AEE-9FAE-F967-23BDFFB706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5102728-CE2D-FA7B-73CD-49A0D9922F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00257-D339-4E84-8217-1479B9A11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47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BA28F9-831C-FC52-A6A7-F228EFC7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1721C-B08C-4747-9854-D44EA46DC07F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2F35EA-15B2-F941-1FEB-88E85AA78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5C79DE-3CC6-9452-118C-B3D3E0A19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151C4-004A-49D4-BA7D-395428C26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2716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9CE4BC7-8F2A-4A8F-85D2-7E24E6338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34F022B-C490-16AA-4603-A84A4E10CF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5D84546-EE0C-E4BE-8CB8-5CB369D8DF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D6FBD-DFE3-4DA2-B780-35249A1E62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76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D00B0F7-D887-7376-24C5-7A8CF76CFE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7ECE876-2B3B-E1AE-0B2D-D242CEB504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B0F2D9A-7323-A0DA-5B6D-606A63E1CF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B3469-587A-4EDA-A6D6-7E2FA59D9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9023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9342402-D8CE-F9CB-D3FB-1A4155728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911B099B-6FEC-2581-51A7-F4BBA98C5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9F9A2EA-CA34-8E66-988B-8CD9345DF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91F4A-0DAB-4627-9915-C25586A4BF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4566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A5D4B86-4781-B208-FC6F-F2ED1A86C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AA02A1D-07B3-D117-9954-44B07935A9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80FB676-C114-DBF0-400C-F1F4930A4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D1551-1CB9-40E0-B749-B3039D28B4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6916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5597D8DF-9D3A-D444-087A-CE98C8E54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414C4C1B-7D09-3E34-3F6B-DEB2205E55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FAE9A8D-8A0A-1EE9-94CF-F76EBBC1BE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1ED1F-0C6B-43F0-8D10-91FCB0022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1753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EF1FB8D-26C4-8059-C9F4-8C2760F815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7212B09-87BB-C17A-3544-0153C4983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2DC52C9-FF1B-0A00-45EF-EB94439230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B1491-5855-49C6-9389-C2BA42EBE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0376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A66A4F6-910B-61BC-4803-1EB8F22F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3F8AD1C-A6CB-FF2F-B092-572530E678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35A14E3-7AA6-638E-0914-93503D2DDE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AE8C9-829E-4D8F-838C-BDE23610E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961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B1D824F-63FE-58B5-3FCE-BF34994AD4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A67C5F2-A1AF-A075-8664-3412062F37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1930BEB-69AA-4A2A-3029-F309F777F5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157DB-DF54-481E-A313-11306DF74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1025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521D5C8-65D7-412D-62DB-4A0E50000F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660C661-CC34-3971-3099-E7FE02FA1E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23FC08E-C006-0FCC-A300-462229F6AD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DE7E2-5543-4A0D-BFD4-42BBF7A7C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0038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518E38E-7257-CA6A-6A04-713385CA5F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F2AE348-9B08-BCA0-168E-C265A86BF0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39FA893-C61D-3D57-790B-4FA293DAD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1A023-CDDC-440B-B9CD-EBEF0556DF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20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89E5B7B-3F26-7977-A649-BC2A22DC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16615-1CBB-42C9-A469-651E91C7AF63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DD57FC7-345F-6316-69E2-E2C205D1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E1A631-E448-EEB0-98A0-AFDE21BC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DDBAD-3D69-44ED-A63B-4C57E7DDB0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230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584692B-D6F5-E74A-E624-76C2B8F6BA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59A11B8-AFE0-0D3D-B84A-6401987E05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A8E9C09-D6CA-FB41-84DB-174295A0A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42DDF-088D-4E11-B4A3-D9597C26B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3052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FC2BB41-CD4F-5B92-07F9-9AA90934B150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56E71DBB-B883-9522-E0BB-7375B15D972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5563E311-EE1A-DC90-359F-5FC46D6FC4C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C9614AA6-FFE3-F1C8-83C3-17CCDAD0503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D0178455-16C0-6F58-17F3-E43A7DF5FF1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B2355E3C-0ECE-F960-BA28-610045F7081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78A89899-BF6C-20AF-7BD7-DD23541EC62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99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3CB776F-0922-F143-99B8-8C34C0E8D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030235B2-2190-039C-17DF-DB15FDA4C5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E2B81F3B-88C7-E9C2-7FB2-C94B3F9EEE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F6F03-39FB-430A-96DC-6AD786306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442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2AF36A-DEA5-BE90-7C85-7F2A9A0186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CA7181C-4DA9-7A1E-3181-40D9E1349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A8A2B68-EAD3-9199-97EE-8BBC571212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11CB2-2670-411C-B365-782F99012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1156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167F82A-E401-334B-2BCF-066CB8A8A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E58A875-AAB6-5845-34BA-4FD4BB39D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87B79B4-7852-49E7-2FBA-EB211A1B24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9F451-26B4-4926-AB79-B3F7534C2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9487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B8EE804-F6DA-07EF-C18F-9F7C61519A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FD6FA54-D037-5A09-083C-F6DEC83C69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97E9137-F6FA-AFC9-6EF3-79557CFED2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0A7C2-2C55-4950-959A-5253886DE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4597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DD04D67-F04C-8B1A-B7B9-C0A8E22C3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340C704-3A41-4088-E805-CF9330730E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E57600C7-B2C9-7676-A177-B2D6E8B876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8E9CB-27D8-451B-9B89-615F12E54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4859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C7678DB-FD5F-962F-C3F9-CC1BCFF4F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FC4A0A3-B491-FC23-AE97-C7B66C72E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4C3AB31-3AC3-3622-11E4-C43042E4D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08E4A-1F08-4455-AE2C-B0A68FEF5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7846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0FDE4326-6F4F-254E-DDCD-BD1D90E67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A948FAA-116F-2053-9F33-891A153FF9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6D59D08-DC6B-4B57-1C6B-0EEFA384D3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76FBB-620A-4F15-A203-48F83FEF43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045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11E3ED9-F089-B0D5-3320-BA21952EF6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8208855-6C1B-2ECB-3ADE-858AF830B8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EBB79C7-8B4D-CED2-45D3-67C22B5E84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1A9E3-0AC5-41C8-920E-D5EEE2551F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5750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7F3A769-76E1-BA97-8886-8EB3EC613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330BBDC-97E7-7EBC-4BE2-3B40E855C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317BCB6-2896-EFEB-9D4F-C75AF40F0D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73ACB-9CE3-4A65-BA4C-DEE43D22C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44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1AB596-4F8B-A2C8-A514-039695885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A56B2-180D-470D-B150-8E1F17210145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2BB2B-7B22-AFED-8984-C8349540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910632-5FFB-1052-B80F-2287ABB6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243C9-0A59-4EA9-A350-DBEFDB4D18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9944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4C8C64C-4214-E4D3-E25F-6FE7D8E24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F93E8D7-5D2D-6D99-FBFE-5818B130C5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520C08F-A95E-EA96-3B1A-E8DD52FBFE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008B2-6979-488F-8524-1840430B51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9486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B2CE138-1580-B9C7-C4EE-2F559A2921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7C65B3F-75F0-8EF4-F5F4-B7DE3BD996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4D6BF0E-783F-B13A-6D5F-6BECAD5B21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A1F45-0A72-4581-9866-751210826D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598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D8C16A2-18C2-6AF4-3DA1-F4C2AC1E84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D64A8DD-18C8-6625-6270-A3C2373E9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AAF2D56-221D-5AF8-4BD6-6BCED29DB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68C5B-5B69-4BA7-8828-8D467CA746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2504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C4E4C0D-E1D6-FDDC-08B5-BE2558F69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CDA1727-7CD2-06E3-53F9-4B953E8B59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4C7EED4-D18D-DE1C-55E8-A53F3D12CC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35328-BA83-44CB-80A0-00E3E2EF11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3043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0E8941D-F939-AB3E-4CA3-960626771477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63D9C993-E75D-201A-B585-74C4899C09D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BA5A24B6-8A2E-93A5-B9D2-6DEDAAB61E5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9584B39B-90DF-C6F0-2BE3-BD64EB6FFC8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4E1E695B-E00E-5A09-B322-F16E245F59B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F1B1ABE7-4642-3162-08E6-65302E7678C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AA31D5AA-8368-2AC8-420D-A4B0F606E54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99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BD931D5-A241-0895-3BB4-BE59CD2B9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EAAEEEE0-8C9B-84D9-4590-1F0659CE5A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D4E5B411-0C20-B84A-CDE5-9FB38D320B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35C55-FBD4-4D69-8FEC-2DFAF6EC8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6642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E49C810-A179-0DE5-52D8-75F52EE028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8CB6AD1-5EED-D292-81C7-F51C40C3EE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7478583-EF72-F890-F6DE-96409D4D6B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B7BFC-675A-44BF-BD51-73B2DEE91D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5358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DE17976-587E-4203-6762-ED82D55D12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162818E-97F3-C8D6-BA1D-02551B6247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8E2C2FF-3D45-04A5-7A16-3CCF472457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4A0C7-C157-4962-BC78-8E429E795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100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72097D2-EAD4-5D53-BCD7-904311641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AE1CD99-E5ED-08BC-7860-5E225EEB9E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40C239F-D31B-CB91-12AF-7236AA9AA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C91C7-8A82-4939-8FE7-189847B7E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3430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13A8338-6494-DE94-EC7F-72E0625B30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B36683C-8527-617C-D3B0-CBDCE4A64B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FA0BEB80-1809-83DE-6B0D-9D24D6521C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18019-13A6-4BD7-9321-09B1CBDADE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3507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AFE2A93-DC31-84D2-2EC1-976D42A50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1D4AA84-9BFC-4385-60FA-D843DF2062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04A08EE-85A7-6880-2587-C7B2A0EBB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A9C67-4D05-404E-BB68-9F5E534F4D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99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E82DCA-66BD-79DD-F0AE-724F0B593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875BE-2746-43DF-85C7-BBD8DD6C4B8A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C750FE-D578-0EEF-BC53-18DB9DB8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A053C0-0FB8-CD18-4D56-EFA34BBE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988BB-1936-478B-A837-96D30D325F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963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93203891-91B4-77C2-1AEE-C90CAE24C5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E902A2EC-7BCA-542A-198E-68CF5A15A9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B9F351A-F2BE-FE0C-6745-2623017A6A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64A3A-AAF1-409B-B719-67CE8FC72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0256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8D77694-A5A7-4E41-C76B-E25E303B2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4C27EB3-6EB6-DE15-C9D7-CBFEAD2FF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403D1BC-3055-59D4-6AEC-A6A44754F8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F9B30-86CA-47F8-9DBA-DAC1C5BE9E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4012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EDE0DB4-96D6-58F4-8B3D-47F2E502E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A92C0F9-9683-60CA-53AB-029A7BD12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0E779AF-5981-170B-413C-61BD01AACA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727A1-1773-41FF-BF78-3577F99BD2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4317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F389850-E71C-5F4C-C371-CFF5A333B6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EA0F91D-CA20-FD5D-0EC6-8F36F43C8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08E8133-A938-2AC5-A87E-6EA0FBD624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75854-2867-4A3E-B05F-AAF7E1865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7603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D6D58D4-DE9E-86E3-B88F-9CC37C07D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C536D1B-53B6-CFA7-0A1C-60FFF899FA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3CB7355-EECE-C8BE-31EA-ECED94EBA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F9E19-6A3A-40EA-A780-694DC05194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4805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EB85F27-757D-0CF8-DC5E-710D8389BA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749D313-3887-FBC8-AA27-261CF0B9C5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0892727-0639-A8D5-A297-12FFFD5C8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7E214-0453-4C1F-B373-75611AAAF6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9879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8E11EF6-8DE7-6A72-8350-F45C2E263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E0B2070-230F-680C-F9C5-31C2E9E58D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BDA2959C-172B-C01F-544C-6F5A13E6D0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DB2EC-7FFB-4010-88C8-FC2DF165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8143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DFBD8A4-3837-42C4-ED4B-6A271C4276AB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F375BC21-AC73-B0A1-0E96-8B182C463FB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F70E77CC-A672-1BDF-94A2-3B38221C475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01E10063-9436-46C9-3D6E-36045BF131E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2099ADFB-9188-C990-32C0-50CBA030501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B2902753-5AF2-2167-0BDD-391A4136769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C76965FB-92EE-E3E5-9847-D7F86E5AFF5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99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131BF5BF-E6F5-869F-35C1-B099E7371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DA31619A-1D45-9634-7412-21BE6A6CD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8DC9DCF7-A883-AA73-D35E-8A2757E54B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4FFEA-2314-42A4-8F61-05D6993BC4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7929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BD10D07-B07C-EB2F-33F5-9938A8E787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EC0FE58-7D6E-FC3A-CD02-6F7DF3162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1B76760-EB57-B647-A5EA-7C75CB82D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06130-1920-4552-B152-A8DF025D7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7930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B66DE5C-C35B-D1DD-BF31-BBD40AFA20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3A82F82-2C5A-8FAA-C909-43E9E0953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B5A7626-8CD1-1278-7BEB-3A8E2A5F9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6C3987-F2D9-4615-9C7B-5961C5B5FF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85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3F6D84B-4043-B868-6048-DD906FF5B3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F132F5F-4290-623E-E7AF-4E5D8CE689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C91C9-6E65-807B-FF8D-9AA6D5567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178F235D-FE11-4DAF-BACC-B2B12BEC48CD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9FE99-2779-9978-6578-5D8825344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E548D-DD89-7BF6-F73B-C42C3A331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5C8FC65-EEF2-41B7-8B60-22F5C17BA0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2" r:id="rId1"/>
    <p:sldLayoutId id="2147484913" r:id="rId2"/>
    <p:sldLayoutId id="2147484914" r:id="rId3"/>
    <p:sldLayoutId id="2147484915" r:id="rId4"/>
    <p:sldLayoutId id="2147484916" r:id="rId5"/>
    <p:sldLayoutId id="2147484917" r:id="rId6"/>
    <p:sldLayoutId id="2147484918" r:id="rId7"/>
    <p:sldLayoutId id="2147484919" r:id="rId8"/>
    <p:sldLayoutId id="2147484920" r:id="rId9"/>
    <p:sldLayoutId id="2147484921" r:id="rId10"/>
    <p:sldLayoutId id="21474849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08C33278-6944-A2A1-BA1F-D861E717104A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248" name="Oval 3">
              <a:extLst>
                <a:ext uri="{FF2B5EF4-FFF2-40B4-BE49-F238E27FC236}">
                  <a16:creationId xmlns:a16="http://schemas.microsoft.com/office/drawing/2014/main" id="{8A59A97A-674D-78E7-36EE-929FB20E4A5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49" name="Oval 4">
              <a:extLst>
                <a:ext uri="{FF2B5EF4-FFF2-40B4-BE49-F238E27FC236}">
                  <a16:creationId xmlns:a16="http://schemas.microsoft.com/office/drawing/2014/main" id="{CC775C59-E6E6-0737-DA73-06524A9F522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0" name="Oval 5">
              <a:extLst>
                <a:ext uri="{FF2B5EF4-FFF2-40B4-BE49-F238E27FC236}">
                  <a16:creationId xmlns:a16="http://schemas.microsoft.com/office/drawing/2014/main" id="{17F71DF6-15B3-F797-A136-89E79FE8CFC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1" name="Oval 6">
              <a:extLst>
                <a:ext uri="{FF2B5EF4-FFF2-40B4-BE49-F238E27FC236}">
                  <a16:creationId xmlns:a16="http://schemas.microsoft.com/office/drawing/2014/main" id="{12EE63B2-6CD7-6A07-A805-B69A7C10732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2" name="Oval 7">
              <a:extLst>
                <a:ext uri="{FF2B5EF4-FFF2-40B4-BE49-F238E27FC236}">
                  <a16:creationId xmlns:a16="http://schemas.microsoft.com/office/drawing/2014/main" id="{BB589368-88D5-108F-9DB7-09616C1FA8B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243" name="Rectangle 8">
            <a:extLst>
              <a:ext uri="{FF2B5EF4-FFF2-40B4-BE49-F238E27FC236}">
                <a16:creationId xmlns:a16="http://schemas.microsoft.com/office/drawing/2014/main" id="{AB0FC28A-39A5-7170-B09D-1DBB323B2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669504CF-A1D9-C5A3-30E3-AB1857E2B0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36AF492F-1F9D-4829-A811-B36522CA98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C6693912-7666-9B15-7530-BC37F61690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0775E815-9D2D-458A-91C3-1BD8440ABC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47" name="Rectangle 12">
            <a:extLst>
              <a:ext uri="{FF2B5EF4-FFF2-40B4-BE49-F238E27FC236}">
                <a16:creationId xmlns:a16="http://schemas.microsoft.com/office/drawing/2014/main" id="{A2CE732B-4B5D-3FA5-6F7A-56B0CEE6F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0" r:id="rId1"/>
    <p:sldLayoutId id="2147485015" r:id="rId2"/>
    <p:sldLayoutId id="2147485016" r:id="rId3"/>
    <p:sldLayoutId id="2147485017" r:id="rId4"/>
    <p:sldLayoutId id="2147485018" r:id="rId5"/>
    <p:sldLayoutId id="2147485019" r:id="rId6"/>
    <p:sldLayoutId id="2147485020" r:id="rId7"/>
    <p:sldLayoutId id="2147485021" r:id="rId8"/>
    <p:sldLayoutId id="2147485022" r:id="rId9"/>
    <p:sldLayoutId id="2147485023" r:id="rId10"/>
    <p:sldLayoutId id="2147485024" r:id="rId11"/>
    <p:sldLayoutId id="2147485025" r:id="rId12"/>
    <p:sldLayoutId id="214748502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>
            <a:extLst>
              <a:ext uri="{FF2B5EF4-FFF2-40B4-BE49-F238E27FC236}">
                <a16:creationId xmlns:a16="http://schemas.microsoft.com/office/drawing/2014/main" id="{718BCE1B-7DD0-D995-D7CD-544DB0B6602A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1272" name="Oval 3">
              <a:extLst>
                <a:ext uri="{FF2B5EF4-FFF2-40B4-BE49-F238E27FC236}">
                  <a16:creationId xmlns:a16="http://schemas.microsoft.com/office/drawing/2014/main" id="{82CB0369-B22E-8FA3-A98C-C83AE4A9480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73" name="Oval 4">
              <a:extLst>
                <a:ext uri="{FF2B5EF4-FFF2-40B4-BE49-F238E27FC236}">
                  <a16:creationId xmlns:a16="http://schemas.microsoft.com/office/drawing/2014/main" id="{2F7E6012-26D2-7FA5-0B18-7E21837FEE2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74" name="Oval 5">
              <a:extLst>
                <a:ext uri="{FF2B5EF4-FFF2-40B4-BE49-F238E27FC236}">
                  <a16:creationId xmlns:a16="http://schemas.microsoft.com/office/drawing/2014/main" id="{D4C6CF1F-426E-860B-B4B9-1AE14D99DDB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75" name="Oval 6">
              <a:extLst>
                <a:ext uri="{FF2B5EF4-FFF2-40B4-BE49-F238E27FC236}">
                  <a16:creationId xmlns:a16="http://schemas.microsoft.com/office/drawing/2014/main" id="{DE548B91-9A01-BA7D-0240-CE8C0843FC5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76" name="Oval 7">
              <a:extLst>
                <a:ext uri="{FF2B5EF4-FFF2-40B4-BE49-F238E27FC236}">
                  <a16:creationId xmlns:a16="http://schemas.microsoft.com/office/drawing/2014/main" id="{F7E24147-6960-8D48-FEE8-AB9B65538E7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267" name="Rectangle 8">
            <a:extLst>
              <a:ext uri="{FF2B5EF4-FFF2-40B4-BE49-F238E27FC236}">
                <a16:creationId xmlns:a16="http://schemas.microsoft.com/office/drawing/2014/main" id="{E96BC26F-7A14-E36A-077E-3DAD3150A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BE9D8F50-D2CE-18AE-3845-F391E8906A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43079C53-D0EE-FF6C-3BE1-68AC05DE40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ED8D9AED-06BD-A358-B932-71270C439D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09864E1-F66F-404A-A372-CA897AC80C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271" name="Rectangle 12">
            <a:extLst>
              <a:ext uri="{FF2B5EF4-FFF2-40B4-BE49-F238E27FC236}">
                <a16:creationId xmlns:a16="http://schemas.microsoft.com/office/drawing/2014/main" id="{ED72D455-1D05-14BA-2C21-8856A0DFA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1" r:id="rId1"/>
    <p:sldLayoutId id="2147485027" r:id="rId2"/>
    <p:sldLayoutId id="2147485028" r:id="rId3"/>
    <p:sldLayoutId id="2147485029" r:id="rId4"/>
    <p:sldLayoutId id="2147485030" r:id="rId5"/>
    <p:sldLayoutId id="2147485031" r:id="rId6"/>
    <p:sldLayoutId id="2147485032" r:id="rId7"/>
    <p:sldLayoutId id="2147485033" r:id="rId8"/>
    <p:sldLayoutId id="2147485034" r:id="rId9"/>
    <p:sldLayoutId id="2147485035" r:id="rId10"/>
    <p:sldLayoutId id="2147485036" r:id="rId11"/>
    <p:sldLayoutId id="2147485037" r:id="rId12"/>
    <p:sldLayoutId id="214748503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>
            <a:extLst>
              <a:ext uri="{FF2B5EF4-FFF2-40B4-BE49-F238E27FC236}">
                <a16:creationId xmlns:a16="http://schemas.microsoft.com/office/drawing/2014/main" id="{A3376469-9DAF-65E9-CE06-D045B49F98FB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2296" name="Oval 3">
              <a:extLst>
                <a:ext uri="{FF2B5EF4-FFF2-40B4-BE49-F238E27FC236}">
                  <a16:creationId xmlns:a16="http://schemas.microsoft.com/office/drawing/2014/main" id="{E6E2AA74-9AC6-BA51-53F9-918A63B4682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297" name="Oval 4">
              <a:extLst>
                <a:ext uri="{FF2B5EF4-FFF2-40B4-BE49-F238E27FC236}">
                  <a16:creationId xmlns:a16="http://schemas.microsoft.com/office/drawing/2014/main" id="{DC6C211B-BBFC-5705-8B40-9C84A0AACF5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298" name="Oval 5">
              <a:extLst>
                <a:ext uri="{FF2B5EF4-FFF2-40B4-BE49-F238E27FC236}">
                  <a16:creationId xmlns:a16="http://schemas.microsoft.com/office/drawing/2014/main" id="{58D9DA96-8C49-D18F-DC84-0A152041FD4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299" name="Oval 6">
              <a:extLst>
                <a:ext uri="{FF2B5EF4-FFF2-40B4-BE49-F238E27FC236}">
                  <a16:creationId xmlns:a16="http://schemas.microsoft.com/office/drawing/2014/main" id="{1F16B42D-3780-D5ED-3A10-42A6645EC2D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00" name="Oval 7">
              <a:extLst>
                <a:ext uri="{FF2B5EF4-FFF2-40B4-BE49-F238E27FC236}">
                  <a16:creationId xmlns:a16="http://schemas.microsoft.com/office/drawing/2014/main" id="{157A3AEF-B61A-5D99-5CE2-8B7C7B44E0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291" name="Rectangle 8">
            <a:extLst>
              <a:ext uri="{FF2B5EF4-FFF2-40B4-BE49-F238E27FC236}">
                <a16:creationId xmlns:a16="http://schemas.microsoft.com/office/drawing/2014/main" id="{B1A51509-289D-6CAF-332D-8F706A64D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5D80D26E-F5FE-F5DD-C4BB-A808835142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0EF2FDBF-3B61-D019-760C-CB745722A6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9BC8A936-5759-B84F-E39C-D7EB2079FC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7AA1FC3C-42FE-4C68-8285-EA211B8971F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295" name="Rectangle 12">
            <a:extLst>
              <a:ext uri="{FF2B5EF4-FFF2-40B4-BE49-F238E27FC236}">
                <a16:creationId xmlns:a16="http://schemas.microsoft.com/office/drawing/2014/main" id="{61060CB2-888A-8B94-63E0-5C1BFADDC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2" r:id="rId1"/>
    <p:sldLayoutId id="2147485039" r:id="rId2"/>
    <p:sldLayoutId id="2147485040" r:id="rId3"/>
    <p:sldLayoutId id="2147485041" r:id="rId4"/>
    <p:sldLayoutId id="2147485042" r:id="rId5"/>
    <p:sldLayoutId id="2147485043" r:id="rId6"/>
    <p:sldLayoutId id="2147485044" r:id="rId7"/>
    <p:sldLayoutId id="2147485045" r:id="rId8"/>
    <p:sldLayoutId id="2147485046" r:id="rId9"/>
    <p:sldLayoutId id="2147485047" r:id="rId10"/>
    <p:sldLayoutId id="2147485048" r:id="rId11"/>
    <p:sldLayoutId id="2147485049" r:id="rId12"/>
    <p:sldLayoutId id="214748505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>
            <a:extLst>
              <a:ext uri="{FF2B5EF4-FFF2-40B4-BE49-F238E27FC236}">
                <a16:creationId xmlns:a16="http://schemas.microsoft.com/office/drawing/2014/main" id="{702C4FA6-5732-59BF-2C55-1484D8E47123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3320" name="Oval 3">
              <a:extLst>
                <a:ext uri="{FF2B5EF4-FFF2-40B4-BE49-F238E27FC236}">
                  <a16:creationId xmlns:a16="http://schemas.microsoft.com/office/drawing/2014/main" id="{21E2ACD6-9EA6-BAC0-D8E7-07F49284FE7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21" name="Oval 4">
              <a:extLst>
                <a:ext uri="{FF2B5EF4-FFF2-40B4-BE49-F238E27FC236}">
                  <a16:creationId xmlns:a16="http://schemas.microsoft.com/office/drawing/2014/main" id="{2442454E-EC4C-BE00-3D68-0284A3946F0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22" name="Oval 5">
              <a:extLst>
                <a:ext uri="{FF2B5EF4-FFF2-40B4-BE49-F238E27FC236}">
                  <a16:creationId xmlns:a16="http://schemas.microsoft.com/office/drawing/2014/main" id="{E3567DF2-5309-C90D-D827-5DAFCB6B96A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23" name="Oval 6">
              <a:extLst>
                <a:ext uri="{FF2B5EF4-FFF2-40B4-BE49-F238E27FC236}">
                  <a16:creationId xmlns:a16="http://schemas.microsoft.com/office/drawing/2014/main" id="{D86A5F52-5F9D-5C06-23B1-1BCF686F184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24" name="Oval 7">
              <a:extLst>
                <a:ext uri="{FF2B5EF4-FFF2-40B4-BE49-F238E27FC236}">
                  <a16:creationId xmlns:a16="http://schemas.microsoft.com/office/drawing/2014/main" id="{FD23D231-DBCA-09BF-DDFD-90A7D249959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315" name="Rectangle 8">
            <a:extLst>
              <a:ext uri="{FF2B5EF4-FFF2-40B4-BE49-F238E27FC236}">
                <a16:creationId xmlns:a16="http://schemas.microsoft.com/office/drawing/2014/main" id="{81658305-445C-1437-D16E-170E263D7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98863FE8-20E7-92D5-D477-5BEB062A80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E833D57C-5F67-E6B6-BC09-3907C0AFFD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FD3B429D-0553-66C4-1724-B65310F24F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3C5E2B8-CEE6-432D-AE34-79DF37F87F9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319" name="Rectangle 12">
            <a:extLst>
              <a:ext uri="{FF2B5EF4-FFF2-40B4-BE49-F238E27FC236}">
                <a16:creationId xmlns:a16="http://schemas.microsoft.com/office/drawing/2014/main" id="{A45C8FF5-1DEB-ABE6-C882-30D7D6D23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3" r:id="rId1"/>
    <p:sldLayoutId id="2147485051" r:id="rId2"/>
    <p:sldLayoutId id="2147485052" r:id="rId3"/>
    <p:sldLayoutId id="2147485053" r:id="rId4"/>
    <p:sldLayoutId id="2147485054" r:id="rId5"/>
    <p:sldLayoutId id="2147485055" r:id="rId6"/>
    <p:sldLayoutId id="2147485056" r:id="rId7"/>
    <p:sldLayoutId id="2147485057" r:id="rId8"/>
    <p:sldLayoutId id="2147485058" r:id="rId9"/>
    <p:sldLayoutId id="2147485059" r:id="rId10"/>
    <p:sldLayoutId id="2147485060" r:id="rId11"/>
    <p:sldLayoutId id="2147485061" r:id="rId12"/>
    <p:sldLayoutId id="214748506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BA0D30C4-6AA3-DB1D-4878-0E653D6E9894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4344" name="Oval 3">
              <a:extLst>
                <a:ext uri="{FF2B5EF4-FFF2-40B4-BE49-F238E27FC236}">
                  <a16:creationId xmlns:a16="http://schemas.microsoft.com/office/drawing/2014/main" id="{3BEC5B2F-CD05-756D-1A27-988C99E7695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45" name="Oval 4">
              <a:extLst>
                <a:ext uri="{FF2B5EF4-FFF2-40B4-BE49-F238E27FC236}">
                  <a16:creationId xmlns:a16="http://schemas.microsoft.com/office/drawing/2014/main" id="{E3775C8C-6E9A-1883-C10E-EB9DAE0679E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46" name="Oval 5">
              <a:extLst>
                <a:ext uri="{FF2B5EF4-FFF2-40B4-BE49-F238E27FC236}">
                  <a16:creationId xmlns:a16="http://schemas.microsoft.com/office/drawing/2014/main" id="{65A08AAE-5A79-7A69-57E3-2D708B1989B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47" name="Oval 6">
              <a:extLst>
                <a:ext uri="{FF2B5EF4-FFF2-40B4-BE49-F238E27FC236}">
                  <a16:creationId xmlns:a16="http://schemas.microsoft.com/office/drawing/2014/main" id="{06DBA883-E7E7-7735-C86D-20EEB9529FE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48" name="Oval 7">
              <a:extLst>
                <a:ext uri="{FF2B5EF4-FFF2-40B4-BE49-F238E27FC236}">
                  <a16:creationId xmlns:a16="http://schemas.microsoft.com/office/drawing/2014/main" id="{E38A9A16-2CCB-5C91-07DF-307A5FC60BC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339" name="Rectangle 8">
            <a:extLst>
              <a:ext uri="{FF2B5EF4-FFF2-40B4-BE49-F238E27FC236}">
                <a16:creationId xmlns:a16="http://schemas.microsoft.com/office/drawing/2014/main" id="{8AE6CF08-720F-0516-BCBE-F2EF6FAA0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053B3B90-1E71-F591-0CFB-62C5B4AA66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50B99F0A-E1A3-1467-87EB-80EC86EAD1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A1B8EBF5-E5A8-C36A-D727-BEDA03430B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BBF4D15-A817-4EB7-8DCF-BD4F98D126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43" name="Rectangle 12">
            <a:extLst>
              <a:ext uri="{FF2B5EF4-FFF2-40B4-BE49-F238E27FC236}">
                <a16:creationId xmlns:a16="http://schemas.microsoft.com/office/drawing/2014/main" id="{8C40C266-B36F-155D-0860-7FF17057A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4" r:id="rId1"/>
    <p:sldLayoutId id="2147485085" r:id="rId2"/>
    <p:sldLayoutId id="2147485086" r:id="rId3"/>
    <p:sldLayoutId id="2147485087" r:id="rId4"/>
    <p:sldLayoutId id="2147485088" r:id="rId5"/>
    <p:sldLayoutId id="2147485089" r:id="rId6"/>
    <p:sldLayoutId id="2147485090" r:id="rId7"/>
    <p:sldLayoutId id="2147485091" r:id="rId8"/>
    <p:sldLayoutId id="2147485092" r:id="rId9"/>
    <p:sldLayoutId id="2147485093" r:id="rId10"/>
    <p:sldLayoutId id="2147485094" r:id="rId11"/>
    <p:sldLayoutId id="2147485095" r:id="rId12"/>
    <p:sldLayoutId id="214748509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97DC02FA-B26A-0CB4-6E73-605F4300D97A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5368" name="Oval 3">
              <a:extLst>
                <a:ext uri="{FF2B5EF4-FFF2-40B4-BE49-F238E27FC236}">
                  <a16:creationId xmlns:a16="http://schemas.microsoft.com/office/drawing/2014/main" id="{2B37438E-0839-2484-5E74-58C7BEF75A4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4">
              <a:extLst>
                <a:ext uri="{FF2B5EF4-FFF2-40B4-BE49-F238E27FC236}">
                  <a16:creationId xmlns:a16="http://schemas.microsoft.com/office/drawing/2014/main" id="{3A5F0D11-40DE-F821-10A2-C9613E21C17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Oval 5">
              <a:extLst>
                <a:ext uri="{FF2B5EF4-FFF2-40B4-BE49-F238E27FC236}">
                  <a16:creationId xmlns:a16="http://schemas.microsoft.com/office/drawing/2014/main" id="{65361956-3FE7-42A7-BDFC-3846A401A4E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1" name="Oval 6">
              <a:extLst>
                <a:ext uri="{FF2B5EF4-FFF2-40B4-BE49-F238E27FC236}">
                  <a16:creationId xmlns:a16="http://schemas.microsoft.com/office/drawing/2014/main" id="{2526F441-2DEF-3F95-E9C6-989AB6EAAA3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2" name="Oval 7">
              <a:extLst>
                <a:ext uri="{FF2B5EF4-FFF2-40B4-BE49-F238E27FC236}">
                  <a16:creationId xmlns:a16="http://schemas.microsoft.com/office/drawing/2014/main" id="{EA05E7E5-4C2E-373F-6EC5-4E530ABD7D2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5363" name="Rectangle 8">
            <a:extLst>
              <a:ext uri="{FF2B5EF4-FFF2-40B4-BE49-F238E27FC236}">
                <a16:creationId xmlns:a16="http://schemas.microsoft.com/office/drawing/2014/main" id="{A03CBABF-279E-EAEC-189E-EF49AC3E9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9737098C-AEFD-2EC5-2EE6-0C810DE21E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27F10CC1-27C8-DB76-0573-A4807B7640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785B7689-7574-2D83-C604-6BDECEC713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E00E6532-01E5-4EEC-95AB-CEF666CE5BF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67" name="Rectangle 12">
            <a:extLst>
              <a:ext uri="{FF2B5EF4-FFF2-40B4-BE49-F238E27FC236}">
                <a16:creationId xmlns:a16="http://schemas.microsoft.com/office/drawing/2014/main" id="{25299544-96D4-1E44-AD9F-A320E8EF8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7" r:id="rId1"/>
    <p:sldLayoutId id="2147485098" r:id="rId2"/>
    <p:sldLayoutId id="2147485099" r:id="rId3"/>
    <p:sldLayoutId id="2147485100" r:id="rId4"/>
    <p:sldLayoutId id="2147485101" r:id="rId5"/>
    <p:sldLayoutId id="2147485102" r:id="rId6"/>
    <p:sldLayoutId id="2147485103" r:id="rId7"/>
    <p:sldLayoutId id="2147485104" r:id="rId8"/>
    <p:sldLayoutId id="2147485105" r:id="rId9"/>
    <p:sldLayoutId id="2147485106" r:id="rId10"/>
    <p:sldLayoutId id="2147485107" r:id="rId11"/>
    <p:sldLayoutId id="2147485108" r:id="rId12"/>
    <p:sldLayoutId id="214748510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>
            <a:extLst>
              <a:ext uri="{FF2B5EF4-FFF2-40B4-BE49-F238E27FC236}">
                <a16:creationId xmlns:a16="http://schemas.microsoft.com/office/drawing/2014/main" id="{8AC11ADD-C681-79CD-372F-CF94989A2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F06B7F2B-A4D1-A6D1-6DA5-287730EF0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5" name="Rectangle 9">
            <a:extLst>
              <a:ext uri="{FF2B5EF4-FFF2-40B4-BE49-F238E27FC236}">
                <a16:creationId xmlns:a16="http://schemas.microsoft.com/office/drawing/2014/main" id="{12ED1D1C-C7CF-04D8-2EDE-3E3C7E1311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6" name="Rectangle 10">
            <a:extLst>
              <a:ext uri="{FF2B5EF4-FFF2-40B4-BE49-F238E27FC236}">
                <a16:creationId xmlns:a16="http://schemas.microsoft.com/office/drawing/2014/main" id="{EC947AD5-2CD0-DBCF-71F2-7B6448744D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7" name="Rectangle 11">
            <a:extLst>
              <a:ext uri="{FF2B5EF4-FFF2-40B4-BE49-F238E27FC236}">
                <a16:creationId xmlns:a16="http://schemas.microsoft.com/office/drawing/2014/main" id="{C413E49B-D75D-E1E0-FC48-6E150F071F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63B390B5-0662-4E8E-B8BE-5BCFEB3587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  <p:sldLayoutId id="21474850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81668AA-F5D6-E4E1-CABB-3A279F5D3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FA4984F-27B3-9DF6-5EDF-EBF29BEC7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E2A738-7662-5B80-9A8F-4DFCE0F146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E28B53-EC8B-F147-A726-9BA33AE885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668DE1D-1701-5F93-260D-8D9507D987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75256426-C57E-4A01-B1E4-B794159F73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25" r:id="rId3"/>
    <p:sldLayoutId id="2147484926" r:id="rId4"/>
    <p:sldLayoutId id="2147484927" r:id="rId5"/>
    <p:sldLayoutId id="2147484928" r:id="rId6"/>
    <p:sldLayoutId id="2147484929" r:id="rId7"/>
    <p:sldLayoutId id="2147484930" r:id="rId8"/>
    <p:sldLayoutId id="2147484931" r:id="rId9"/>
    <p:sldLayoutId id="2147484932" r:id="rId10"/>
    <p:sldLayoutId id="2147484933" r:id="rId11"/>
  </p:sldLayoutIdLst>
  <p:transition advTm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7">
            <a:extLst>
              <a:ext uri="{FF2B5EF4-FFF2-40B4-BE49-F238E27FC236}">
                <a16:creationId xmlns:a16="http://schemas.microsoft.com/office/drawing/2014/main" id="{2F7E613D-B5D1-7012-81C9-568B88D7225F}"/>
              </a:ext>
            </a:extLst>
          </p:cNvPr>
          <p:cNvSpPr>
            <a:spLocks/>
          </p:cNvSpPr>
          <p:nvPr/>
        </p:nvSpPr>
        <p:spPr bwMode="gray">
          <a:xfrm>
            <a:off x="295275" y="342900"/>
            <a:ext cx="8848725" cy="6515100"/>
          </a:xfrm>
          <a:custGeom>
            <a:avLst/>
            <a:gdLst>
              <a:gd name="T0" fmla="*/ 2147483646 w 5574"/>
              <a:gd name="T1" fmla="*/ 2147483646 h 4104"/>
              <a:gd name="T2" fmla="*/ 2147483646 w 5574"/>
              <a:gd name="T3" fmla="*/ 2147483646 h 4104"/>
              <a:gd name="T4" fmla="*/ 2147483646 w 5574"/>
              <a:gd name="T5" fmla="*/ 2147483646 h 4104"/>
              <a:gd name="T6" fmla="*/ 2147483646 w 5574"/>
              <a:gd name="T7" fmla="*/ 2147483646 h 4104"/>
              <a:gd name="T8" fmla="*/ 2147483646 w 5574"/>
              <a:gd name="T9" fmla="*/ 2147483646 h 4104"/>
              <a:gd name="T10" fmla="*/ 2147483646 w 5574"/>
              <a:gd name="T11" fmla="*/ 2147483646 h 4104"/>
              <a:gd name="T12" fmla="*/ 2147483646 w 5574"/>
              <a:gd name="T13" fmla="*/ 2147483646 h 4104"/>
              <a:gd name="T14" fmla="*/ 2147483646 w 5574"/>
              <a:gd name="T15" fmla="*/ 2147483646 h 4104"/>
              <a:gd name="T16" fmla="*/ 2147483646 w 5574"/>
              <a:gd name="T17" fmla="*/ 2147483646 h 4104"/>
              <a:gd name="T18" fmla="*/ 2147483646 w 5574"/>
              <a:gd name="T19" fmla="*/ 2147483646 h 4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301DBBD6-2B3E-9347-20D8-B6874121D46A}"/>
              </a:ext>
            </a:extLst>
          </p:cNvPr>
          <p:cNvSpPr>
            <a:spLocks/>
          </p:cNvSpPr>
          <p:nvPr/>
        </p:nvSpPr>
        <p:spPr bwMode="gray">
          <a:xfrm>
            <a:off x="328613" y="0"/>
            <a:ext cx="8821737" cy="314325"/>
          </a:xfrm>
          <a:custGeom>
            <a:avLst/>
            <a:gdLst>
              <a:gd name="T0" fmla="*/ 2147483646 w 5557"/>
              <a:gd name="T1" fmla="*/ 0 h 198"/>
              <a:gd name="T2" fmla="*/ 2147483646 w 5557"/>
              <a:gd name="T3" fmla="*/ 2147483646 h 198"/>
              <a:gd name="T4" fmla="*/ 2147483646 w 5557"/>
              <a:gd name="T5" fmla="*/ 2147483646 h 198"/>
              <a:gd name="T6" fmla="*/ 2147483646 w 5557"/>
              <a:gd name="T7" fmla="*/ 2147483646 h 198"/>
              <a:gd name="T8" fmla="*/ 2147483646 w 5557"/>
              <a:gd name="T9" fmla="*/ 2147483646 h 198"/>
              <a:gd name="T10" fmla="*/ 2147483646 w 5557"/>
              <a:gd name="T11" fmla="*/ 2147483646 h 198"/>
              <a:gd name="T12" fmla="*/ 2147483646 w 5557"/>
              <a:gd name="T13" fmla="*/ 2147483646 h 198"/>
              <a:gd name="T14" fmla="*/ 2147483646 w 5557"/>
              <a:gd name="T15" fmla="*/ 0 h 198"/>
              <a:gd name="T16" fmla="*/ 2147483646 w 5557"/>
              <a:gd name="T17" fmla="*/ 0 h 1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8ABD3E99-E678-D144-6596-AA590F4D442B}"/>
              </a:ext>
            </a:extLst>
          </p:cNvPr>
          <p:cNvSpPr>
            <a:spLocks/>
          </p:cNvSpPr>
          <p:nvPr/>
        </p:nvSpPr>
        <p:spPr bwMode="gray">
          <a:xfrm>
            <a:off x="-1588" y="393700"/>
            <a:ext cx="242888" cy="6469063"/>
          </a:xfrm>
          <a:custGeom>
            <a:avLst/>
            <a:gdLst>
              <a:gd name="T0" fmla="*/ 0 w 153"/>
              <a:gd name="T1" fmla="*/ 2147483646 h 4067"/>
              <a:gd name="T2" fmla="*/ 2147483646 w 153"/>
              <a:gd name="T3" fmla="*/ 2147483646 h 4067"/>
              <a:gd name="T4" fmla="*/ 2147483646 w 153"/>
              <a:gd name="T5" fmla="*/ 2147483646 h 4067"/>
              <a:gd name="T6" fmla="*/ 2147483646 w 153"/>
              <a:gd name="T7" fmla="*/ 2147483646 h 4067"/>
              <a:gd name="T8" fmla="*/ 2147483646 w 153"/>
              <a:gd name="T9" fmla="*/ 2147483646 h 4067"/>
              <a:gd name="T10" fmla="*/ 2147483646 w 153"/>
              <a:gd name="T11" fmla="*/ 2147483646 h 4067"/>
              <a:gd name="T12" fmla="*/ 2147483646 w 153"/>
              <a:gd name="T13" fmla="*/ 2147483646 h 4067"/>
              <a:gd name="T14" fmla="*/ 2147483646 w 153"/>
              <a:gd name="T15" fmla="*/ 2147483646 h 4067"/>
              <a:gd name="T16" fmla="*/ 0 w 153"/>
              <a:gd name="T17" fmla="*/ 2147483646 h 40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Freeform 10">
            <a:extLst>
              <a:ext uri="{FF2B5EF4-FFF2-40B4-BE49-F238E27FC236}">
                <a16:creationId xmlns:a16="http://schemas.microsoft.com/office/drawing/2014/main" id="{C15085AD-A610-FA7A-B2B4-87BB5AE37C45}"/>
              </a:ext>
            </a:extLst>
          </p:cNvPr>
          <p:cNvSpPr>
            <a:spLocks/>
          </p:cNvSpPr>
          <p:nvPr/>
        </p:nvSpPr>
        <p:spPr bwMode="gray">
          <a:xfrm>
            <a:off x="-3175" y="0"/>
            <a:ext cx="247650" cy="327025"/>
          </a:xfrm>
          <a:custGeom>
            <a:avLst/>
            <a:gdLst>
              <a:gd name="T0" fmla="*/ 2147483646 w 156"/>
              <a:gd name="T1" fmla="*/ 0 h 206"/>
              <a:gd name="T2" fmla="*/ 2147483646 w 156"/>
              <a:gd name="T3" fmla="*/ 0 h 206"/>
              <a:gd name="T4" fmla="*/ 2147483646 w 156"/>
              <a:gd name="T5" fmla="*/ 2147483646 h 206"/>
              <a:gd name="T6" fmla="*/ 2147483646 w 156"/>
              <a:gd name="T7" fmla="*/ 2147483646 h 206"/>
              <a:gd name="T8" fmla="*/ 0 w 156"/>
              <a:gd name="T9" fmla="*/ 2147483646 h 206"/>
              <a:gd name="T10" fmla="*/ 2147483646 w 156"/>
              <a:gd name="T11" fmla="*/ 0 h 2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8" name="Group 11">
            <a:extLst>
              <a:ext uri="{FF2B5EF4-FFF2-40B4-BE49-F238E27FC236}">
                <a16:creationId xmlns:a16="http://schemas.microsoft.com/office/drawing/2014/main" id="{774D82D9-B470-E8E2-853F-19261E2F5D4D}"/>
              </a:ext>
            </a:extLst>
          </p:cNvPr>
          <p:cNvGrpSpPr>
            <a:grpSpLocks/>
          </p:cNvGrpSpPr>
          <p:nvPr/>
        </p:nvGrpSpPr>
        <p:grpSpPr bwMode="auto">
          <a:xfrm>
            <a:off x="7343775" y="133350"/>
            <a:ext cx="1692275" cy="1160463"/>
            <a:chOff x="4688" y="182"/>
            <a:chExt cx="956" cy="656"/>
          </a:xfrm>
        </p:grpSpPr>
        <p:sp>
          <p:nvSpPr>
            <p:cNvPr id="3085" name="Freeform 12" descr="1">
              <a:extLst>
                <a:ext uri="{FF2B5EF4-FFF2-40B4-BE49-F238E27FC236}">
                  <a16:creationId xmlns:a16="http://schemas.microsoft.com/office/drawing/2014/main" id="{3B735D99-ADDD-6251-EA77-3C9E043E536D}"/>
                </a:ext>
              </a:extLst>
            </p:cNvPr>
            <p:cNvSpPr>
              <a:spLocks/>
            </p:cNvSpPr>
            <p:nvPr/>
          </p:nvSpPr>
          <p:spPr bwMode="gray">
            <a:xfrm>
              <a:off x="4688" y="182"/>
              <a:ext cx="462" cy="305"/>
            </a:xfrm>
            <a:custGeom>
              <a:avLst/>
              <a:gdLst>
                <a:gd name="T0" fmla="*/ 0 w 1718"/>
                <a:gd name="T1" fmla="*/ 0 h 1134"/>
                <a:gd name="T2" fmla="*/ 1 w 1718"/>
                <a:gd name="T3" fmla="*/ 0 h 1134"/>
                <a:gd name="T4" fmla="*/ 2 w 1718"/>
                <a:gd name="T5" fmla="*/ 0 h 1134"/>
                <a:gd name="T6" fmla="*/ 3 w 1718"/>
                <a:gd name="T7" fmla="*/ 0 h 1134"/>
                <a:gd name="T8" fmla="*/ 5 w 1718"/>
                <a:gd name="T9" fmla="*/ 0 h 1134"/>
                <a:gd name="T10" fmla="*/ 7 w 1718"/>
                <a:gd name="T11" fmla="*/ 0 h 1134"/>
                <a:gd name="T12" fmla="*/ 8 w 1718"/>
                <a:gd name="T13" fmla="*/ 0 h 1134"/>
                <a:gd name="T14" fmla="*/ 8 w 1718"/>
                <a:gd name="T15" fmla="*/ 0 h 1134"/>
                <a:gd name="T16" fmla="*/ 9 w 1718"/>
                <a:gd name="T17" fmla="*/ 1 h 1134"/>
                <a:gd name="T18" fmla="*/ 9 w 1718"/>
                <a:gd name="T19" fmla="*/ 2 h 1134"/>
                <a:gd name="T20" fmla="*/ 9 w 1718"/>
                <a:gd name="T21" fmla="*/ 3 h 1134"/>
                <a:gd name="T22" fmla="*/ 9 w 1718"/>
                <a:gd name="T23" fmla="*/ 5 h 1134"/>
                <a:gd name="T24" fmla="*/ 9 w 1718"/>
                <a:gd name="T25" fmla="*/ 5 h 1134"/>
                <a:gd name="T26" fmla="*/ 9 w 1718"/>
                <a:gd name="T27" fmla="*/ 6 h 1134"/>
                <a:gd name="T28" fmla="*/ 8 w 1718"/>
                <a:gd name="T29" fmla="*/ 6 h 1134"/>
                <a:gd name="T30" fmla="*/ 6 w 1718"/>
                <a:gd name="T31" fmla="*/ 6 h 1134"/>
                <a:gd name="T32" fmla="*/ 5 w 1718"/>
                <a:gd name="T33" fmla="*/ 6 h 1134"/>
                <a:gd name="T34" fmla="*/ 3 w 1718"/>
                <a:gd name="T35" fmla="*/ 6 h 1134"/>
                <a:gd name="T36" fmla="*/ 2 w 1718"/>
                <a:gd name="T37" fmla="*/ 6 h 1134"/>
                <a:gd name="T38" fmla="*/ 1 w 1718"/>
                <a:gd name="T39" fmla="*/ 6 h 1134"/>
                <a:gd name="T40" fmla="*/ 0 w 1718"/>
                <a:gd name="T41" fmla="*/ 5 h 1134"/>
                <a:gd name="T42" fmla="*/ 0 w 1718"/>
                <a:gd name="T43" fmla="*/ 4 h 1134"/>
                <a:gd name="T44" fmla="*/ 0 w 1718"/>
                <a:gd name="T45" fmla="*/ 3 h 1134"/>
                <a:gd name="T46" fmla="*/ 0 w 1718"/>
                <a:gd name="T47" fmla="*/ 2 h 1134"/>
                <a:gd name="T48" fmla="*/ 0 w 1718"/>
                <a:gd name="T49" fmla="*/ 1 h 1134"/>
                <a:gd name="T50" fmla="*/ 0 w 1718"/>
                <a:gd name="T51" fmla="*/ 0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18" h="1134">
                  <a:moveTo>
                    <a:pt x="32" y="70"/>
                  </a:moveTo>
                  <a:cubicBezTo>
                    <a:pt x="52" y="36"/>
                    <a:pt x="74" y="25"/>
                    <a:pt x="138" y="20"/>
                  </a:cubicBezTo>
                  <a:cubicBezTo>
                    <a:pt x="202" y="15"/>
                    <a:pt x="310" y="34"/>
                    <a:pt x="412" y="32"/>
                  </a:cubicBezTo>
                  <a:cubicBezTo>
                    <a:pt x="514" y="30"/>
                    <a:pt x="574" y="12"/>
                    <a:pt x="682" y="11"/>
                  </a:cubicBezTo>
                  <a:cubicBezTo>
                    <a:pt x="790" y="10"/>
                    <a:pt x="923" y="13"/>
                    <a:pt x="1010" y="17"/>
                  </a:cubicBezTo>
                  <a:cubicBezTo>
                    <a:pt x="1097" y="21"/>
                    <a:pt x="1206" y="33"/>
                    <a:pt x="1276" y="30"/>
                  </a:cubicBezTo>
                  <a:cubicBezTo>
                    <a:pt x="1346" y="27"/>
                    <a:pt x="1405" y="13"/>
                    <a:pt x="1462" y="11"/>
                  </a:cubicBezTo>
                  <a:cubicBezTo>
                    <a:pt x="1519" y="9"/>
                    <a:pt x="1579" y="0"/>
                    <a:pt x="1618" y="18"/>
                  </a:cubicBezTo>
                  <a:cubicBezTo>
                    <a:pt x="1657" y="36"/>
                    <a:pt x="1690" y="67"/>
                    <a:pt x="1704" y="120"/>
                  </a:cubicBezTo>
                  <a:cubicBezTo>
                    <a:pt x="1718" y="173"/>
                    <a:pt x="1700" y="232"/>
                    <a:pt x="1700" y="338"/>
                  </a:cubicBezTo>
                  <a:cubicBezTo>
                    <a:pt x="1700" y="444"/>
                    <a:pt x="1710" y="577"/>
                    <a:pt x="1708" y="665"/>
                  </a:cubicBezTo>
                  <a:cubicBezTo>
                    <a:pt x="1706" y="753"/>
                    <a:pt x="1696" y="789"/>
                    <a:pt x="1698" y="857"/>
                  </a:cubicBezTo>
                  <a:cubicBezTo>
                    <a:pt x="1700" y="925"/>
                    <a:pt x="1717" y="1007"/>
                    <a:pt x="1710" y="1043"/>
                  </a:cubicBezTo>
                  <a:cubicBezTo>
                    <a:pt x="1703" y="1079"/>
                    <a:pt x="1693" y="1106"/>
                    <a:pt x="1656" y="1120"/>
                  </a:cubicBezTo>
                  <a:cubicBezTo>
                    <a:pt x="1619" y="1134"/>
                    <a:pt x="1537" y="1124"/>
                    <a:pt x="1480" y="1122"/>
                  </a:cubicBezTo>
                  <a:cubicBezTo>
                    <a:pt x="1423" y="1120"/>
                    <a:pt x="1347" y="1110"/>
                    <a:pt x="1254" y="1111"/>
                  </a:cubicBezTo>
                  <a:cubicBezTo>
                    <a:pt x="1161" y="1112"/>
                    <a:pt x="1032" y="1126"/>
                    <a:pt x="920" y="1126"/>
                  </a:cubicBezTo>
                  <a:cubicBezTo>
                    <a:pt x="808" y="1126"/>
                    <a:pt x="679" y="1111"/>
                    <a:pt x="584" y="1109"/>
                  </a:cubicBezTo>
                  <a:cubicBezTo>
                    <a:pt x="489" y="1107"/>
                    <a:pt x="408" y="1120"/>
                    <a:pt x="322" y="1123"/>
                  </a:cubicBezTo>
                  <a:cubicBezTo>
                    <a:pt x="236" y="1126"/>
                    <a:pt x="144" y="1132"/>
                    <a:pt x="88" y="1116"/>
                  </a:cubicBezTo>
                  <a:cubicBezTo>
                    <a:pt x="32" y="1100"/>
                    <a:pt x="17" y="1070"/>
                    <a:pt x="14" y="1029"/>
                  </a:cubicBezTo>
                  <a:cubicBezTo>
                    <a:pt x="11" y="988"/>
                    <a:pt x="19" y="925"/>
                    <a:pt x="23" y="847"/>
                  </a:cubicBezTo>
                  <a:cubicBezTo>
                    <a:pt x="27" y="769"/>
                    <a:pt x="26" y="734"/>
                    <a:pt x="20" y="657"/>
                  </a:cubicBezTo>
                  <a:cubicBezTo>
                    <a:pt x="14" y="580"/>
                    <a:pt x="0" y="497"/>
                    <a:pt x="4" y="405"/>
                  </a:cubicBezTo>
                  <a:cubicBezTo>
                    <a:pt x="8" y="313"/>
                    <a:pt x="17" y="276"/>
                    <a:pt x="20" y="222"/>
                  </a:cubicBezTo>
                  <a:cubicBezTo>
                    <a:pt x="23" y="168"/>
                    <a:pt x="12" y="104"/>
                    <a:pt x="32" y="70"/>
                  </a:cubicBezTo>
                  <a:close/>
                </a:path>
              </a:pathLst>
            </a:cu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3">
              <a:extLst>
                <a:ext uri="{FF2B5EF4-FFF2-40B4-BE49-F238E27FC236}">
                  <a16:creationId xmlns:a16="http://schemas.microsoft.com/office/drawing/2014/main" id="{CBF183AC-BA96-DFC1-F3A0-9054B1EAD820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2" y="182"/>
              <a:ext cx="462" cy="306"/>
            </a:xfrm>
            <a:custGeom>
              <a:avLst/>
              <a:gdLst>
                <a:gd name="T0" fmla="*/ 0 w 1712"/>
                <a:gd name="T1" fmla="*/ 0 h 1134"/>
                <a:gd name="T2" fmla="*/ 1 w 1712"/>
                <a:gd name="T3" fmla="*/ 0 h 1134"/>
                <a:gd name="T4" fmla="*/ 2 w 1712"/>
                <a:gd name="T5" fmla="*/ 0 h 1134"/>
                <a:gd name="T6" fmla="*/ 4 w 1712"/>
                <a:gd name="T7" fmla="*/ 0 h 1134"/>
                <a:gd name="T8" fmla="*/ 6 w 1712"/>
                <a:gd name="T9" fmla="*/ 0 h 1134"/>
                <a:gd name="T10" fmla="*/ 7 w 1712"/>
                <a:gd name="T11" fmla="*/ 0 h 1134"/>
                <a:gd name="T12" fmla="*/ 8 w 1712"/>
                <a:gd name="T13" fmla="*/ 0 h 1134"/>
                <a:gd name="T14" fmla="*/ 9 w 1712"/>
                <a:gd name="T15" fmla="*/ 0 h 1134"/>
                <a:gd name="T16" fmla="*/ 9 w 1712"/>
                <a:gd name="T17" fmla="*/ 1 h 1134"/>
                <a:gd name="T18" fmla="*/ 9 w 1712"/>
                <a:gd name="T19" fmla="*/ 2 h 1134"/>
                <a:gd name="T20" fmla="*/ 9 w 1712"/>
                <a:gd name="T21" fmla="*/ 4 h 1134"/>
                <a:gd name="T22" fmla="*/ 9 w 1712"/>
                <a:gd name="T23" fmla="*/ 5 h 1134"/>
                <a:gd name="T24" fmla="*/ 9 w 1712"/>
                <a:gd name="T25" fmla="*/ 6 h 1134"/>
                <a:gd name="T26" fmla="*/ 9 w 1712"/>
                <a:gd name="T27" fmla="*/ 6 h 1134"/>
                <a:gd name="T28" fmla="*/ 8 w 1712"/>
                <a:gd name="T29" fmla="*/ 6 h 1134"/>
                <a:gd name="T30" fmla="*/ 7 w 1712"/>
                <a:gd name="T31" fmla="*/ 6 h 1134"/>
                <a:gd name="T32" fmla="*/ 5 w 1712"/>
                <a:gd name="T33" fmla="*/ 6 h 1134"/>
                <a:gd name="T34" fmla="*/ 3 w 1712"/>
                <a:gd name="T35" fmla="*/ 6 h 1134"/>
                <a:gd name="T36" fmla="*/ 2 w 1712"/>
                <a:gd name="T37" fmla="*/ 6 h 1134"/>
                <a:gd name="T38" fmla="*/ 0 w 1712"/>
                <a:gd name="T39" fmla="*/ 6 h 1134"/>
                <a:gd name="T40" fmla="*/ 0 w 1712"/>
                <a:gd name="T41" fmla="*/ 5 h 1134"/>
                <a:gd name="T42" fmla="*/ 0 w 1712"/>
                <a:gd name="T43" fmla="*/ 5 h 1134"/>
                <a:gd name="T44" fmla="*/ 0 w 1712"/>
                <a:gd name="T45" fmla="*/ 3 h 1134"/>
                <a:gd name="T46" fmla="*/ 0 w 1712"/>
                <a:gd name="T47" fmla="*/ 2 h 1134"/>
                <a:gd name="T48" fmla="*/ 0 w 1712"/>
                <a:gd name="T49" fmla="*/ 1 h 1134"/>
                <a:gd name="T50" fmla="*/ 0 w 1712"/>
                <a:gd name="T51" fmla="*/ 0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4">
              <a:extLst>
                <a:ext uri="{FF2B5EF4-FFF2-40B4-BE49-F238E27FC236}">
                  <a16:creationId xmlns:a16="http://schemas.microsoft.com/office/drawing/2014/main" id="{1849E2BF-E2FC-7124-B5CE-2DBEE5971D06}"/>
                </a:ext>
              </a:extLst>
            </p:cNvPr>
            <p:cNvSpPr>
              <a:spLocks/>
            </p:cNvSpPr>
            <p:nvPr/>
          </p:nvSpPr>
          <p:spPr bwMode="gray">
            <a:xfrm>
              <a:off x="4688" y="532"/>
              <a:ext cx="462" cy="305"/>
            </a:xfrm>
            <a:custGeom>
              <a:avLst/>
              <a:gdLst>
                <a:gd name="T0" fmla="*/ 0 w 1718"/>
                <a:gd name="T1" fmla="*/ 0 h 1134"/>
                <a:gd name="T2" fmla="*/ 1 w 1718"/>
                <a:gd name="T3" fmla="*/ 0 h 1134"/>
                <a:gd name="T4" fmla="*/ 2 w 1718"/>
                <a:gd name="T5" fmla="*/ 0 h 1134"/>
                <a:gd name="T6" fmla="*/ 3 w 1718"/>
                <a:gd name="T7" fmla="*/ 0 h 1134"/>
                <a:gd name="T8" fmla="*/ 5 w 1718"/>
                <a:gd name="T9" fmla="*/ 0 h 1134"/>
                <a:gd name="T10" fmla="*/ 7 w 1718"/>
                <a:gd name="T11" fmla="*/ 0 h 1134"/>
                <a:gd name="T12" fmla="*/ 8 w 1718"/>
                <a:gd name="T13" fmla="*/ 0 h 1134"/>
                <a:gd name="T14" fmla="*/ 8 w 1718"/>
                <a:gd name="T15" fmla="*/ 0 h 1134"/>
                <a:gd name="T16" fmla="*/ 9 w 1718"/>
                <a:gd name="T17" fmla="*/ 1 h 1134"/>
                <a:gd name="T18" fmla="*/ 9 w 1718"/>
                <a:gd name="T19" fmla="*/ 2 h 1134"/>
                <a:gd name="T20" fmla="*/ 9 w 1718"/>
                <a:gd name="T21" fmla="*/ 3 h 1134"/>
                <a:gd name="T22" fmla="*/ 9 w 1718"/>
                <a:gd name="T23" fmla="*/ 5 h 1134"/>
                <a:gd name="T24" fmla="*/ 9 w 1718"/>
                <a:gd name="T25" fmla="*/ 5 h 1134"/>
                <a:gd name="T26" fmla="*/ 9 w 1718"/>
                <a:gd name="T27" fmla="*/ 6 h 1134"/>
                <a:gd name="T28" fmla="*/ 8 w 1718"/>
                <a:gd name="T29" fmla="*/ 6 h 1134"/>
                <a:gd name="T30" fmla="*/ 6 w 1718"/>
                <a:gd name="T31" fmla="*/ 6 h 1134"/>
                <a:gd name="T32" fmla="*/ 5 w 1718"/>
                <a:gd name="T33" fmla="*/ 6 h 1134"/>
                <a:gd name="T34" fmla="*/ 3 w 1718"/>
                <a:gd name="T35" fmla="*/ 6 h 1134"/>
                <a:gd name="T36" fmla="*/ 2 w 1718"/>
                <a:gd name="T37" fmla="*/ 6 h 1134"/>
                <a:gd name="T38" fmla="*/ 1 w 1718"/>
                <a:gd name="T39" fmla="*/ 6 h 1134"/>
                <a:gd name="T40" fmla="*/ 0 w 1718"/>
                <a:gd name="T41" fmla="*/ 5 h 1134"/>
                <a:gd name="T42" fmla="*/ 0 w 1718"/>
                <a:gd name="T43" fmla="*/ 4 h 1134"/>
                <a:gd name="T44" fmla="*/ 0 w 1718"/>
                <a:gd name="T45" fmla="*/ 3 h 1134"/>
                <a:gd name="T46" fmla="*/ 0 w 1718"/>
                <a:gd name="T47" fmla="*/ 2 h 1134"/>
                <a:gd name="T48" fmla="*/ 0 w 1718"/>
                <a:gd name="T49" fmla="*/ 1 h 1134"/>
                <a:gd name="T50" fmla="*/ 0 w 1718"/>
                <a:gd name="T51" fmla="*/ 0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18" h="1134">
                  <a:moveTo>
                    <a:pt x="32" y="70"/>
                  </a:moveTo>
                  <a:cubicBezTo>
                    <a:pt x="52" y="36"/>
                    <a:pt x="74" y="25"/>
                    <a:pt x="138" y="20"/>
                  </a:cubicBezTo>
                  <a:cubicBezTo>
                    <a:pt x="202" y="15"/>
                    <a:pt x="310" y="34"/>
                    <a:pt x="412" y="32"/>
                  </a:cubicBezTo>
                  <a:cubicBezTo>
                    <a:pt x="514" y="30"/>
                    <a:pt x="574" y="12"/>
                    <a:pt x="682" y="11"/>
                  </a:cubicBezTo>
                  <a:cubicBezTo>
                    <a:pt x="790" y="10"/>
                    <a:pt x="923" y="13"/>
                    <a:pt x="1010" y="17"/>
                  </a:cubicBezTo>
                  <a:cubicBezTo>
                    <a:pt x="1097" y="21"/>
                    <a:pt x="1206" y="33"/>
                    <a:pt x="1276" y="30"/>
                  </a:cubicBezTo>
                  <a:cubicBezTo>
                    <a:pt x="1346" y="27"/>
                    <a:pt x="1405" y="13"/>
                    <a:pt x="1462" y="11"/>
                  </a:cubicBezTo>
                  <a:cubicBezTo>
                    <a:pt x="1519" y="9"/>
                    <a:pt x="1579" y="0"/>
                    <a:pt x="1618" y="18"/>
                  </a:cubicBezTo>
                  <a:cubicBezTo>
                    <a:pt x="1657" y="36"/>
                    <a:pt x="1690" y="67"/>
                    <a:pt x="1704" y="120"/>
                  </a:cubicBezTo>
                  <a:cubicBezTo>
                    <a:pt x="1718" y="173"/>
                    <a:pt x="1700" y="232"/>
                    <a:pt x="1700" y="338"/>
                  </a:cubicBezTo>
                  <a:cubicBezTo>
                    <a:pt x="1700" y="444"/>
                    <a:pt x="1710" y="577"/>
                    <a:pt x="1708" y="665"/>
                  </a:cubicBezTo>
                  <a:cubicBezTo>
                    <a:pt x="1706" y="753"/>
                    <a:pt x="1696" y="789"/>
                    <a:pt x="1698" y="857"/>
                  </a:cubicBezTo>
                  <a:cubicBezTo>
                    <a:pt x="1700" y="925"/>
                    <a:pt x="1717" y="1007"/>
                    <a:pt x="1710" y="1043"/>
                  </a:cubicBezTo>
                  <a:cubicBezTo>
                    <a:pt x="1703" y="1079"/>
                    <a:pt x="1693" y="1106"/>
                    <a:pt x="1656" y="1120"/>
                  </a:cubicBezTo>
                  <a:cubicBezTo>
                    <a:pt x="1619" y="1134"/>
                    <a:pt x="1537" y="1124"/>
                    <a:pt x="1480" y="1122"/>
                  </a:cubicBezTo>
                  <a:cubicBezTo>
                    <a:pt x="1423" y="1120"/>
                    <a:pt x="1347" y="1110"/>
                    <a:pt x="1254" y="1111"/>
                  </a:cubicBezTo>
                  <a:cubicBezTo>
                    <a:pt x="1161" y="1112"/>
                    <a:pt x="1032" y="1126"/>
                    <a:pt x="920" y="1126"/>
                  </a:cubicBezTo>
                  <a:cubicBezTo>
                    <a:pt x="808" y="1126"/>
                    <a:pt x="679" y="1111"/>
                    <a:pt x="584" y="1109"/>
                  </a:cubicBezTo>
                  <a:cubicBezTo>
                    <a:pt x="489" y="1107"/>
                    <a:pt x="408" y="1120"/>
                    <a:pt x="322" y="1123"/>
                  </a:cubicBezTo>
                  <a:cubicBezTo>
                    <a:pt x="236" y="1126"/>
                    <a:pt x="144" y="1132"/>
                    <a:pt x="88" y="1116"/>
                  </a:cubicBezTo>
                  <a:cubicBezTo>
                    <a:pt x="32" y="1100"/>
                    <a:pt x="17" y="1070"/>
                    <a:pt x="14" y="1029"/>
                  </a:cubicBezTo>
                  <a:cubicBezTo>
                    <a:pt x="11" y="988"/>
                    <a:pt x="19" y="925"/>
                    <a:pt x="23" y="847"/>
                  </a:cubicBezTo>
                  <a:cubicBezTo>
                    <a:pt x="27" y="769"/>
                    <a:pt x="26" y="734"/>
                    <a:pt x="20" y="657"/>
                  </a:cubicBezTo>
                  <a:cubicBezTo>
                    <a:pt x="14" y="580"/>
                    <a:pt x="0" y="497"/>
                    <a:pt x="4" y="405"/>
                  </a:cubicBezTo>
                  <a:cubicBezTo>
                    <a:pt x="8" y="313"/>
                    <a:pt x="17" y="276"/>
                    <a:pt x="20" y="222"/>
                  </a:cubicBezTo>
                  <a:cubicBezTo>
                    <a:pt x="23" y="168"/>
                    <a:pt x="12" y="104"/>
                    <a:pt x="32" y="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5">
              <a:extLst>
                <a:ext uri="{FF2B5EF4-FFF2-40B4-BE49-F238E27FC236}">
                  <a16:creationId xmlns:a16="http://schemas.microsoft.com/office/drawing/2014/main" id="{937D215F-4EA9-1D78-B4D8-D6CCDB006593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2" y="532"/>
              <a:ext cx="462" cy="306"/>
            </a:xfrm>
            <a:custGeom>
              <a:avLst/>
              <a:gdLst>
                <a:gd name="T0" fmla="*/ 0 w 1712"/>
                <a:gd name="T1" fmla="*/ 0 h 1134"/>
                <a:gd name="T2" fmla="*/ 1 w 1712"/>
                <a:gd name="T3" fmla="*/ 0 h 1134"/>
                <a:gd name="T4" fmla="*/ 2 w 1712"/>
                <a:gd name="T5" fmla="*/ 0 h 1134"/>
                <a:gd name="T6" fmla="*/ 4 w 1712"/>
                <a:gd name="T7" fmla="*/ 0 h 1134"/>
                <a:gd name="T8" fmla="*/ 6 w 1712"/>
                <a:gd name="T9" fmla="*/ 0 h 1134"/>
                <a:gd name="T10" fmla="*/ 7 w 1712"/>
                <a:gd name="T11" fmla="*/ 0 h 1134"/>
                <a:gd name="T12" fmla="*/ 8 w 1712"/>
                <a:gd name="T13" fmla="*/ 0 h 1134"/>
                <a:gd name="T14" fmla="*/ 9 w 1712"/>
                <a:gd name="T15" fmla="*/ 0 h 1134"/>
                <a:gd name="T16" fmla="*/ 9 w 1712"/>
                <a:gd name="T17" fmla="*/ 1 h 1134"/>
                <a:gd name="T18" fmla="*/ 9 w 1712"/>
                <a:gd name="T19" fmla="*/ 2 h 1134"/>
                <a:gd name="T20" fmla="*/ 9 w 1712"/>
                <a:gd name="T21" fmla="*/ 4 h 1134"/>
                <a:gd name="T22" fmla="*/ 9 w 1712"/>
                <a:gd name="T23" fmla="*/ 5 h 1134"/>
                <a:gd name="T24" fmla="*/ 9 w 1712"/>
                <a:gd name="T25" fmla="*/ 6 h 1134"/>
                <a:gd name="T26" fmla="*/ 9 w 1712"/>
                <a:gd name="T27" fmla="*/ 6 h 1134"/>
                <a:gd name="T28" fmla="*/ 8 w 1712"/>
                <a:gd name="T29" fmla="*/ 6 h 1134"/>
                <a:gd name="T30" fmla="*/ 7 w 1712"/>
                <a:gd name="T31" fmla="*/ 6 h 1134"/>
                <a:gd name="T32" fmla="*/ 5 w 1712"/>
                <a:gd name="T33" fmla="*/ 6 h 1134"/>
                <a:gd name="T34" fmla="*/ 3 w 1712"/>
                <a:gd name="T35" fmla="*/ 6 h 1134"/>
                <a:gd name="T36" fmla="*/ 2 w 1712"/>
                <a:gd name="T37" fmla="*/ 6 h 1134"/>
                <a:gd name="T38" fmla="*/ 0 w 1712"/>
                <a:gd name="T39" fmla="*/ 6 h 1134"/>
                <a:gd name="T40" fmla="*/ 0 w 1712"/>
                <a:gd name="T41" fmla="*/ 5 h 1134"/>
                <a:gd name="T42" fmla="*/ 0 w 1712"/>
                <a:gd name="T43" fmla="*/ 5 h 1134"/>
                <a:gd name="T44" fmla="*/ 0 w 1712"/>
                <a:gd name="T45" fmla="*/ 3 h 1134"/>
                <a:gd name="T46" fmla="*/ 0 w 1712"/>
                <a:gd name="T47" fmla="*/ 2 h 1134"/>
                <a:gd name="T48" fmla="*/ 0 w 1712"/>
                <a:gd name="T49" fmla="*/ 1 h 1134"/>
                <a:gd name="T50" fmla="*/ 0 w 1712"/>
                <a:gd name="T51" fmla="*/ 0 h 1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12" h="1134">
                  <a:moveTo>
                    <a:pt x="20" y="62"/>
                  </a:moveTo>
                  <a:cubicBezTo>
                    <a:pt x="40" y="28"/>
                    <a:pt x="68" y="25"/>
                    <a:pt x="132" y="20"/>
                  </a:cubicBezTo>
                  <a:cubicBezTo>
                    <a:pt x="196" y="15"/>
                    <a:pt x="304" y="34"/>
                    <a:pt x="406" y="32"/>
                  </a:cubicBezTo>
                  <a:cubicBezTo>
                    <a:pt x="508" y="30"/>
                    <a:pt x="638" y="9"/>
                    <a:pt x="746" y="8"/>
                  </a:cubicBezTo>
                  <a:cubicBezTo>
                    <a:pt x="854" y="7"/>
                    <a:pt x="967" y="22"/>
                    <a:pt x="1054" y="26"/>
                  </a:cubicBezTo>
                  <a:cubicBezTo>
                    <a:pt x="1141" y="30"/>
                    <a:pt x="1200" y="33"/>
                    <a:pt x="1270" y="30"/>
                  </a:cubicBezTo>
                  <a:cubicBezTo>
                    <a:pt x="1340" y="27"/>
                    <a:pt x="1417" y="8"/>
                    <a:pt x="1474" y="6"/>
                  </a:cubicBezTo>
                  <a:cubicBezTo>
                    <a:pt x="1531" y="4"/>
                    <a:pt x="1573" y="0"/>
                    <a:pt x="1612" y="18"/>
                  </a:cubicBezTo>
                  <a:cubicBezTo>
                    <a:pt x="1651" y="36"/>
                    <a:pt x="1684" y="67"/>
                    <a:pt x="1698" y="120"/>
                  </a:cubicBezTo>
                  <a:cubicBezTo>
                    <a:pt x="1712" y="173"/>
                    <a:pt x="1694" y="232"/>
                    <a:pt x="1694" y="338"/>
                  </a:cubicBezTo>
                  <a:cubicBezTo>
                    <a:pt x="1694" y="444"/>
                    <a:pt x="1706" y="662"/>
                    <a:pt x="1704" y="750"/>
                  </a:cubicBezTo>
                  <a:cubicBezTo>
                    <a:pt x="1702" y="838"/>
                    <a:pt x="1695" y="854"/>
                    <a:pt x="1694" y="902"/>
                  </a:cubicBezTo>
                  <a:cubicBezTo>
                    <a:pt x="1693" y="950"/>
                    <a:pt x="1703" y="1002"/>
                    <a:pt x="1696" y="1038"/>
                  </a:cubicBezTo>
                  <a:cubicBezTo>
                    <a:pt x="1689" y="1074"/>
                    <a:pt x="1687" y="1106"/>
                    <a:pt x="1650" y="1120"/>
                  </a:cubicBezTo>
                  <a:cubicBezTo>
                    <a:pt x="1613" y="1134"/>
                    <a:pt x="1531" y="1124"/>
                    <a:pt x="1474" y="1122"/>
                  </a:cubicBezTo>
                  <a:cubicBezTo>
                    <a:pt x="1417" y="1120"/>
                    <a:pt x="1343" y="1101"/>
                    <a:pt x="1250" y="1102"/>
                  </a:cubicBezTo>
                  <a:cubicBezTo>
                    <a:pt x="1157" y="1103"/>
                    <a:pt x="1026" y="1126"/>
                    <a:pt x="914" y="1126"/>
                  </a:cubicBezTo>
                  <a:cubicBezTo>
                    <a:pt x="802" y="1126"/>
                    <a:pt x="675" y="1102"/>
                    <a:pt x="580" y="1100"/>
                  </a:cubicBezTo>
                  <a:cubicBezTo>
                    <a:pt x="485" y="1098"/>
                    <a:pt x="430" y="1113"/>
                    <a:pt x="344" y="1116"/>
                  </a:cubicBezTo>
                  <a:cubicBezTo>
                    <a:pt x="258" y="1119"/>
                    <a:pt x="120" y="1132"/>
                    <a:pt x="64" y="1116"/>
                  </a:cubicBezTo>
                  <a:cubicBezTo>
                    <a:pt x="8" y="1100"/>
                    <a:pt x="16" y="1063"/>
                    <a:pt x="8" y="1020"/>
                  </a:cubicBezTo>
                  <a:cubicBezTo>
                    <a:pt x="0" y="977"/>
                    <a:pt x="15" y="938"/>
                    <a:pt x="16" y="860"/>
                  </a:cubicBezTo>
                  <a:cubicBezTo>
                    <a:pt x="17" y="782"/>
                    <a:pt x="18" y="629"/>
                    <a:pt x="16" y="550"/>
                  </a:cubicBezTo>
                  <a:cubicBezTo>
                    <a:pt x="14" y="471"/>
                    <a:pt x="2" y="439"/>
                    <a:pt x="2" y="384"/>
                  </a:cubicBezTo>
                  <a:cubicBezTo>
                    <a:pt x="2" y="329"/>
                    <a:pt x="11" y="276"/>
                    <a:pt x="14" y="222"/>
                  </a:cubicBezTo>
                  <a:cubicBezTo>
                    <a:pt x="17" y="168"/>
                    <a:pt x="0" y="96"/>
                    <a:pt x="20" y="62"/>
                  </a:cubicBezTo>
                  <a:close/>
                </a:path>
              </a:pathLst>
            </a:cu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9" name="Picture 16" descr="1">
            <a:extLst>
              <a:ext uri="{FF2B5EF4-FFF2-40B4-BE49-F238E27FC236}">
                <a16:creationId xmlns:a16="http://schemas.microsoft.com/office/drawing/2014/main" id="{3A15DA83-9DFD-6D14-1EDD-75ADA33F1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-596429">
            <a:off x="8755063" y="36513"/>
            <a:ext cx="1825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5A614938-191C-92ED-1072-2E99D02F1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28625" y="284163"/>
            <a:ext cx="67341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1" name="Rectangle 3">
            <a:extLst>
              <a:ext uri="{FF2B5EF4-FFF2-40B4-BE49-F238E27FC236}">
                <a16:creationId xmlns:a16="http://schemas.microsoft.com/office/drawing/2014/main" id="{7994D36B-186C-9B04-5396-E14760378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99C83F1-108C-5D37-DB3C-ED9813358F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0B76DF-7064-F97D-1BBF-04EFF81F6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02C74E-A699-9AAF-E17E-51F022DDE5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0FD4203B-2B68-4A61-BCF3-B8DAE89BE8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4" r:id="rId1"/>
    <p:sldLayoutId id="2147484934" r:id="rId2"/>
    <p:sldLayoutId id="2147484935" r:id="rId3"/>
    <p:sldLayoutId id="2147484936" r:id="rId4"/>
    <p:sldLayoutId id="2147484937" r:id="rId5"/>
    <p:sldLayoutId id="2147484938" r:id="rId6"/>
    <p:sldLayoutId id="2147484939" r:id="rId7"/>
    <p:sldLayoutId id="2147484940" r:id="rId8"/>
    <p:sldLayoutId id="2147484941" r:id="rId9"/>
    <p:sldLayoutId id="2147484942" r:id="rId10"/>
    <p:sldLayoutId id="21474849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C6B6524-3512-3A1F-F480-0D60E9D8A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AFC8602-FE95-7CBB-482A-C960D98E6E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D406625-5E26-FA60-BABA-0DA6D88383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2037F6-4E9E-E43C-2291-38AEA2A277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106A81-D0DE-5160-3985-3FC4E04C68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7E95B94D-F2EA-465C-8453-8F7A4EAF4B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4" r:id="rId1"/>
    <p:sldLayoutId id="2147484945" r:id="rId2"/>
    <p:sldLayoutId id="2147484946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2" r:id="rId9"/>
    <p:sldLayoutId id="2147484953" r:id="rId10"/>
    <p:sldLayoutId id="2147484954" r:id="rId11"/>
  </p:sldLayoutIdLst>
  <p:transition advTm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67876925-C376-13AC-D2D7-A38997986982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5128" name="Oval 3">
              <a:extLst>
                <a:ext uri="{FF2B5EF4-FFF2-40B4-BE49-F238E27FC236}">
                  <a16:creationId xmlns:a16="http://schemas.microsoft.com/office/drawing/2014/main" id="{C9A134E9-DAF4-EAD7-69B3-12C0D40FE6D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29" name="Oval 4">
              <a:extLst>
                <a:ext uri="{FF2B5EF4-FFF2-40B4-BE49-F238E27FC236}">
                  <a16:creationId xmlns:a16="http://schemas.microsoft.com/office/drawing/2014/main" id="{B4DE252F-0C2E-F50E-CCB2-1AEC51490F4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30" name="Oval 5">
              <a:extLst>
                <a:ext uri="{FF2B5EF4-FFF2-40B4-BE49-F238E27FC236}">
                  <a16:creationId xmlns:a16="http://schemas.microsoft.com/office/drawing/2014/main" id="{51CADA94-92E6-0E53-0262-8F11AAE5E1A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31" name="Oval 6">
              <a:extLst>
                <a:ext uri="{FF2B5EF4-FFF2-40B4-BE49-F238E27FC236}">
                  <a16:creationId xmlns:a16="http://schemas.microsoft.com/office/drawing/2014/main" id="{02194C55-5A10-C58E-FB85-D8AAE048BAF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32" name="Oval 7">
              <a:extLst>
                <a:ext uri="{FF2B5EF4-FFF2-40B4-BE49-F238E27FC236}">
                  <a16:creationId xmlns:a16="http://schemas.microsoft.com/office/drawing/2014/main" id="{725F1F78-8968-C6B9-9055-7FD9A899EE2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123" name="Rectangle 8">
            <a:extLst>
              <a:ext uri="{FF2B5EF4-FFF2-40B4-BE49-F238E27FC236}">
                <a16:creationId xmlns:a16="http://schemas.microsoft.com/office/drawing/2014/main" id="{B3456B00-8527-54D7-5BB1-B0743B55A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580BF391-E325-FB31-A051-A43A77F72B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13A9A515-C42E-ACB2-624F-0F37E7E5CE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37A3117A-29E0-0051-0EE9-6FD905E953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66E1D08-8B2C-4420-920F-EB52D77FC40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7" name="Rectangle 12">
            <a:extLst>
              <a:ext uri="{FF2B5EF4-FFF2-40B4-BE49-F238E27FC236}">
                <a16:creationId xmlns:a16="http://schemas.microsoft.com/office/drawing/2014/main" id="{473DB2C5-11C3-F4C9-0D2F-42982EA19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4955" r:id="rId2"/>
    <p:sldLayoutId id="2147484956" r:id="rId3"/>
    <p:sldLayoutId id="2147484957" r:id="rId4"/>
    <p:sldLayoutId id="2147484958" r:id="rId5"/>
    <p:sldLayoutId id="2147484959" r:id="rId6"/>
    <p:sldLayoutId id="2147484960" r:id="rId7"/>
    <p:sldLayoutId id="2147484961" r:id="rId8"/>
    <p:sldLayoutId id="2147484962" r:id="rId9"/>
    <p:sldLayoutId id="2147484963" r:id="rId10"/>
    <p:sldLayoutId id="2147484964" r:id="rId11"/>
    <p:sldLayoutId id="2147484965" r:id="rId12"/>
    <p:sldLayoutId id="214748496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2812258A-A8B9-114D-8815-29CF26C4472D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6152" name="Oval 3">
              <a:extLst>
                <a:ext uri="{FF2B5EF4-FFF2-40B4-BE49-F238E27FC236}">
                  <a16:creationId xmlns:a16="http://schemas.microsoft.com/office/drawing/2014/main" id="{0B1D64C8-E3C4-3E86-8C35-39EC391CB68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53" name="Oval 4">
              <a:extLst>
                <a:ext uri="{FF2B5EF4-FFF2-40B4-BE49-F238E27FC236}">
                  <a16:creationId xmlns:a16="http://schemas.microsoft.com/office/drawing/2014/main" id="{2E104957-04C0-3742-6F9D-3743BFC95EE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54" name="Oval 5">
              <a:extLst>
                <a:ext uri="{FF2B5EF4-FFF2-40B4-BE49-F238E27FC236}">
                  <a16:creationId xmlns:a16="http://schemas.microsoft.com/office/drawing/2014/main" id="{0D6251C9-59B3-0654-A9EA-C6CDE2CAA65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55" name="Oval 6">
              <a:extLst>
                <a:ext uri="{FF2B5EF4-FFF2-40B4-BE49-F238E27FC236}">
                  <a16:creationId xmlns:a16="http://schemas.microsoft.com/office/drawing/2014/main" id="{46B623D6-4F5C-007C-3DC9-E4022F644E6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56" name="Oval 7">
              <a:extLst>
                <a:ext uri="{FF2B5EF4-FFF2-40B4-BE49-F238E27FC236}">
                  <a16:creationId xmlns:a16="http://schemas.microsoft.com/office/drawing/2014/main" id="{9566A94F-CD53-5328-E4A8-D789CA3B0F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147" name="Rectangle 8">
            <a:extLst>
              <a:ext uri="{FF2B5EF4-FFF2-40B4-BE49-F238E27FC236}">
                <a16:creationId xmlns:a16="http://schemas.microsoft.com/office/drawing/2014/main" id="{697DE045-748A-EC63-DB9C-C9097193F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F9C5F819-F9F9-3D39-EC31-A3A32DC3F9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AE7F9DD0-26C8-850D-61C3-0972B46483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7A809417-4677-8472-C28B-A7564F4A14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B421CAC-A80E-414A-894E-A2535C5CA2E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151" name="Rectangle 12">
            <a:extLst>
              <a:ext uri="{FF2B5EF4-FFF2-40B4-BE49-F238E27FC236}">
                <a16:creationId xmlns:a16="http://schemas.microsoft.com/office/drawing/2014/main" id="{8BC24360-1476-9748-8D2E-42885477B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6" r:id="rId1"/>
    <p:sldLayoutId id="2147484967" r:id="rId2"/>
    <p:sldLayoutId id="2147484968" r:id="rId3"/>
    <p:sldLayoutId id="2147484969" r:id="rId4"/>
    <p:sldLayoutId id="2147484970" r:id="rId5"/>
    <p:sldLayoutId id="2147484971" r:id="rId6"/>
    <p:sldLayoutId id="2147484972" r:id="rId7"/>
    <p:sldLayoutId id="2147484973" r:id="rId8"/>
    <p:sldLayoutId id="2147484974" r:id="rId9"/>
    <p:sldLayoutId id="2147484975" r:id="rId10"/>
    <p:sldLayoutId id="2147484976" r:id="rId11"/>
    <p:sldLayoutId id="2147484977" r:id="rId12"/>
    <p:sldLayoutId id="214748497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1AE42687-6B98-BC1D-5B4A-92E2AF2FDB9E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7176" name="Oval 3">
              <a:extLst>
                <a:ext uri="{FF2B5EF4-FFF2-40B4-BE49-F238E27FC236}">
                  <a16:creationId xmlns:a16="http://schemas.microsoft.com/office/drawing/2014/main" id="{B37B8BFB-9E3E-5223-120A-B8ED736E29F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77" name="Oval 4">
              <a:extLst>
                <a:ext uri="{FF2B5EF4-FFF2-40B4-BE49-F238E27FC236}">
                  <a16:creationId xmlns:a16="http://schemas.microsoft.com/office/drawing/2014/main" id="{F86C5017-447C-56B4-7230-72266F8C72B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78" name="Oval 5">
              <a:extLst>
                <a:ext uri="{FF2B5EF4-FFF2-40B4-BE49-F238E27FC236}">
                  <a16:creationId xmlns:a16="http://schemas.microsoft.com/office/drawing/2014/main" id="{88C92F84-B3A8-D565-12A4-BBDC3466DF0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79" name="Oval 6">
              <a:extLst>
                <a:ext uri="{FF2B5EF4-FFF2-40B4-BE49-F238E27FC236}">
                  <a16:creationId xmlns:a16="http://schemas.microsoft.com/office/drawing/2014/main" id="{A649807E-4716-45B9-F417-0D362CDA73C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80" name="Oval 7">
              <a:extLst>
                <a:ext uri="{FF2B5EF4-FFF2-40B4-BE49-F238E27FC236}">
                  <a16:creationId xmlns:a16="http://schemas.microsoft.com/office/drawing/2014/main" id="{E23DA2DE-804D-2027-12BE-FD279E9F69E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171" name="Rectangle 8">
            <a:extLst>
              <a:ext uri="{FF2B5EF4-FFF2-40B4-BE49-F238E27FC236}">
                <a16:creationId xmlns:a16="http://schemas.microsoft.com/office/drawing/2014/main" id="{784CDD65-186E-A5E1-0530-ACD064A12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14A7BACF-F6BC-7C6D-563D-8FA9ACCA38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3E7C9692-F5A8-1D59-5FB3-272DA0A62B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213A270B-8CFA-A8E6-C368-8B843E0E20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F554324A-C8DF-4E11-8FAE-0A70DA216AC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75" name="Rectangle 12">
            <a:extLst>
              <a:ext uri="{FF2B5EF4-FFF2-40B4-BE49-F238E27FC236}">
                <a16:creationId xmlns:a16="http://schemas.microsoft.com/office/drawing/2014/main" id="{62856883-C182-D039-8D25-07E354BFB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7" r:id="rId1"/>
    <p:sldLayoutId id="2147484979" r:id="rId2"/>
    <p:sldLayoutId id="2147484980" r:id="rId3"/>
    <p:sldLayoutId id="2147484981" r:id="rId4"/>
    <p:sldLayoutId id="2147484982" r:id="rId5"/>
    <p:sldLayoutId id="2147484983" r:id="rId6"/>
    <p:sldLayoutId id="2147484984" r:id="rId7"/>
    <p:sldLayoutId id="2147484985" r:id="rId8"/>
    <p:sldLayoutId id="2147484986" r:id="rId9"/>
    <p:sldLayoutId id="2147484987" r:id="rId10"/>
    <p:sldLayoutId id="2147484988" r:id="rId11"/>
    <p:sldLayoutId id="2147484989" r:id="rId12"/>
    <p:sldLayoutId id="214748499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id="{F00DBFF9-DB27-DFCB-6101-491A3412D589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8200" name="Oval 3">
              <a:extLst>
                <a:ext uri="{FF2B5EF4-FFF2-40B4-BE49-F238E27FC236}">
                  <a16:creationId xmlns:a16="http://schemas.microsoft.com/office/drawing/2014/main" id="{E760DF58-5703-632C-E49A-0CD437D067E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01" name="Oval 4">
              <a:extLst>
                <a:ext uri="{FF2B5EF4-FFF2-40B4-BE49-F238E27FC236}">
                  <a16:creationId xmlns:a16="http://schemas.microsoft.com/office/drawing/2014/main" id="{04282D98-64F3-ABFE-D80C-BE9E3D16632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02" name="Oval 5">
              <a:extLst>
                <a:ext uri="{FF2B5EF4-FFF2-40B4-BE49-F238E27FC236}">
                  <a16:creationId xmlns:a16="http://schemas.microsoft.com/office/drawing/2014/main" id="{3974C759-30C0-207C-4EBA-4A2A0CB68E9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03" name="Oval 6">
              <a:extLst>
                <a:ext uri="{FF2B5EF4-FFF2-40B4-BE49-F238E27FC236}">
                  <a16:creationId xmlns:a16="http://schemas.microsoft.com/office/drawing/2014/main" id="{61755610-1D20-DC17-65E4-D1C42770827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04" name="Oval 7">
              <a:extLst>
                <a:ext uri="{FF2B5EF4-FFF2-40B4-BE49-F238E27FC236}">
                  <a16:creationId xmlns:a16="http://schemas.microsoft.com/office/drawing/2014/main" id="{24180C80-BB71-882A-18ED-9225A8AA805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195" name="Rectangle 8">
            <a:extLst>
              <a:ext uri="{FF2B5EF4-FFF2-40B4-BE49-F238E27FC236}">
                <a16:creationId xmlns:a16="http://schemas.microsoft.com/office/drawing/2014/main" id="{42CA5B0D-0CBF-2D7A-68C1-3AE993D83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20137EF1-55DB-E6A0-45EC-7C9198C1FAA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06D342A7-A85C-5A99-0344-0B42175D1D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D2E9B727-76B6-8838-C3E6-1E9CC4E426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53D8657-AA21-4EFA-834A-6B17F11E760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199" name="Rectangle 12">
            <a:extLst>
              <a:ext uri="{FF2B5EF4-FFF2-40B4-BE49-F238E27FC236}">
                <a16:creationId xmlns:a16="http://schemas.microsoft.com/office/drawing/2014/main" id="{7D3916F4-E9A7-4773-0E1D-40E243342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8" r:id="rId1"/>
    <p:sldLayoutId id="2147484991" r:id="rId2"/>
    <p:sldLayoutId id="2147484992" r:id="rId3"/>
    <p:sldLayoutId id="2147484993" r:id="rId4"/>
    <p:sldLayoutId id="2147484994" r:id="rId5"/>
    <p:sldLayoutId id="2147484995" r:id="rId6"/>
    <p:sldLayoutId id="2147484996" r:id="rId7"/>
    <p:sldLayoutId id="2147484997" r:id="rId8"/>
    <p:sldLayoutId id="2147484998" r:id="rId9"/>
    <p:sldLayoutId id="2147484999" r:id="rId10"/>
    <p:sldLayoutId id="2147485000" r:id="rId11"/>
    <p:sldLayoutId id="2147485001" r:id="rId12"/>
    <p:sldLayoutId id="214748500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>
            <a:extLst>
              <a:ext uri="{FF2B5EF4-FFF2-40B4-BE49-F238E27FC236}">
                <a16:creationId xmlns:a16="http://schemas.microsoft.com/office/drawing/2014/main" id="{57A5F8E9-456C-B1A5-AB21-2C3D0EB566D7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9224" name="Oval 3">
              <a:extLst>
                <a:ext uri="{FF2B5EF4-FFF2-40B4-BE49-F238E27FC236}">
                  <a16:creationId xmlns:a16="http://schemas.microsoft.com/office/drawing/2014/main" id="{E15FB762-7A6A-74E5-7612-E06EFDBBBC1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25" name="Oval 4">
              <a:extLst>
                <a:ext uri="{FF2B5EF4-FFF2-40B4-BE49-F238E27FC236}">
                  <a16:creationId xmlns:a16="http://schemas.microsoft.com/office/drawing/2014/main" id="{150BFF8C-67ED-7A82-000C-FC3852ECD31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26" name="Oval 5">
              <a:extLst>
                <a:ext uri="{FF2B5EF4-FFF2-40B4-BE49-F238E27FC236}">
                  <a16:creationId xmlns:a16="http://schemas.microsoft.com/office/drawing/2014/main" id="{773C3185-A1B4-6114-2E46-259ADE67226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27" name="Oval 6">
              <a:extLst>
                <a:ext uri="{FF2B5EF4-FFF2-40B4-BE49-F238E27FC236}">
                  <a16:creationId xmlns:a16="http://schemas.microsoft.com/office/drawing/2014/main" id="{C8B3F437-7AFC-6C22-4F7B-9ADAD722480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28" name="Oval 7">
              <a:extLst>
                <a:ext uri="{FF2B5EF4-FFF2-40B4-BE49-F238E27FC236}">
                  <a16:creationId xmlns:a16="http://schemas.microsoft.com/office/drawing/2014/main" id="{07EEF36E-1D15-7227-8313-D34E9A3FDA7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219" name="Rectangle 8">
            <a:extLst>
              <a:ext uri="{FF2B5EF4-FFF2-40B4-BE49-F238E27FC236}">
                <a16:creationId xmlns:a16="http://schemas.microsoft.com/office/drawing/2014/main" id="{85FA9C59-591E-94EF-A8CA-99A6AE208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AC0AD0D3-7313-C1CB-CE64-D479DA1569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9925F144-87D2-0A39-6E5A-086038ABF3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C4CE8CCD-4800-1DE8-0EEE-CECF2C049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05C05D9A-CE25-4A96-A845-0EF1352992C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223" name="Rectangle 12">
            <a:extLst>
              <a:ext uri="{FF2B5EF4-FFF2-40B4-BE49-F238E27FC236}">
                <a16:creationId xmlns:a16="http://schemas.microsoft.com/office/drawing/2014/main" id="{237B6FD5-989C-06FC-D59F-868D47D44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9" r:id="rId1"/>
    <p:sldLayoutId id="2147485003" r:id="rId2"/>
    <p:sldLayoutId id="2147485004" r:id="rId3"/>
    <p:sldLayoutId id="2147485005" r:id="rId4"/>
    <p:sldLayoutId id="2147485006" r:id="rId5"/>
    <p:sldLayoutId id="2147485007" r:id="rId6"/>
    <p:sldLayoutId id="2147485008" r:id="rId7"/>
    <p:sldLayoutId id="2147485009" r:id="rId8"/>
    <p:sldLayoutId id="2147485010" r:id="rId9"/>
    <p:sldLayoutId id="2147485011" r:id="rId10"/>
    <p:sldLayoutId id="2147485012" r:id="rId11"/>
    <p:sldLayoutId id="2147485013" r:id="rId12"/>
    <p:sldLayoutId id="214748501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8.xml"/><Relationship Id="rId5" Type="http://schemas.openxmlformats.org/officeDocument/2006/relationships/image" Target="../media/image35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8.xml"/><Relationship Id="rId5" Type="http://schemas.openxmlformats.org/officeDocument/2006/relationships/image" Target="../media/image35.jpeg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13" Type="http://schemas.openxmlformats.org/officeDocument/2006/relationships/image" Target="../media/image45.gif"/><Relationship Id="rId18" Type="http://schemas.openxmlformats.org/officeDocument/2006/relationships/image" Target="../media/image50.gif"/><Relationship Id="rId26" Type="http://schemas.openxmlformats.org/officeDocument/2006/relationships/image" Target="../media/image58.png"/><Relationship Id="rId3" Type="http://schemas.openxmlformats.org/officeDocument/2006/relationships/hyperlink" Target="http://truongton.net/forum/vcheckvirus.php?url=http%3A%2F%2Fanhso.net%2Fxem.asp%3Fid%3D%26k%3D0%26alb%3D738858%401675%26as%3D52733%23" TargetMode="External"/><Relationship Id="rId21" Type="http://schemas.openxmlformats.org/officeDocument/2006/relationships/image" Target="../media/image53.gif"/><Relationship Id="rId7" Type="http://schemas.openxmlformats.org/officeDocument/2006/relationships/hyperlink" Target="http://truongton.net/forum/vcheckvirus.php?url=http%3A%2F%2Fanhso.net%2Fxem.asp%3Fid%3D%26k%3D0%26alb%3D738858%401675%26as%3D52710%23" TargetMode="External"/><Relationship Id="rId12" Type="http://schemas.openxmlformats.org/officeDocument/2006/relationships/image" Target="../media/image44.gif"/><Relationship Id="rId17" Type="http://schemas.openxmlformats.org/officeDocument/2006/relationships/image" Target="../media/image49.gif"/><Relationship Id="rId25" Type="http://schemas.openxmlformats.org/officeDocument/2006/relationships/image" Target="../media/image57.png"/><Relationship Id="rId2" Type="http://schemas.openxmlformats.org/officeDocument/2006/relationships/image" Target="../media/image37.gif"/><Relationship Id="rId16" Type="http://schemas.openxmlformats.org/officeDocument/2006/relationships/image" Target="../media/image48.gif"/><Relationship Id="rId20" Type="http://schemas.openxmlformats.org/officeDocument/2006/relationships/image" Target="../media/image52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gif"/><Relationship Id="rId11" Type="http://schemas.openxmlformats.org/officeDocument/2006/relationships/image" Target="../media/image43.gif"/><Relationship Id="rId24" Type="http://schemas.openxmlformats.org/officeDocument/2006/relationships/image" Target="../media/image56.gif"/><Relationship Id="rId5" Type="http://schemas.openxmlformats.org/officeDocument/2006/relationships/image" Target="../media/image39.png"/><Relationship Id="rId15" Type="http://schemas.openxmlformats.org/officeDocument/2006/relationships/image" Target="../media/image47.gif"/><Relationship Id="rId23" Type="http://schemas.openxmlformats.org/officeDocument/2006/relationships/image" Target="../media/image55.gif"/><Relationship Id="rId10" Type="http://schemas.openxmlformats.org/officeDocument/2006/relationships/hyperlink" Target="http://truongton.net/forum/vcheckvirus.php?url=http%3A%2F%2Fwww.taochu.com%2F" TargetMode="External"/><Relationship Id="rId19" Type="http://schemas.openxmlformats.org/officeDocument/2006/relationships/image" Target="../media/image51.gif"/><Relationship Id="rId4" Type="http://schemas.openxmlformats.org/officeDocument/2006/relationships/image" Target="../media/image38.gif"/><Relationship Id="rId9" Type="http://schemas.openxmlformats.org/officeDocument/2006/relationships/image" Target="../media/image42.gif"/><Relationship Id="rId14" Type="http://schemas.openxmlformats.org/officeDocument/2006/relationships/image" Target="../media/image46.gif"/><Relationship Id="rId22" Type="http://schemas.openxmlformats.org/officeDocument/2006/relationships/image" Target="../media/image54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4.xml"/><Relationship Id="rId4" Type="http://schemas.openxmlformats.org/officeDocument/2006/relationships/image" Target="../media/image6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452D4E47-FDDB-4C86-8213-55020B0450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299" name="Subtitle 2">
            <a:extLst>
              <a:ext uri="{FF2B5EF4-FFF2-40B4-BE49-F238E27FC236}">
                <a16:creationId xmlns:a16="http://schemas.microsoft.com/office/drawing/2014/main" id="{2B501C15-949E-1584-D8F3-4F465D4485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5300" name="Picture 4" descr="49387061_ex202010">
            <a:extLst>
              <a:ext uri="{FF2B5EF4-FFF2-40B4-BE49-F238E27FC236}">
                <a16:creationId xmlns:a16="http://schemas.microsoft.com/office/drawing/2014/main" id="{E7113534-AF9E-88DB-02AA-0488E13E4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9FF719-F344-058C-E699-5737CD09523E}"/>
              </a:ext>
            </a:extLst>
          </p:cNvPr>
          <p:cNvSpPr/>
          <p:nvPr/>
        </p:nvSpPr>
        <p:spPr>
          <a:xfrm>
            <a:off x="76200" y="914400"/>
            <a:ext cx="9067800" cy="3446463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Phát triển ngôn ngữ</a:t>
            </a:r>
          </a:p>
          <a:p>
            <a:pPr algn="ctr" eaLnBrk="1" hangingPunct="1">
              <a:defRPr/>
            </a:pPr>
            <a:r>
              <a:rPr lang="en-US" altLang="en-US" sz="5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Thơ “ Em yêu nhà em” </a:t>
            </a:r>
          </a:p>
          <a:p>
            <a:pPr algn="ctr" eaLnBrk="1" hangingPunct="1">
              <a:defRPr/>
            </a:pPr>
            <a:r>
              <a:rPr lang="en-US" alt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GV : Kiều Thanh Mai</a:t>
            </a:r>
          </a:p>
          <a:p>
            <a:pPr algn="ctr" eaLnBrk="1" hangingPunct="1">
              <a:defRPr/>
            </a:pPr>
            <a:endParaRPr lang="en-US" altLang="en-US" sz="5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en-US" altLang="en-US" sz="5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02" name="Rectangle 7">
            <a:extLst>
              <a:ext uri="{FF2B5EF4-FFF2-40B4-BE49-F238E27FC236}">
                <a16:creationId xmlns:a16="http://schemas.microsoft.com/office/drawing/2014/main" id="{9E5E626D-84B3-65C0-BD72-3771BB9F7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548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3300"/>
                </a:solidFill>
              </a:rPr>
              <a:t>PHÒNG GIÁO DỤC VÀ ĐÀO TẠO QUẬN LONG BIÊN</a:t>
            </a:r>
          </a:p>
          <a:p>
            <a:pPr algn="ctr" eaLnBrk="1" hangingPunct="1"/>
            <a:r>
              <a:rPr lang="en-US" altLang="en-US" b="1">
                <a:solidFill>
                  <a:srgbClr val="FF3300"/>
                </a:solidFill>
              </a:rPr>
              <a:t>TRƯỜNG MẦM NON </a:t>
            </a:r>
            <a:r>
              <a:rPr lang="en-US" altLang="en-US" b="1">
                <a:solidFill>
                  <a:srgbClr val="FF0000"/>
                </a:solidFill>
              </a:rPr>
              <a:t>HOA TRẠNG NGUYÊN</a:t>
            </a:r>
            <a:endParaRPr lang="en-US" altLang="en-US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A3E488C8-BA9D-EB12-0473-FC0EFF2E1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</a:rPr>
              <a:t>Chung cư</a:t>
            </a:r>
          </a:p>
        </p:txBody>
      </p:sp>
      <p:pic>
        <p:nvPicPr>
          <p:cNvPr id="187395" name="Picture 3" descr="ccdelathanh9">
            <a:extLst>
              <a:ext uri="{FF2B5EF4-FFF2-40B4-BE49-F238E27FC236}">
                <a16:creationId xmlns:a16="http://schemas.microsoft.com/office/drawing/2014/main" id="{4C8638CB-D2EF-CC13-E28A-52A217CF1E9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813"/>
            <a:ext cx="9144000" cy="614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47D5F9E8-8E9B-14AD-1796-957FBF75C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39763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Nhà rông của người Tây Nguyên </a:t>
            </a:r>
          </a:p>
        </p:txBody>
      </p:sp>
      <p:pic>
        <p:nvPicPr>
          <p:cNvPr id="188419" name="Picture 3" descr="nh rong">
            <a:extLst>
              <a:ext uri="{FF2B5EF4-FFF2-40B4-BE49-F238E27FC236}">
                <a16:creationId xmlns:a16="http://schemas.microsoft.com/office/drawing/2014/main" id="{DAE0B00F-984F-D902-455C-1E83E15CC9D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9144000" cy="624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7B1F7BFE-00C0-FD6C-16E6-716DF601A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6563" name="Subtitle 2">
            <a:extLst>
              <a:ext uri="{FF2B5EF4-FFF2-40B4-BE49-F238E27FC236}">
                <a16:creationId xmlns:a16="http://schemas.microsoft.com/office/drawing/2014/main" id="{73273426-19DE-D297-5C28-1D88D3C6D2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79204" name="Picture 2" descr="1580116.png">
            <a:extLst>
              <a:ext uri="{FF2B5EF4-FFF2-40B4-BE49-F238E27FC236}">
                <a16:creationId xmlns:a16="http://schemas.microsoft.com/office/drawing/2014/main" id="{FCF41129-F8D4-7CF9-4A92-C81321A34F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3E8190-02C4-8C79-4AAA-766B707D0AAC}"/>
              </a:ext>
            </a:extLst>
          </p:cNvPr>
          <p:cNvSpPr/>
          <p:nvPr/>
        </p:nvSpPr>
        <p:spPr>
          <a:xfrm>
            <a:off x="2448354" y="914400"/>
            <a:ext cx="669564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Hoạt động 2 : </a:t>
            </a:r>
          </a:p>
          <a:p>
            <a:pPr algn="ctr" eaLnBrk="1" hangingPunct="1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Cô đọc mẫu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9">
            <a:extLst>
              <a:ext uri="{FF2B5EF4-FFF2-40B4-BE49-F238E27FC236}">
                <a16:creationId xmlns:a16="http://schemas.microsoft.com/office/drawing/2014/main" id="{5BFC991C-C15A-04B1-A5C6-8A12B81D4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7587" name="Picture 4" descr="BCJ004OXW8BC">
            <a:extLst>
              <a:ext uri="{FF2B5EF4-FFF2-40B4-BE49-F238E27FC236}">
                <a16:creationId xmlns:a16="http://schemas.microsoft.com/office/drawing/2014/main" id="{F44D8407-A632-CED9-4658-CB43DEBFE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0" name="WordArt 28">
            <a:extLst>
              <a:ext uri="{FF2B5EF4-FFF2-40B4-BE49-F238E27FC236}">
                <a16:creationId xmlns:a16="http://schemas.microsoft.com/office/drawing/2014/main" id="{D6D7A88E-2DA4-B87F-C2E4-A72B37833F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4876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3103" name="Text Box 31">
            <a:extLst>
              <a:ext uri="{FF2B5EF4-FFF2-40B4-BE49-F238E27FC236}">
                <a16:creationId xmlns:a16="http://schemas.microsoft.com/office/drawing/2014/main" id="{05E8EC18-5AF7-82B2-CF21-AA7F754F4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7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Em Yêu nhà em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Chẳng đâu bằng chính nhà em 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Có đàn chim sẻ bên thềm líu lo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Có nàng gà mái hoa mơ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Cục ta cục tác khi vừa đẻ xong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Có bà chuối mật lưng ong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Có ông ngô bắp râu hồng như tơ	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Có ao muống với cá cờ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Em là chị Tấm đợi chờ bống lên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Có đầm ngào ngạt hoa sen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Ếch con học nhạc dế mèn ngâm thơ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Dù đi xa thật là xa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0000E5"/>
                </a:solidFill>
              </a:rPr>
              <a:t>Chẳng đâu vui được như nhà của em.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z="2000">
              <a:solidFill>
                <a:srgbClr val="9933FF"/>
              </a:solidFill>
            </a:endParaRPr>
          </a:p>
        </p:txBody>
      </p:sp>
      <p:sp>
        <p:nvSpPr>
          <p:cNvPr id="3104" name="Text Box 32">
            <a:extLst>
              <a:ext uri="{FF2B5EF4-FFF2-40B4-BE49-F238E27FC236}">
                <a16:creationId xmlns:a16="http://schemas.microsoft.com/office/drawing/2014/main" id="{5320E4A9-0890-8EB3-7812-2C9C09920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762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FF0066"/>
                </a:solidFill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/>
      <p:bldP spid="31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E67C799-90C2-400C-1A82-3F6AD5D7D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8611" name="Picture 3" descr="BCJ004OXW8BC">
            <a:extLst>
              <a:ext uri="{FF2B5EF4-FFF2-40B4-BE49-F238E27FC236}">
                <a16:creationId xmlns:a16="http://schemas.microsoft.com/office/drawing/2014/main" id="{42F9E548-54A9-67F0-8822-B6C802648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 descr="Ản">
            <a:extLst>
              <a:ext uri="{FF2B5EF4-FFF2-40B4-BE49-F238E27FC236}">
                <a16:creationId xmlns:a16="http://schemas.microsoft.com/office/drawing/2014/main" id="{CB18F677-76F1-DB3D-EFD6-4EA924E43DE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5" name="WordArt 5">
            <a:extLst>
              <a:ext uri="{FF2B5EF4-FFF2-40B4-BE49-F238E27FC236}">
                <a16:creationId xmlns:a16="http://schemas.microsoft.com/office/drawing/2014/main" id="{644B1558-489F-2D6F-272E-6F1AD6A785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231775"/>
            <a:ext cx="5943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Em yêu nhà 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>
            <a:extLst>
              <a:ext uri="{FF2B5EF4-FFF2-40B4-BE49-F238E27FC236}">
                <a16:creationId xmlns:a16="http://schemas.microsoft.com/office/drawing/2014/main" id="{37FA3E09-8D42-ECDB-6D93-D03DD2389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7" name="Picture 7" descr="Ảnh-0005">
            <a:extLst>
              <a:ext uri="{FF2B5EF4-FFF2-40B4-BE49-F238E27FC236}">
                <a16:creationId xmlns:a16="http://schemas.microsoft.com/office/drawing/2014/main" id="{78857239-CEAD-257F-8AAE-221DEAC82DF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6" name="AutoShape 11">
            <a:extLst>
              <a:ext uri="{FF2B5EF4-FFF2-40B4-BE49-F238E27FC236}">
                <a16:creationId xmlns:a16="http://schemas.microsoft.com/office/drawing/2014/main" id="{7511043C-BAC7-D0D0-ACEB-68AF9DE14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09600"/>
            <a:ext cx="5715000" cy="26670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59DE8A7F-50FC-FF84-A3D7-1BBE6314C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371600"/>
            <a:ext cx="3733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Chẳng đâu bằng chính nhà em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Có đàn chim sẻ bên thềm líu lo</a:t>
            </a:r>
            <a:r>
              <a:rPr lang="en-US" altLang="en-US" sz="1800" b="1">
                <a:solidFill>
                  <a:srgbClr val="00FF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2">
            <a:extLst>
              <a:ext uri="{FF2B5EF4-FFF2-40B4-BE49-F238E27FC236}">
                <a16:creationId xmlns:a16="http://schemas.microsoft.com/office/drawing/2014/main" id="{B4E57838-4AF2-AD0C-75C0-080B1AAB8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683" name="Picture 11" descr="BCJ004OXW8BC">
            <a:extLst>
              <a:ext uri="{FF2B5EF4-FFF2-40B4-BE49-F238E27FC236}">
                <a16:creationId xmlns:a16="http://schemas.microsoft.com/office/drawing/2014/main" id="{1F4FC39E-2494-147B-7D9F-0F5168FD389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71" name="Picture 15" descr="kmỳ">
            <a:extLst>
              <a:ext uri="{FF2B5EF4-FFF2-40B4-BE49-F238E27FC236}">
                <a16:creationId xmlns:a16="http://schemas.microsoft.com/office/drawing/2014/main" id="{652E4334-860C-18DE-33BB-2B3E5BA661F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800" y="0"/>
            <a:ext cx="94488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5" name="AutoShape 17">
            <a:extLst>
              <a:ext uri="{FF2B5EF4-FFF2-40B4-BE49-F238E27FC236}">
                <a16:creationId xmlns:a16="http://schemas.microsoft.com/office/drawing/2014/main" id="{DCA8CEFC-6165-E61D-AADC-3DE0A9188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0" y="1447800"/>
            <a:ext cx="4800600" cy="22860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5075" name="Text Box 19">
            <a:extLst>
              <a:ext uri="{FF2B5EF4-FFF2-40B4-BE49-F238E27FC236}">
                <a16:creationId xmlns:a16="http://schemas.microsoft.com/office/drawing/2014/main" id="{88751E84-1E47-2E23-1E73-3F605D58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00275"/>
            <a:ext cx="4191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Có nàng gà mái hoa mơ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Cục ta cục tác khi vừa đẻ xong</a:t>
            </a:r>
          </a:p>
        </p:txBody>
      </p:sp>
      <p:pic>
        <p:nvPicPr>
          <p:cNvPr id="7" name="Picture 12" descr="con_ga">
            <a:extLst>
              <a:ext uri="{FF2B5EF4-FFF2-40B4-BE49-F238E27FC236}">
                <a16:creationId xmlns:a16="http://schemas.microsoft.com/office/drawing/2014/main" id="{6E8D9BAA-9EFF-5475-BF62-1002361615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048000"/>
            <a:ext cx="1676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">
            <a:extLst>
              <a:ext uri="{FF2B5EF4-FFF2-40B4-BE49-F238E27FC236}">
                <a16:creationId xmlns:a16="http://schemas.microsoft.com/office/drawing/2014/main" id="{93E4C3D9-4A61-8947-0079-07D8C4534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2707" name="Picture 8" descr="BCJ004OXW8BC">
            <a:extLst>
              <a:ext uri="{FF2B5EF4-FFF2-40B4-BE49-F238E27FC236}">
                <a16:creationId xmlns:a16="http://schemas.microsoft.com/office/drawing/2014/main" id="{415425EE-EE73-BC20-4FBB-B3FB6DAEB84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0"/>
            <a:ext cx="76962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3" name="Picture 9" descr="ảey">
            <a:extLst>
              <a:ext uri="{FF2B5EF4-FFF2-40B4-BE49-F238E27FC236}">
                <a16:creationId xmlns:a16="http://schemas.microsoft.com/office/drawing/2014/main" id="{4D37D5BB-D73E-0BBC-1B94-9B6894E46CC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7" name="Text Box 13">
            <a:extLst>
              <a:ext uri="{FF2B5EF4-FFF2-40B4-BE49-F238E27FC236}">
                <a16:creationId xmlns:a16="http://schemas.microsoft.com/office/drawing/2014/main" id="{8AA1B345-DC40-ED92-6DB6-746BAE1B8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006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</a:rPr>
              <a:t>Có bà chuối mật lưng 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1">
            <a:extLst>
              <a:ext uri="{FF2B5EF4-FFF2-40B4-BE49-F238E27FC236}">
                <a16:creationId xmlns:a16="http://schemas.microsoft.com/office/drawing/2014/main" id="{1568E440-2D7E-9425-220F-7E8C31648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3731" name="Picture 4" descr="BCJ004OXW8BC">
            <a:extLst>
              <a:ext uri="{FF2B5EF4-FFF2-40B4-BE49-F238E27FC236}">
                <a16:creationId xmlns:a16="http://schemas.microsoft.com/office/drawing/2014/main" id="{441EC8B2-0C84-116D-27FB-7E13C956968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81000"/>
            <a:ext cx="9144000" cy="723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7" name="Picture 7" descr="Ảnh-0006">
            <a:extLst>
              <a:ext uri="{FF2B5EF4-FFF2-40B4-BE49-F238E27FC236}">
                <a16:creationId xmlns:a16="http://schemas.microsoft.com/office/drawing/2014/main" id="{3D5D7577-4EE8-37DC-D78C-3B5DC50CD21B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81000"/>
            <a:ext cx="9144000" cy="723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94" name="Text Box 14">
            <a:extLst>
              <a:ext uri="{FF2B5EF4-FFF2-40B4-BE49-F238E27FC236}">
                <a16:creationId xmlns:a16="http://schemas.microsoft.com/office/drawing/2014/main" id="{EA5D1987-5D99-6328-83F6-C76946ACB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29200"/>
            <a:ext cx="6019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Có ông ngô bắp, râu hồng như tơ</a:t>
            </a:r>
            <a:r>
              <a:rPr lang="en-US" altLang="en-US" sz="2400" b="1">
                <a:solidFill>
                  <a:srgbClr val="FF00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0">
            <a:extLst>
              <a:ext uri="{FF2B5EF4-FFF2-40B4-BE49-F238E27FC236}">
                <a16:creationId xmlns:a16="http://schemas.microsoft.com/office/drawing/2014/main" id="{B3E4E580-5C3A-9ABB-3E81-20E564BAF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4755" name="Picture 16" descr="BCJ004OXW8BC">
            <a:extLst>
              <a:ext uri="{FF2B5EF4-FFF2-40B4-BE49-F238E27FC236}">
                <a16:creationId xmlns:a16="http://schemas.microsoft.com/office/drawing/2014/main" id="{642E650D-4204-2140-03E2-30ABB9096895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6" name="Rectangle 6">
            <a:extLst>
              <a:ext uri="{FF2B5EF4-FFF2-40B4-BE49-F238E27FC236}">
                <a16:creationId xmlns:a16="http://schemas.microsoft.com/office/drawing/2014/main" id="{88A10699-4E0F-0A34-C36E-40A2762C0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solidFill>
                <a:srgbClr val="6767FF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solidFill>
                <a:srgbClr val="6767FF"/>
              </a:solidFill>
            </a:endParaRPr>
          </a:p>
        </p:txBody>
      </p:sp>
      <p:pic>
        <p:nvPicPr>
          <p:cNvPr id="7187" name="Picture 19" descr="Ảnh-0009">
            <a:extLst>
              <a:ext uri="{FF2B5EF4-FFF2-40B4-BE49-F238E27FC236}">
                <a16:creationId xmlns:a16="http://schemas.microsoft.com/office/drawing/2014/main" id="{18F56F7F-CD4A-AEF0-FFE5-FBB48430842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90" name="Text Box 22">
            <a:extLst>
              <a:ext uri="{FF2B5EF4-FFF2-40B4-BE49-F238E27FC236}">
                <a16:creationId xmlns:a16="http://schemas.microsoft.com/office/drawing/2014/main" id="{8C5CCBC5-CCA1-B7A1-E86B-F3CE72BF3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538" y="4665663"/>
            <a:ext cx="50974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66"/>
                </a:solidFill>
              </a:rPr>
              <a:t>Có ao muống với cá cờ</a:t>
            </a:r>
            <a:r>
              <a:rPr lang="en-US" altLang="en-US" sz="2400" b="1">
                <a:solidFill>
                  <a:srgbClr val="FF0066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1" descr="30 - 05 - 07.png">
            <a:extLst>
              <a:ext uri="{FF2B5EF4-FFF2-40B4-BE49-F238E27FC236}">
                <a16:creationId xmlns:a16="http://schemas.microsoft.com/office/drawing/2014/main" id="{CF8953EC-21FF-0569-3EC3-F828B7FF61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44000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9CA38E-A051-32B2-2BBB-33BE33E29296}"/>
              </a:ext>
            </a:extLst>
          </p:cNvPr>
          <p:cNvSpPr/>
          <p:nvPr/>
        </p:nvSpPr>
        <p:spPr>
          <a:xfrm>
            <a:off x="914400" y="5410200"/>
            <a:ext cx="82296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hơ “ Em yêu nhà em”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">
            <a:extLst>
              <a:ext uri="{FF2B5EF4-FFF2-40B4-BE49-F238E27FC236}">
                <a16:creationId xmlns:a16="http://schemas.microsoft.com/office/drawing/2014/main" id="{917F00D1-961B-2B53-42F0-F19307F69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5779" name="Picture 13" descr="BCJ004OXW8BC">
            <a:extLst>
              <a:ext uri="{FF2B5EF4-FFF2-40B4-BE49-F238E27FC236}">
                <a16:creationId xmlns:a16="http://schemas.microsoft.com/office/drawing/2014/main" id="{9A97FC2C-A2E3-14F0-6678-216AA830C47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63" name="Picture 15" descr="Ảnh-0008">
            <a:extLst>
              <a:ext uri="{FF2B5EF4-FFF2-40B4-BE49-F238E27FC236}">
                <a16:creationId xmlns:a16="http://schemas.microsoft.com/office/drawing/2014/main" id="{03B84DBC-25AD-9899-B14F-73B3CB45828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65" name="AutoShape 17">
            <a:extLst>
              <a:ext uri="{FF2B5EF4-FFF2-40B4-BE49-F238E27FC236}">
                <a16:creationId xmlns:a16="http://schemas.microsoft.com/office/drawing/2014/main" id="{2E82DC44-2737-9172-987F-F61D09A94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85800"/>
            <a:ext cx="5410200" cy="1905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Em là Chị Tấm đợi chờ bống lên </a:t>
            </a:r>
          </a:p>
        </p:txBody>
      </p:sp>
      <p:pic>
        <p:nvPicPr>
          <p:cNvPr id="7" name="Picture 5" descr="hinh 43.png">
            <a:extLst>
              <a:ext uri="{FF2B5EF4-FFF2-40B4-BE49-F238E27FC236}">
                <a16:creationId xmlns:a16="http://schemas.microsoft.com/office/drawing/2014/main" id="{C1DA009B-AFEC-174E-5E18-16B22500C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2073">
            <a:off x="331788" y="4829174"/>
            <a:ext cx="1828800" cy="258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2">
            <a:extLst>
              <a:ext uri="{FF2B5EF4-FFF2-40B4-BE49-F238E27FC236}">
                <a16:creationId xmlns:a16="http://schemas.microsoft.com/office/drawing/2014/main" id="{884BA6F6-20CC-1711-EB69-DC06BCA75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6803" name="Picture 10" descr="BCJ004OXW8BC">
            <a:extLst>
              <a:ext uri="{FF2B5EF4-FFF2-40B4-BE49-F238E27FC236}">
                <a16:creationId xmlns:a16="http://schemas.microsoft.com/office/drawing/2014/main" id="{3FA1F252-A92F-1C89-5CBF-1EE72B625B9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7" name="Picture 11" descr="Ảnh">
            <a:extLst>
              <a:ext uri="{FF2B5EF4-FFF2-40B4-BE49-F238E27FC236}">
                <a16:creationId xmlns:a16="http://schemas.microsoft.com/office/drawing/2014/main" id="{E5F66991-4323-AEEC-51B1-6030B65A340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11" name="Text Box 15">
            <a:extLst>
              <a:ext uri="{FF2B5EF4-FFF2-40B4-BE49-F238E27FC236}">
                <a16:creationId xmlns:a16="http://schemas.microsoft.com/office/drawing/2014/main" id="{83B0B49B-AEAC-2481-90E5-E63968ACA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198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Có đầm ngào ngạt hoa sen </a:t>
            </a:r>
          </a:p>
        </p:txBody>
      </p:sp>
      <p:sp>
        <p:nvSpPr>
          <p:cNvPr id="55315" name="AutoShape 19">
            <a:extLst>
              <a:ext uri="{FF2B5EF4-FFF2-40B4-BE49-F238E27FC236}">
                <a16:creationId xmlns:a16="http://schemas.microsoft.com/office/drawing/2014/main" id="{FAEF407E-B1CA-777E-8796-9450F68FE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438400"/>
            <a:ext cx="2286000" cy="914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Dế mèn ngâm thơ</a:t>
            </a:r>
          </a:p>
        </p:txBody>
      </p:sp>
      <p:sp>
        <p:nvSpPr>
          <p:cNvPr id="55316" name="AutoShape 20">
            <a:extLst>
              <a:ext uri="{FF2B5EF4-FFF2-40B4-BE49-F238E27FC236}">
                <a16:creationId xmlns:a16="http://schemas.microsoft.com/office/drawing/2014/main" id="{F3D2C579-BB6F-2A36-92AC-C4D6328E2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124200"/>
            <a:ext cx="2286000" cy="914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Ếch con học nhạc</a:t>
            </a:r>
            <a:r>
              <a:rPr lang="en-US" altLang="en-US" sz="1800" b="1">
                <a:solidFill>
                  <a:srgbClr val="000000"/>
                </a:solidFill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1" grpId="0"/>
      <p:bldP spid="55315" grpId="0" animBg="1"/>
      <p:bldP spid="553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7">
            <a:extLst>
              <a:ext uri="{FF2B5EF4-FFF2-40B4-BE49-F238E27FC236}">
                <a16:creationId xmlns:a16="http://schemas.microsoft.com/office/drawing/2014/main" id="{0FF0DF2C-2E86-A67B-C58F-98DD461393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7827" name="Picture 12" descr="Ản">
            <a:extLst>
              <a:ext uri="{FF2B5EF4-FFF2-40B4-BE49-F238E27FC236}">
                <a16:creationId xmlns:a16="http://schemas.microsoft.com/office/drawing/2014/main" id="{7B1F7091-142B-C1BE-571E-367E5170177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8" name="Picture 13" descr="Ảnh-0001">
            <a:extLst>
              <a:ext uri="{FF2B5EF4-FFF2-40B4-BE49-F238E27FC236}">
                <a16:creationId xmlns:a16="http://schemas.microsoft.com/office/drawing/2014/main" id="{388B16F4-3303-E582-AADC-715EF5623F0E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763" y="1600200"/>
            <a:ext cx="1641475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9" name="Picture 4" descr="BCJ004OXW8BC">
            <a:extLst>
              <a:ext uri="{FF2B5EF4-FFF2-40B4-BE49-F238E27FC236}">
                <a16:creationId xmlns:a16="http://schemas.microsoft.com/office/drawing/2014/main" id="{1F4E2B3F-B4BC-876A-144E-A169032C0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6" name="Picture 16" descr="Ản">
            <a:extLst>
              <a:ext uri="{FF2B5EF4-FFF2-40B4-BE49-F238E27FC236}">
                <a16:creationId xmlns:a16="http://schemas.microsoft.com/office/drawing/2014/main" id="{E3B7561B-5BF5-EC04-5D41-1C81C46F3E46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31" name="Picture 19" descr="Ảnh-0003">
            <a:extLst>
              <a:ext uri="{FF2B5EF4-FFF2-40B4-BE49-F238E27FC236}">
                <a16:creationId xmlns:a16="http://schemas.microsoft.com/office/drawing/2014/main" id="{3E0F1EA0-46F6-070F-1BC9-E70D2975E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438400"/>
            <a:ext cx="914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2" name="Text Box 22">
            <a:extLst>
              <a:ext uri="{FF2B5EF4-FFF2-40B4-BE49-F238E27FC236}">
                <a16:creationId xmlns:a16="http://schemas.microsoft.com/office/drawing/2014/main" id="{AEC029E5-9774-522A-54B8-CAE7513A4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91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Dù đi xa thật là xa </a:t>
            </a:r>
          </a:p>
        </p:txBody>
      </p:sp>
      <p:sp>
        <p:nvSpPr>
          <p:cNvPr id="61464" name="Text Box 24">
            <a:extLst>
              <a:ext uri="{FF2B5EF4-FFF2-40B4-BE49-F238E27FC236}">
                <a16:creationId xmlns:a16="http://schemas.microsoft.com/office/drawing/2014/main" id="{904F8CDD-2F35-9E48-AEFD-276EE9B6F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643438"/>
            <a:ext cx="51816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</a:rPr>
              <a:t>Chẳng đâu vui được như nhà của 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2" grpId="0"/>
      <p:bldP spid="614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C4EE7E59-DC38-D553-2DEF-B00E62D3BA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8851" name="Subtitle 2">
            <a:extLst>
              <a:ext uri="{FF2B5EF4-FFF2-40B4-BE49-F238E27FC236}">
                <a16:creationId xmlns:a16="http://schemas.microsoft.com/office/drawing/2014/main" id="{64025021-F94F-2C01-4D75-84149330C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8852" name="Picture 5" descr="hinh1">
            <a:extLst>
              <a:ext uri="{FF2B5EF4-FFF2-40B4-BE49-F238E27FC236}">
                <a16:creationId xmlns:a16="http://schemas.microsoft.com/office/drawing/2014/main" id="{5E357776-2F84-638F-B5A7-BAA22C14A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9E231FE3-E082-BE83-3574-DBDF6A1C15F6}"/>
              </a:ext>
            </a:extLst>
          </p:cNvPr>
          <p:cNvSpPr/>
          <p:nvPr/>
        </p:nvSpPr>
        <p:spPr bwMode="auto">
          <a:xfrm>
            <a:off x="6934200" y="0"/>
            <a:ext cx="2209800" cy="25908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tabLst>
                <a:tab pos="457200" algn="l"/>
              </a:tabLst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nh</a:t>
            </a:r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ững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vật gì làm bé nh</a:t>
            </a:r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 ?</a:t>
            </a:r>
            <a:endParaRPr lang="en-US" sz="2400" b="1">
              <a:solidFill>
                <a:srgbClr val="0000FF"/>
              </a:solidFill>
              <a:latin typeface="VNI-Times" pitchFamily="2" charset="0"/>
              <a:cs typeface="Times New Roman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B5D32327-27A2-4A9B-12C4-BF2778D0F2D9}"/>
              </a:ext>
            </a:extLst>
          </p:cNvPr>
          <p:cNvSpPr/>
          <p:nvPr/>
        </p:nvSpPr>
        <p:spPr bwMode="auto">
          <a:xfrm>
            <a:off x="0" y="0"/>
            <a:ext cx="5181600" cy="1295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tabLst>
                <a:tab pos="457200" algn="l"/>
              </a:tabLst>
              <a:defRPr/>
            </a:pPr>
            <a:r>
              <a:rPr lang="en-US" sz="2400" b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M</a:t>
            </a:r>
            <a:r>
              <a:rPr 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đầu bài thơ , tác giả khẳng định điều gì </a:t>
            </a:r>
            <a:r>
              <a:rPr lang="en-US" sz="2400" b="1">
                <a:solidFill>
                  <a:srgbClr val="FF0000"/>
                </a:solidFill>
                <a:latin typeface="VNI-Times" pitchFamily="2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D1517757-461D-2EDF-6462-D3EB03E62F14}"/>
              </a:ext>
            </a:extLst>
          </p:cNvPr>
          <p:cNvSpPr/>
          <p:nvPr/>
        </p:nvSpPr>
        <p:spPr bwMode="auto">
          <a:xfrm>
            <a:off x="0" y="1371600"/>
            <a:ext cx="3886200" cy="12192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FF0000"/>
                </a:solidFill>
                <a:cs typeface="Arial" charset="0"/>
              </a:rPr>
              <a:t>Nhà bé có trồng những cây gì ? </a:t>
            </a:r>
          </a:p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7FA95B5C-90EC-322C-76A0-F26BEBE09CC6}"/>
              </a:ext>
            </a:extLst>
          </p:cNvPr>
          <p:cNvSpPr/>
          <p:nvPr/>
        </p:nvSpPr>
        <p:spPr bwMode="auto">
          <a:xfrm>
            <a:off x="6781800" y="2590800"/>
            <a:ext cx="2362200" cy="2514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Khung cảnh xung quanh nhà bé đẹp ntn ? </a:t>
            </a:r>
            <a:endParaRPr lang="en-US" sz="24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33C365BB-A207-FD43-B863-C1A78D765029}"/>
              </a:ext>
            </a:extLst>
          </p:cNvPr>
          <p:cNvSpPr/>
          <p:nvPr/>
        </p:nvSpPr>
        <p:spPr bwMode="auto">
          <a:xfrm>
            <a:off x="0" y="2590800"/>
            <a:ext cx="4572000" cy="1752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cs typeface="Arial" charset="0"/>
              </a:rPr>
              <a:t>Bé đ</a:t>
            </a:r>
            <a:r>
              <a:rPr lang="vi-VN" sz="2400" b="1">
                <a:solidFill>
                  <a:srgbClr val="0000FF"/>
                </a:solidFill>
                <a:cs typeface="Arial" charset="0"/>
              </a:rPr>
              <a:t>ược làm gì giống nhân vật trong truyện cổ tích ? </a:t>
            </a:r>
            <a:endParaRPr lang="en-US" sz="2400" b="1">
              <a:solidFill>
                <a:srgbClr val="0000FF"/>
              </a:solidFill>
              <a:cs typeface="Arial" charset="0"/>
            </a:endParaRPr>
          </a:p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EC24A42F-8C01-B9A8-80BB-30067AD85C8F}"/>
              </a:ext>
            </a:extLst>
          </p:cNvPr>
          <p:cNvSpPr/>
          <p:nvPr/>
        </p:nvSpPr>
        <p:spPr bwMode="auto">
          <a:xfrm>
            <a:off x="-152400" y="4373563"/>
            <a:ext cx="4343400" cy="19050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tabLst>
                <a:tab pos="457200" algn="l"/>
              </a:tabLst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ếch kêu , </a:t>
            </a:r>
          </a:p>
          <a:p>
            <a:pPr eaLnBrk="1" hangingPunct="1">
              <a:tabLst>
                <a:tab pos="457200" algn="l"/>
              </a:tabLst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dế gáy làm bé </a:t>
            </a:r>
          </a:p>
          <a:p>
            <a:pPr eaLnBrk="1" hangingPunct="1">
              <a:tabLst>
                <a:tab pos="457200" algn="l"/>
              </a:tabLst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tưởng điều gì?</a:t>
            </a:r>
            <a:endParaRPr lang="en-US" sz="2400" b="1">
              <a:solidFill>
                <a:srgbClr val="FF0000"/>
              </a:solidFill>
              <a:latin typeface="VNI-Times" pitchFamily="2" charset="0"/>
              <a:cs typeface="Times New Roman" pitchFamily="18" charset="0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E89C5567-614C-F188-74D2-1258647E8E61}"/>
              </a:ext>
            </a:extLst>
          </p:cNvPr>
          <p:cNvSpPr/>
          <p:nvPr/>
        </p:nvSpPr>
        <p:spPr bwMode="auto">
          <a:xfrm>
            <a:off x="6172200" y="5105400"/>
            <a:ext cx="2971800" cy="17526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tabLst>
                <a:tab pos="457200" algn="l"/>
              </a:tabLst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 tự hào về ngôi nhà của mình ntn ?  </a:t>
            </a:r>
            <a:endParaRPr lang="en-US" sz="2400" b="1">
              <a:solidFill>
                <a:srgbClr val="0000FF"/>
              </a:solidFill>
              <a:latin typeface="VNI-Times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2A2894B9-5133-28D8-0B31-8D6C11F98B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9875" name="Subtitle 2">
            <a:extLst>
              <a:ext uri="{FF2B5EF4-FFF2-40B4-BE49-F238E27FC236}">
                <a16:creationId xmlns:a16="http://schemas.microsoft.com/office/drawing/2014/main" id="{07686E34-FC8D-B3A2-0C6F-7B5EE0197A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79204" name="Picture 2" descr="1580116.png">
            <a:extLst>
              <a:ext uri="{FF2B5EF4-FFF2-40B4-BE49-F238E27FC236}">
                <a16:creationId xmlns:a16="http://schemas.microsoft.com/office/drawing/2014/main" id="{9C105367-7ED2-B3E0-D78D-883A956D98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D16E4B-D346-007F-32C9-2E1DA2486546}"/>
              </a:ext>
            </a:extLst>
          </p:cNvPr>
          <p:cNvSpPr/>
          <p:nvPr/>
        </p:nvSpPr>
        <p:spPr>
          <a:xfrm>
            <a:off x="2448354" y="914400"/>
            <a:ext cx="669564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Hoạt động 3 : </a:t>
            </a:r>
          </a:p>
          <a:p>
            <a:pPr algn="ctr" eaLnBrk="1" hangingPunct="1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Dạy trẻ đọc thơ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1C2AD6C1-8B82-689B-9BC3-DD1A1ABAB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</a:t>
            </a:r>
          </a:p>
        </p:txBody>
      </p:sp>
      <p:pic>
        <p:nvPicPr>
          <p:cNvPr id="80899" name="Picture 4" descr="BCJ004OXW8BC">
            <a:extLst>
              <a:ext uri="{FF2B5EF4-FFF2-40B4-BE49-F238E27FC236}">
                <a16:creationId xmlns:a16="http://schemas.microsoft.com/office/drawing/2014/main" id="{B5ECCEF1-4996-D7F2-4677-A7474732E11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1" name="WordArt 5">
            <a:extLst>
              <a:ext uri="{FF2B5EF4-FFF2-40B4-BE49-F238E27FC236}">
                <a16:creationId xmlns:a16="http://schemas.microsoft.com/office/drawing/2014/main" id="{7023F44A-E699-4E9F-7D8B-9B3BE50D39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71450"/>
            <a:ext cx="9144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86022" name="Text Box 6">
            <a:extLst>
              <a:ext uri="{FF2B5EF4-FFF2-40B4-BE49-F238E27FC236}">
                <a16:creationId xmlns:a16="http://schemas.microsoft.com/office/drawing/2014/main" id="{7907B425-CAD9-A717-3594-6051933DA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171450"/>
            <a:ext cx="8229600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</a:rPr>
              <a:t>- Tất cả 3 gia đình cùng đọc bài thơ 1 lần. 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en-US" altLang="en-US" sz="2800" b="1">
                <a:solidFill>
                  <a:srgbClr val="FF0066"/>
                </a:solidFill>
              </a:rPr>
              <a:t>Các gia đình vừa đọc thơ vừa thể hiện động tác nhịp nhàng theo bài thơ.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en-US" altLang="en-US" sz="2800" b="1">
                <a:solidFill>
                  <a:srgbClr val="FF0066"/>
                </a:solidFill>
              </a:rPr>
              <a:t> 3 gia đình đọc  đối nhau 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en-US" altLang="en-US" sz="2800" b="1">
                <a:solidFill>
                  <a:srgbClr val="FF0066"/>
                </a:solidFill>
              </a:rPr>
              <a:t> Các bé trai của các gia đình lên đọc.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en-US" altLang="en-US" sz="2800" b="1">
                <a:solidFill>
                  <a:srgbClr val="FF0066"/>
                </a:solidFill>
              </a:rPr>
              <a:t> Các bé gái của các gia đình lên đọc.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en-US" altLang="en-US" sz="2800" b="1">
                <a:solidFill>
                  <a:srgbClr val="FF0066"/>
                </a:solidFill>
              </a:rPr>
              <a:t> Mỗi gia đình đại diện 1 người lên đọc.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en-US" altLang="en-US" sz="2800" b="1">
                <a:solidFill>
                  <a:srgbClr val="FF0066"/>
                </a:solidFill>
              </a:rPr>
              <a:t> Mời 3 gia đình cùng hát “ Nhà cả tôi” </a:t>
            </a:r>
          </a:p>
          <a:p>
            <a:pPr>
              <a:spcBef>
                <a:spcPct val="50000"/>
              </a:spcBef>
              <a:buClrTx/>
              <a:buFontTx/>
              <a:buChar char="-"/>
            </a:pPr>
            <a:r>
              <a:rPr lang="en-US" altLang="en-US" sz="2800" b="1">
                <a:solidFill>
                  <a:srgbClr val="FF0066"/>
                </a:solidFill>
              </a:rPr>
              <a:t>Mời cả 3 gia đình cùng đứng dạy vừa làm động tác vừa đọc thơ theo  hình ảnh trong màn hình.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3131798-ABF2-42CC-9A2A-ECBEC38EB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1923" name="Picture 3" descr="BCJ004OXW8BC">
            <a:extLst>
              <a:ext uri="{FF2B5EF4-FFF2-40B4-BE49-F238E27FC236}">
                <a16:creationId xmlns:a16="http://schemas.microsoft.com/office/drawing/2014/main" id="{4DDDE001-B00F-B10D-747F-6732C33C0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 descr="Ản">
            <a:extLst>
              <a:ext uri="{FF2B5EF4-FFF2-40B4-BE49-F238E27FC236}">
                <a16:creationId xmlns:a16="http://schemas.microsoft.com/office/drawing/2014/main" id="{A5EF0BFA-98D2-5EC1-011A-B75D84402AC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25" name="WordArt 5">
            <a:extLst>
              <a:ext uri="{FF2B5EF4-FFF2-40B4-BE49-F238E27FC236}">
                <a16:creationId xmlns:a16="http://schemas.microsoft.com/office/drawing/2014/main" id="{F18FBDDD-9DBB-8F1B-5AD2-AD514302B9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228600"/>
            <a:ext cx="5943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Em yêu nhà 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>
            <a:extLst>
              <a:ext uri="{FF2B5EF4-FFF2-40B4-BE49-F238E27FC236}">
                <a16:creationId xmlns:a16="http://schemas.microsoft.com/office/drawing/2014/main" id="{D2962810-3A9D-9D2E-8F67-4477D869B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7" name="Picture 7" descr="Ảnh-0005">
            <a:extLst>
              <a:ext uri="{FF2B5EF4-FFF2-40B4-BE49-F238E27FC236}">
                <a16:creationId xmlns:a16="http://schemas.microsoft.com/office/drawing/2014/main" id="{31E0ED4F-F705-D9D5-2B27-D1409424571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8" name="AutoShape 11">
            <a:extLst>
              <a:ext uri="{FF2B5EF4-FFF2-40B4-BE49-F238E27FC236}">
                <a16:creationId xmlns:a16="http://schemas.microsoft.com/office/drawing/2014/main" id="{68778812-77AA-E101-B498-5ACC91A3C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5715000" cy="26670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6D0BF74E-7721-B771-2A98-8E72B5D9D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591175"/>
            <a:ext cx="37338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Chẳng đâu bằng chính nhà em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Có đàn chim sẻ bên thềm líu lo</a:t>
            </a:r>
            <a:r>
              <a:rPr lang="en-US" altLang="en-US" sz="1800" b="1">
                <a:solidFill>
                  <a:srgbClr val="00FF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2">
            <a:extLst>
              <a:ext uri="{FF2B5EF4-FFF2-40B4-BE49-F238E27FC236}">
                <a16:creationId xmlns:a16="http://schemas.microsoft.com/office/drawing/2014/main" id="{1B9D2E7B-A600-F738-52A0-4871A2CD2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4995" name="Picture 11" descr="BCJ004OXW8BC">
            <a:extLst>
              <a:ext uri="{FF2B5EF4-FFF2-40B4-BE49-F238E27FC236}">
                <a16:creationId xmlns:a16="http://schemas.microsoft.com/office/drawing/2014/main" id="{184B99A5-57F5-E5DC-26A5-5709376DC81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71" name="Picture 15" descr="kmỳ">
            <a:extLst>
              <a:ext uri="{FF2B5EF4-FFF2-40B4-BE49-F238E27FC236}">
                <a16:creationId xmlns:a16="http://schemas.microsoft.com/office/drawing/2014/main" id="{B58EA50C-2CEC-8EBB-D84C-006B38C7C96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800" y="0"/>
            <a:ext cx="94488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4997" name="AutoShape 17">
            <a:extLst>
              <a:ext uri="{FF2B5EF4-FFF2-40B4-BE49-F238E27FC236}">
                <a16:creationId xmlns:a16="http://schemas.microsoft.com/office/drawing/2014/main" id="{1904DB88-3AE4-9AF9-50C6-508250A91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0" y="1447800"/>
            <a:ext cx="4800600" cy="22860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5075" name="Text Box 19">
            <a:extLst>
              <a:ext uri="{FF2B5EF4-FFF2-40B4-BE49-F238E27FC236}">
                <a16:creationId xmlns:a16="http://schemas.microsoft.com/office/drawing/2014/main" id="{C30A9534-C4FA-E8B6-C401-561785881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00275"/>
            <a:ext cx="4191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Có nàng gà mái hoa mơ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Cục ta cục tác khi vừa đẻ xong</a:t>
            </a:r>
          </a:p>
        </p:txBody>
      </p:sp>
      <p:pic>
        <p:nvPicPr>
          <p:cNvPr id="7" name="Picture 12" descr="con_ga">
            <a:extLst>
              <a:ext uri="{FF2B5EF4-FFF2-40B4-BE49-F238E27FC236}">
                <a16:creationId xmlns:a16="http://schemas.microsoft.com/office/drawing/2014/main" id="{0B4107A5-D55B-82B4-0034-0530C08938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048000"/>
            <a:ext cx="1676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">
            <a:extLst>
              <a:ext uri="{FF2B5EF4-FFF2-40B4-BE49-F238E27FC236}">
                <a16:creationId xmlns:a16="http://schemas.microsoft.com/office/drawing/2014/main" id="{C51C70BD-A1AB-543E-DC67-6F3181D68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6019" name="Picture 8" descr="BCJ004OXW8BC">
            <a:extLst>
              <a:ext uri="{FF2B5EF4-FFF2-40B4-BE49-F238E27FC236}">
                <a16:creationId xmlns:a16="http://schemas.microsoft.com/office/drawing/2014/main" id="{ADD28394-8140-8061-B2D4-AD496563D82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0"/>
            <a:ext cx="76962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3" name="Picture 9" descr="ảey">
            <a:extLst>
              <a:ext uri="{FF2B5EF4-FFF2-40B4-BE49-F238E27FC236}">
                <a16:creationId xmlns:a16="http://schemas.microsoft.com/office/drawing/2014/main" id="{690B8354-6C57-FA36-823E-4D59D654F8C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7" name="Text Box 13">
            <a:extLst>
              <a:ext uri="{FF2B5EF4-FFF2-40B4-BE49-F238E27FC236}">
                <a16:creationId xmlns:a16="http://schemas.microsoft.com/office/drawing/2014/main" id="{4B2A1804-B0C1-850B-1362-31F43B37A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648200"/>
            <a:ext cx="6400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</a:rPr>
              <a:t>Có bà chuối mật lưng 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F8E0BDEF-BF56-8CDA-0D62-183C599A6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7347" name="Subtitle 2">
            <a:extLst>
              <a:ext uri="{FF2B5EF4-FFF2-40B4-BE49-F238E27FC236}">
                <a16:creationId xmlns:a16="http://schemas.microsoft.com/office/drawing/2014/main" id="{55D66222-7276-7FA1-522A-2BD8E94B11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79204" name="Picture 2" descr="1580116.png">
            <a:extLst>
              <a:ext uri="{FF2B5EF4-FFF2-40B4-BE49-F238E27FC236}">
                <a16:creationId xmlns:a16="http://schemas.microsoft.com/office/drawing/2014/main" id="{0A4F9B84-7CE8-656A-2B1E-EA13CBD9DC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9E4078-83C4-8110-3C2E-FF61206B3B03}"/>
              </a:ext>
            </a:extLst>
          </p:cNvPr>
          <p:cNvSpPr/>
          <p:nvPr/>
        </p:nvSpPr>
        <p:spPr>
          <a:xfrm>
            <a:off x="2448354" y="914400"/>
            <a:ext cx="669564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Hoạt động 1 : </a:t>
            </a:r>
          </a:p>
          <a:p>
            <a:pPr algn="ctr" eaLnBrk="1" hangingPunct="1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Ổn định giới thiệu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>
            <a:extLst>
              <a:ext uri="{FF2B5EF4-FFF2-40B4-BE49-F238E27FC236}">
                <a16:creationId xmlns:a16="http://schemas.microsoft.com/office/drawing/2014/main" id="{2CFADC61-96A8-FB05-51B7-AB9EE631A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7043" name="Picture 4" descr="BCJ004OXW8BC">
            <a:extLst>
              <a:ext uri="{FF2B5EF4-FFF2-40B4-BE49-F238E27FC236}">
                <a16:creationId xmlns:a16="http://schemas.microsoft.com/office/drawing/2014/main" id="{AA45844F-36F5-E045-6C53-59B46A8B0B2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81000"/>
            <a:ext cx="9144000" cy="723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7" name="Picture 7" descr="Ảnh-0006">
            <a:extLst>
              <a:ext uri="{FF2B5EF4-FFF2-40B4-BE49-F238E27FC236}">
                <a16:creationId xmlns:a16="http://schemas.microsoft.com/office/drawing/2014/main" id="{268ECEF6-5D1F-CA06-A641-A6F5069D368F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81000"/>
            <a:ext cx="9144000" cy="723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94" name="Text Box 14">
            <a:extLst>
              <a:ext uri="{FF2B5EF4-FFF2-40B4-BE49-F238E27FC236}">
                <a16:creationId xmlns:a16="http://schemas.microsoft.com/office/drawing/2014/main" id="{36B48C39-26AA-EF26-BBE3-9BFAF1B4F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7467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Có ông ngô bắp, râu hồng như tơ</a:t>
            </a:r>
            <a:r>
              <a:rPr lang="en-US" altLang="en-US" sz="2800" b="1">
                <a:solidFill>
                  <a:srgbClr val="FF0066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0">
            <a:extLst>
              <a:ext uri="{FF2B5EF4-FFF2-40B4-BE49-F238E27FC236}">
                <a16:creationId xmlns:a16="http://schemas.microsoft.com/office/drawing/2014/main" id="{79BA9481-03F3-E742-CB78-B81755752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8067" name="Picture 16" descr="BCJ004OXW8BC">
            <a:extLst>
              <a:ext uri="{FF2B5EF4-FFF2-40B4-BE49-F238E27FC236}">
                <a16:creationId xmlns:a16="http://schemas.microsoft.com/office/drawing/2014/main" id="{0D000617-C8AE-2248-8A20-DB98DCECEA1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68" name="Rectangle 6">
            <a:extLst>
              <a:ext uri="{FF2B5EF4-FFF2-40B4-BE49-F238E27FC236}">
                <a16:creationId xmlns:a16="http://schemas.microsoft.com/office/drawing/2014/main" id="{F76ADC1C-3CD6-86ED-608F-01CA6411F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5260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solidFill>
                <a:srgbClr val="6767FF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b="1">
              <a:solidFill>
                <a:srgbClr val="6767FF"/>
              </a:solidFill>
            </a:endParaRPr>
          </a:p>
        </p:txBody>
      </p:sp>
      <p:pic>
        <p:nvPicPr>
          <p:cNvPr id="7187" name="Picture 19" descr="Ảnh-0009">
            <a:extLst>
              <a:ext uri="{FF2B5EF4-FFF2-40B4-BE49-F238E27FC236}">
                <a16:creationId xmlns:a16="http://schemas.microsoft.com/office/drawing/2014/main" id="{E1DA86F0-BCB4-2853-AE76-B2BF82F94F3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90" name="Text Box 22">
            <a:extLst>
              <a:ext uri="{FF2B5EF4-FFF2-40B4-BE49-F238E27FC236}">
                <a16:creationId xmlns:a16="http://schemas.microsoft.com/office/drawing/2014/main" id="{AF73FBFB-F85D-8B88-84C1-2CC118719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4665663"/>
            <a:ext cx="72739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FF0066"/>
                </a:solidFill>
              </a:rPr>
              <a:t>Có ao muống với cá cờ</a:t>
            </a:r>
            <a:r>
              <a:rPr lang="en-US" altLang="en-US" b="1">
                <a:solidFill>
                  <a:srgbClr val="FF0066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">
            <a:extLst>
              <a:ext uri="{FF2B5EF4-FFF2-40B4-BE49-F238E27FC236}">
                <a16:creationId xmlns:a16="http://schemas.microsoft.com/office/drawing/2014/main" id="{EF19AAE3-6C7B-F2D0-199F-C7E81C811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9091" name="Picture 13" descr="BCJ004OXW8BC">
            <a:extLst>
              <a:ext uri="{FF2B5EF4-FFF2-40B4-BE49-F238E27FC236}">
                <a16:creationId xmlns:a16="http://schemas.microsoft.com/office/drawing/2014/main" id="{28297983-67CC-322D-861F-60915283869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63" name="Picture 15" descr="Ảnh-0008">
            <a:extLst>
              <a:ext uri="{FF2B5EF4-FFF2-40B4-BE49-F238E27FC236}">
                <a16:creationId xmlns:a16="http://schemas.microsoft.com/office/drawing/2014/main" id="{943ACBD8-3EC3-8995-518B-FAC7C68B313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65" name="AutoShape 17">
            <a:extLst>
              <a:ext uri="{FF2B5EF4-FFF2-40B4-BE49-F238E27FC236}">
                <a16:creationId xmlns:a16="http://schemas.microsoft.com/office/drawing/2014/main" id="{686E8E0E-B3C9-A466-D8D2-BCA2980A2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685800"/>
            <a:ext cx="4800600" cy="1905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Em là Chị Tấm đợi chờ bống lên </a:t>
            </a:r>
          </a:p>
        </p:txBody>
      </p:sp>
      <p:pic>
        <p:nvPicPr>
          <p:cNvPr id="7" name="Picture 5" descr="hinh 43.png">
            <a:extLst>
              <a:ext uri="{FF2B5EF4-FFF2-40B4-BE49-F238E27FC236}">
                <a16:creationId xmlns:a16="http://schemas.microsoft.com/office/drawing/2014/main" id="{2180D4D4-CAF5-661D-B3DC-A9A434067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4296">
            <a:off x="346075" y="4891088"/>
            <a:ext cx="18288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2">
            <a:extLst>
              <a:ext uri="{FF2B5EF4-FFF2-40B4-BE49-F238E27FC236}">
                <a16:creationId xmlns:a16="http://schemas.microsoft.com/office/drawing/2014/main" id="{A1787A6A-1113-62B8-1864-AD344AB36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0115" name="Picture 10" descr="BCJ004OXW8BC">
            <a:extLst>
              <a:ext uri="{FF2B5EF4-FFF2-40B4-BE49-F238E27FC236}">
                <a16:creationId xmlns:a16="http://schemas.microsoft.com/office/drawing/2014/main" id="{5FD4F67B-8D7F-38FB-CBB2-E0DEBAB2EE4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7" name="Picture 11" descr="Ảnh">
            <a:extLst>
              <a:ext uri="{FF2B5EF4-FFF2-40B4-BE49-F238E27FC236}">
                <a16:creationId xmlns:a16="http://schemas.microsoft.com/office/drawing/2014/main" id="{4B642895-B5D0-4047-C4E5-D4CD252E9B8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75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11" name="Text Box 15">
            <a:extLst>
              <a:ext uri="{FF2B5EF4-FFF2-40B4-BE49-F238E27FC236}">
                <a16:creationId xmlns:a16="http://schemas.microsoft.com/office/drawing/2014/main" id="{64F43A5B-03E7-0029-7D4C-E575412E6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588" y="6337300"/>
            <a:ext cx="5181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Có đầm ngào ngạt hoa sen </a:t>
            </a:r>
          </a:p>
        </p:txBody>
      </p:sp>
      <p:sp>
        <p:nvSpPr>
          <p:cNvPr id="55315" name="AutoShape 19">
            <a:extLst>
              <a:ext uri="{FF2B5EF4-FFF2-40B4-BE49-F238E27FC236}">
                <a16:creationId xmlns:a16="http://schemas.microsoft.com/office/drawing/2014/main" id="{6CE34821-0310-1EB3-25D2-27DC7C0A3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438400"/>
            <a:ext cx="2286000" cy="914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Dế mèn ngâm thơ</a:t>
            </a:r>
          </a:p>
        </p:txBody>
      </p:sp>
      <p:sp>
        <p:nvSpPr>
          <p:cNvPr id="55316" name="AutoShape 20">
            <a:extLst>
              <a:ext uri="{FF2B5EF4-FFF2-40B4-BE49-F238E27FC236}">
                <a16:creationId xmlns:a16="http://schemas.microsoft.com/office/drawing/2014/main" id="{6D1FAAA2-79C1-290C-C42B-3C9388A2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124200"/>
            <a:ext cx="2286000" cy="914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</a:rPr>
              <a:t>Ếch con học nhạc</a:t>
            </a:r>
            <a:r>
              <a:rPr lang="en-US" altLang="en-US" sz="1800" b="1">
                <a:solidFill>
                  <a:srgbClr val="000000"/>
                </a:solidFill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1" grpId="0"/>
      <p:bldP spid="55315" grpId="0" animBg="1"/>
      <p:bldP spid="553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7">
            <a:extLst>
              <a:ext uri="{FF2B5EF4-FFF2-40B4-BE49-F238E27FC236}">
                <a16:creationId xmlns:a16="http://schemas.microsoft.com/office/drawing/2014/main" id="{2BE45B27-DF18-9F2F-BEDE-858A2F5B4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1139" name="Picture 12" descr="Ản">
            <a:extLst>
              <a:ext uri="{FF2B5EF4-FFF2-40B4-BE49-F238E27FC236}">
                <a16:creationId xmlns:a16="http://schemas.microsoft.com/office/drawing/2014/main" id="{38F2361E-51F0-4BCB-4F98-83ACC0F442F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40" name="Picture 13" descr="Ảnh-0001">
            <a:extLst>
              <a:ext uri="{FF2B5EF4-FFF2-40B4-BE49-F238E27FC236}">
                <a16:creationId xmlns:a16="http://schemas.microsoft.com/office/drawing/2014/main" id="{B39B269E-0F86-6766-E753-4CD32223A2B0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763" y="1600200"/>
            <a:ext cx="1641475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41" name="Picture 4" descr="BCJ004OXW8BC">
            <a:extLst>
              <a:ext uri="{FF2B5EF4-FFF2-40B4-BE49-F238E27FC236}">
                <a16:creationId xmlns:a16="http://schemas.microsoft.com/office/drawing/2014/main" id="{91EF5981-0A7D-D92C-3E4F-7845FAB86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6" name="Picture 16" descr="Ản">
            <a:extLst>
              <a:ext uri="{FF2B5EF4-FFF2-40B4-BE49-F238E27FC236}">
                <a16:creationId xmlns:a16="http://schemas.microsoft.com/office/drawing/2014/main" id="{D44DF81D-F450-5568-1601-3A842884DF45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143" name="Picture 19" descr="Ảnh-0003">
            <a:extLst>
              <a:ext uri="{FF2B5EF4-FFF2-40B4-BE49-F238E27FC236}">
                <a16:creationId xmlns:a16="http://schemas.microsoft.com/office/drawing/2014/main" id="{BE3EB425-C470-759A-AAB3-1D1E11820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438400"/>
            <a:ext cx="914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2" name="Text Box 22">
            <a:extLst>
              <a:ext uri="{FF2B5EF4-FFF2-40B4-BE49-F238E27FC236}">
                <a16:creationId xmlns:a16="http://schemas.microsoft.com/office/drawing/2014/main" id="{43F3600C-67F1-9835-0B97-9E86767F8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91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Dù đi xa thật là xa </a:t>
            </a:r>
          </a:p>
        </p:txBody>
      </p:sp>
      <p:sp>
        <p:nvSpPr>
          <p:cNvPr id="61464" name="Text Box 24">
            <a:extLst>
              <a:ext uri="{FF2B5EF4-FFF2-40B4-BE49-F238E27FC236}">
                <a16:creationId xmlns:a16="http://schemas.microsoft.com/office/drawing/2014/main" id="{0F352211-3691-A634-BB01-FD7A65093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643438"/>
            <a:ext cx="51816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</a:rPr>
              <a:t>Chẳng đâu vui được như nhà của 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2" grpId="0"/>
      <p:bldP spid="6146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F6599C39-F3B5-8E86-B59D-8CD42F8530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63" name="Subtitle 2">
            <a:extLst>
              <a:ext uri="{FF2B5EF4-FFF2-40B4-BE49-F238E27FC236}">
                <a16:creationId xmlns:a16="http://schemas.microsoft.com/office/drawing/2014/main" id="{9552CC63-A7FB-DC08-6E73-426DB6060C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79204" name="Picture 2" descr="1580116.png">
            <a:extLst>
              <a:ext uri="{FF2B5EF4-FFF2-40B4-BE49-F238E27FC236}">
                <a16:creationId xmlns:a16="http://schemas.microsoft.com/office/drawing/2014/main" id="{3913A6F6-8B5E-E534-C49E-695C19BB98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AB25CB-A1E7-7EE5-1E31-A655E4F7BDF8}"/>
              </a:ext>
            </a:extLst>
          </p:cNvPr>
          <p:cNvSpPr/>
          <p:nvPr/>
        </p:nvSpPr>
        <p:spPr>
          <a:xfrm>
            <a:off x="2448354" y="914400"/>
            <a:ext cx="669564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Hoạt động 4 : </a:t>
            </a:r>
          </a:p>
          <a:p>
            <a:pPr algn="ctr" eaLnBrk="1" hangingPunct="1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Trò chơi 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>
            <a:extLst>
              <a:ext uri="{FF2B5EF4-FFF2-40B4-BE49-F238E27FC236}">
                <a16:creationId xmlns:a16="http://schemas.microsoft.com/office/drawing/2014/main" id="{2F61C0F8-8FA3-CD42-D093-F19331A5F7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3187" name="Subtitle 2">
            <a:extLst>
              <a:ext uri="{FF2B5EF4-FFF2-40B4-BE49-F238E27FC236}">
                <a16:creationId xmlns:a16="http://schemas.microsoft.com/office/drawing/2014/main" id="{309705EF-1689-A438-A749-C3C8745191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6307" name="Picture 3">
            <a:extLst>
              <a:ext uri="{FF2B5EF4-FFF2-40B4-BE49-F238E27FC236}">
                <a16:creationId xmlns:a16="http://schemas.microsoft.com/office/drawing/2014/main" id="{0154432A-8F07-7883-C742-E5EB9BC00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95"/>
          <a:stretch>
            <a:fillRect/>
          </a:stretch>
        </p:blipFill>
        <p:spPr bwMode="auto">
          <a:xfrm>
            <a:off x="-76200" y="12700"/>
            <a:ext cx="922020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A4666C-935D-B535-BD78-D7C7E32E0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6143625"/>
            <a:ext cx="6705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Trò chơi : “Nhà ai cao hơn”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AE967A6B-BA94-1AF0-E5A7-35FDBBAE5D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6734175" cy="9445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Giáo dục tư tưởng</a:t>
            </a:r>
          </a:p>
        </p:txBody>
      </p:sp>
      <p:pic>
        <p:nvPicPr>
          <p:cNvPr id="94211" name="Picture 5" descr="049~0">
            <a:extLst>
              <a:ext uri="{FF2B5EF4-FFF2-40B4-BE49-F238E27FC236}">
                <a16:creationId xmlns:a16="http://schemas.microsoft.com/office/drawing/2014/main" id="{C54B4D23-64BF-79C5-5350-AE2C584EB6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7526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7" descr="xsgs_1602579464">
            <a:hlinkClick r:id="rId3"/>
            <a:extLst>
              <a:ext uri="{FF2B5EF4-FFF2-40B4-BE49-F238E27FC236}">
                <a16:creationId xmlns:a16="http://schemas.microsoft.com/office/drawing/2014/main" id="{F2450253-40EC-BCBA-2040-1112CEC671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8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8" descr="fgtdhtr">
            <a:extLst>
              <a:ext uri="{FF2B5EF4-FFF2-40B4-BE49-F238E27FC236}">
                <a16:creationId xmlns:a16="http://schemas.microsoft.com/office/drawing/2014/main" id="{F4549563-9799-841E-EBD8-C8090984B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534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10" descr="gif_icon061">
            <a:extLst>
              <a:ext uri="{FF2B5EF4-FFF2-40B4-BE49-F238E27FC236}">
                <a16:creationId xmlns:a16="http://schemas.microsoft.com/office/drawing/2014/main" id="{216E7FFE-34C5-E00D-B233-D4DF4C724E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05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Picture 12" descr="xsgs_1600246855">
            <a:hlinkClick r:id="rId7"/>
            <a:extLst>
              <a:ext uri="{FF2B5EF4-FFF2-40B4-BE49-F238E27FC236}">
                <a16:creationId xmlns:a16="http://schemas.microsoft.com/office/drawing/2014/main" id="{7E77ED49-574A-8007-B3EF-7764CB7C75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7699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Picture 14" descr="xsgs_1600246855">
            <a:hlinkClick r:id="rId7"/>
            <a:extLst>
              <a:ext uri="{FF2B5EF4-FFF2-40B4-BE49-F238E27FC236}">
                <a16:creationId xmlns:a16="http://schemas.microsoft.com/office/drawing/2014/main" id="{8DE0D6FE-E192-7CFC-C5E8-FE32E03CC8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91009">
            <a:off x="5770563" y="1427163"/>
            <a:ext cx="6318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7" name="Picture 15" descr="xsgs_1600246855">
            <a:hlinkClick r:id="rId7"/>
            <a:extLst>
              <a:ext uri="{FF2B5EF4-FFF2-40B4-BE49-F238E27FC236}">
                <a16:creationId xmlns:a16="http://schemas.microsoft.com/office/drawing/2014/main" id="{216DD9E2-CBA5-BADA-7EA9-7595F4EB44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591">
            <a:off x="2003425" y="1498600"/>
            <a:ext cx="4984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8" name="Picture 16" descr="xsgs_1600246855">
            <a:hlinkClick r:id="rId7"/>
            <a:extLst>
              <a:ext uri="{FF2B5EF4-FFF2-40B4-BE49-F238E27FC236}">
                <a16:creationId xmlns:a16="http://schemas.microsoft.com/office/drawing/2014/main" id="{BD6980A5-6913-4454-4F83-5CD393A324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53596">
            <a:off x="1219200" y="1295400"/>
            <a:ext cx="4079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9" name="Picture 18" descr="xsgs_1601016888">
            <a:extLst>
              <a:ext uri="{FF2B5EF4-FFF2-40B4-BE49-F238E27FC236}">
                <a16:creationId xmlns:a16="http://schemas.microsoft.com/office/drawing/2014/main" id="{A1452805-A844-2D5E-BE5F-4739C6301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0"/>
            <a:ext cx="976313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0" name="Picture 19" descr="xsgs_1601016888">
            <a:extLst>
              <a:ext uri="{FF2B5EF4-FFF2-40B4-BE49-F238E27FC236}">
                <a16:creationId xmlns:a16="http://schemas.microsoft.com/office/drawing/2014/main" id="{137C4312-1FA5-7E88-CC97-3266BAADFD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719">
            <a:off x="6934200" y="3733800"/>
            <a:ext cx="7270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1" name="Picture 25" descr="valentine119">
            <a:hlinkClick r:id="rId10"/>
            <a:extLst>
              <a:ext uri="{FF2B5EF4-FFF2-40B4-BE49-F238E27FC236}">
                <a16:creationId xmlns:a16="http://schemas.microsoft.com/office/drawing/2014/main" id="{A132D86A-AF6D-9F7B-DF77-3B03E8A1D2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436">
            <a:off x="4191000" y="3200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2" name="Picture 27" descr="valentine211">
            <a:extLst>
              <a:ext uri="{FF2B5EF4-FFF2-40B4-BE49-F238E27FC236}">
                <a16:creationId xmlns:a16="http://schemas.microsoft.com/office/drawing/2014/main" id="{96A6514A-AA2A-FFE2-DBEE-1AD8B9B561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465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3" name="Picture 29" descr="gif_icon114">
            <a:extLst>
              <a:ext uri="{FF2B5EF4-FFF2-40B4-BE49-F238E27FC236}">
                <a16:creationId xmlns:a16="http://schemas.microsoft.com/office/drawing/2014/main" id="{FD38E0E6-9944-E65B-F1B9-0D956E391E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4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4" name="Picture 30" descr="gif_icon114">
            <a:extLst>
              <a:ext uri="{FF2B5EF4-FFF2-40B4-BE49-F238E27FC236}">
                <a16:creationId xmlns:a16="http://schemas.microsoft.com/office/drawing/2014/main" id="{5CFEAFD3-2548-4FB2-89D4-F8576852E7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5" name="Picture 31" descr="gif_icon114">
            <a:extLst>
              <a:ext uri="{FF2B5EF4-FFF2-40B4-BE49-F238E27FC236}">
                <a16:creationId xmlns:a16="http://schemas.microsoft.com/office/drawing/2014/main" id="{4CBA1678-B6B0-F7EB-10B9-AA5E4522BA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6" name="Picture 32" descr="gif_icon114">
            <a:extLst>
              <a:ext uri="{FF2B5EF4-FFF2-40B4-BE49-F238E27FC236}">
                <a16:creationId xmlns:a16="http://schemas.microsoft.com/office/drawing/2014/main" id="{650788A5-7165-B073-85EF-431FBFC575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7" name="Picture 13" descr="xsgs_1600246855">
            <a:hlinkClick r:id="rId7"/>
            <a:extLst>
              <a:ext uri="{FF2B5EF4-FFF2-40B4-BE49-F238E27FC236}">
                <a16:creationId xmlns:a16="http://schemas.microsoft.com/office/drawing/2014/main" id="{48FFFEE9-6253-A250-78F4-F27E813A7C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7402">
            <a:off x="3124200" y="1828800"/>
            <a:ext cx="5111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8" name="Picture 34" descr="valentine68">
            <a:extLst>
              <a:ext uri="{FF2B5EF4-FFF2-40B4-BE49-F238E27FC236}">
                <a16:creationId xmlns:a16="http://schemas.microsoft.com/office/drawing/2014/main" id="{0D3B98BC-9477-DCDF-CDF9-0E7CB81864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83702">
            <a:off x="990600" y="548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9" name="Picture 36" descr="valentine42">
            <a:extLst>
              <a:ext uri="{FF2B5EF4-FFF2-40B4-BE49-F238E27FC236}">
                <a16:creationId xmlns:a16="http://schemas.microsoft.com/office/drawing/2014/main" id="{9B7B6AEF-D417-0D0E-0613-4C547378FE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943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0" name="Picture 38" descr="valentine139">
            <a:extLst>
              <a:ext uri="{FF2B5EF4-FFF2-40B4-BE49-F238E27FC236}">
                <a16:creationId xmlns:a16="http://schemas.microsoft.com/office/drawing/2014/main" id="{7256FF05-3C03-D685-5A0A-91778CFCBB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2431">
            <a:off x="1981200" y="2057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1" name="Picture 39" descr="valentine139">
            <a:extLst>
              <a:ext uri="{FF2B5EF4-FFF2-40B4-BE49-F238E27FC236}">
                <a16:creationId xmlns:a16="http://schemas.microsoft.com/office/drawing/2014/main" id="{DC3DA1CC-7266-EFC3-EAA9-F07C2FAE0B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065">
            <a:off x="5029200" y="12954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2" name="Picture 40" descr="valentine139">
            <a:extLst>
              <a:ext uri="{FF2B5EF4-FFF2-40B4-BE49-F238E27FC236}">
                <a16:creationId xmlns:a16="http://schemas.microsoft.com/office/drawing/2014/main" id="{72758010-8FFA-035D-7681-E76F71217F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2431">
            <a:off x="5943600" y="236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3" name="Picture 41" descr="valentine139">
            <a:extLst>
              <a:ext uri="{FF2B5EF4-FFF2-40B4-BE49-F238E27FC236}">
                <a16:creationId xmlns:a16="http://schemas.microsoft.com/office/drawing/2014/main" id="{9ED01BC2-6986-913A-52D2-DB5FA983AB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32881">
            <a:off x="3657600" y="1752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4" name="Picture 43" descr="valentine117">
            <a:extLst>
              <a:ext uri="{FF2B5EF4-FFF2-40B4-BE49-F238E27FC236}">
                <a16:creationId xmlns:a16="http://schemas.microsoft.com/office/drawing/2014/main" id="{AF7D8262-F9F7-84AB-4AAB-C93FE25E2C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276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5" name="Picture 47" descr="gif_icon380">
            <a:extLst>
              <a:ext uri="{FF2B5EF4-FFF2-40B4-BE49-F238E27FC236}">
                <a16:creationId xmlns:a16="http://schemas.microsoft.com/office/drawing/2014/main" id="{B5DDB01C-38AA-0BD5-B9C1-85BC74E2D8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720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6" name="Picture 49" descr="gif_icon361">
            <a:extLst>
              <a:ext uri="{FF2B5EF4-FFF2-40B4-BE49-F238E27FC236}">
                <a16:creationId xmlns:a16="http://schemas.microsoft.com/office/drawing/2014/main" id="{6475E6E6-0DBB-B79E-4C06-5941766504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7" name="Picture 51" descr="gif_icon268">
            <a:extLst>
              <a:ext uri="{FF2B5EF4-FFF2-40B4-BE49-F238E27FC236}">
                <a16:creationId xmlns:a16="http://schemas.microsoft.com/office/drawing/2014/main" id="{A3E32AC8-137D-A885-36BF-27F6D7E84D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8" name="Picture 53" descr="gif_icon028">
            <a:extLst>
              <a:ext uri="{FF2B5EF4-FFF2-40B4-BE49-F238E27FC236}">
                <a16:creationId xmlns:a16="http://schemas.microsoft.com/office/drawing/2014/main" id="{EBDA335B-2D2F-547C-2D3A-FB49D4C5C8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943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9" name="Picture 55" descr="gif_icon069">
            <a:extLst>
              <a:ext uri="{FF2B5EF4-FFF2-40B4-BE49-F238E27FC236}">
                <a16:creationId xmlns:a16="http://schemas.microsoft.com/office/drawing/2014/main" id="{674BAF8F-03F6-52F8-ED83-446E7A4F3D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172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40" name="Picture 57" descr="gif_icon237">
            <a:extLst>
              <a:ext uri="{FF2B5EF4-FFF2-40B4-BE49-F238E27FC236}">
                <a16:creationId xmlns:a16="http://schemas.microsoft.com/office/drawing/2014/main" id="{0C9D23E7-C5D4-FC5A-8B82-BC234FFA5A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41" name="Picture 59" descr="valentine136">
            <a:hlinkClick r:id="rId10"/>
            <a:extLst>
              <a:ext uri="{FF2B5EF4-FFF2-40B4-BE49-F238E27FC236}">
                <a16:creationId xmlns:a16="http://schemas.microsoft.com/office/drawing/2014/main" id="{A098425A-53FC-3225-C109-7C83C8E7BE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42" name="Picture 70" descr="52771237318629">
            <a:extLst>
              <a:ext uri="{FF2B5EF4-FFF2-40B4-BE49-F238E27FC236}">
                <a16:creationId xmlns:a16="http://schemas.microsoft.com/office/drawing/2014/main" id="{7B4A70A6-246D-874C-DE5E-8B61C7B6A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43" name="Picture 71" descr="98771237318627">
            <a:extLst>
              <a:ext uri="{FF2B5EF4-FFF2-40B4-BE49-F238E27FC236}">
                <a16:creationId xmlns:a16="http://schemas.microsoft.com/office/drawing/2014/main" id="{C53E8CB6-A3AA-B357-01B5-9D8BF03EF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52863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E8514A-2E27-E0B9-1B03-B580849A3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1066800"/>
            <a:ext cx="9144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Các con đã được hiểu rõ hơn về tình cảm của mỗi người dành ngôi nhà của mình qua bài học hôm nay , vậy con yêu ngôi nhà của mình như thế nào ? Con sẽ thể hiện tình yêu đó ra sao ? Con sẽ làm gì để ngôi nhà của mình luôn sạch đẹp và ấm cúng ? 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nhà là tổ ấm , là nơi cho những người thân yêu trở về sau một ngày làm việc , học tập mệt mỏi . Vậy mọi người hãy cùng chung tay dọn dẹp , chăm sóc cho ngôi nhà để ngôi nhà luôn sạch đẹp , ngăn nắp nhé ! </a:t>
            </a:r>
            <a:endParaRPr lang="en-US" altLang="en-US" sz="3600">
              <a:solidFill>
                <a:srgbClr val="0000FF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AFAC92EF-9A38-A2DB-1F3F-2F9B45214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6259" name="Subtitle 2">
            <a:extLst>
              <a:ext uri="{FF2B5EF4-FFF2-40B4-BE49-F238E27FC236}">
                <a16:creationId xmlns:a16="http://schemas.microsoft.com/office/drawing/2014/main" id="{7E99F336-1DAE-CA43-0F95-414E8D8B39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200708" name="Picture 14" descr="Description: Description: http://www.lamdeptoam.com/upload/bannerhome/banner_2_2312120304.jpg">
            <a:extLst>
              <a:ext uri="{FF2B5EF4-FFF2-40B4-BE49-F238E27FC236}">
                <a16:creationId xmlns:a16="http://schemas.microsoft.com/office/drawing/2014/main" id="{E349C623-5BDA-E5F8-0C13-2E8F8935E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ADEFB90F-7D9B-2CF7-18C4-A628FD81E9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8371" name="Subtitle 2">
            <a:extLst>
              <a:ext uri="{FF2B5EF4-FFF2-40B4-BE49-F238E27FC236}">
                <a16:creationId xmlns:a16="http://schemas.microsoft.com/office/drawing/2014/main" id="{F330C751-AD22-F32F-4831-D77FCCFF93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58372" name="Picture 4" descr="be_quet_san">
            <a:extLst>
              <a:ext uri="{FF2B5EF4-FFF2-40B4-BE49-F238E27FC236}">
                <a16:creationId xmlns:a16="http://schemas.microsoft.com/office/drawing/2014/main" id="{5D488867-E276-9C6B-9551-B1272A451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xplosion 2 5">
            <a:extLst>
              <a:ext uri="{FF2B5EF4-FFF2-40B4-BE49-F238E27FC236}">
                <a16:creationId xmlns:a16="http://schemas.microsoft.com/office/drawing/2014/main" id="{227E3F3E-7479-597E-CA18-C40ABE6D1994}"/>
              </a:ext>
            </a:extLst>
          </p:cNvPr>
          <p:cNvSpPr/>
          <p:nvPr/>
        </p:nvSpPr>
        <p:spPr>
          <a:xfrm>
            <a:off x="5257800" y="76200"/>
            <a:ext cx="3886200" cy="4953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FFFFF"/>
                </a:solidFill>
                <a:cs typeface="Arial" charset="0"/>
              </a:rPr>
              <a:t>Hát </a:t>
            </a:r>
          </a:p>
          <a:p>
            <a:pPr algn="ctr" eaLnBrk="1" hangingPunct="1">
              <a:defRPr/>
            </a:pPr>
            <a:r>
              <a:rPr lang="en-US" sz="4000" b="1">
                <a:solidFill>
                  <a:srgbClr val="FFFFFF"/>
                </a:solidFill>
                <a:cs typeface="Arial" charset="0"/>
              </a:rPr>
              <a:t>“ Bé quét nhà”</a:t>
            </a:r>
            <a:r>
              <a:rPr lang="en-US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0" name="Picture 4" descr="49387061_ex202010">
            <a:extLst>
              <a:ext uri="{FF2B5EF4-FFF2-40B4-BE49-F238E27FC236}">
                <a16:creationId xmlns:a16="http://schemas.microsoft.com/office/drawing/2014/main" id="{9097C7A8-8217-2991-A360-40C3DD5CA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140">
            <a:extLst>
              <a:ext uri="{FF2B5EF4-FFF2-40B4-BE49-F238E27FC236}">
                <a16:creationId xmlns:a16="http://schemas.microsoft.com/office/drawing/2014/main" id="{2754724A-686D-EA49-7358-5DF4A1B661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5562600"/>
            <a:ext cx="12366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3EDF21B5-6AC0-0767-EC01-0863EB6451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9395" name="Subtitle 2">
            <a:extLst>
              <a:ext uri="{FF2B5EF4-FFF2-40B4-BE49-F238E27FC236}">
                <a16:creationId xmlns:a16="http://schemas.microsoft.com/office/drawing/2014/main" id="{68268593-7D12-28CF-5493-AF0184EE01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82276" name="Picture 5" descr="hinh1">
            <a:extLst>
              <a:ext uri="{FF2B5EF4-FFF2-40B4-BE49-F238E27FC236}">
                <a16:creationId xmlns:a16="http://schemas.microsoft.com/office/drawing/2014/main" id="{19A736F4-6776-4F56-DE5D-CDDC9D494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42F608B-BFA0-546F-D682-50212434E355}"/>
              </a:ext>
            </a:extLst>
          </p:cNvPr>
          <p:cNvSpPr/>
          <p:nvPr/>
        </p:nvSpPr>
        <p:spPr>
          <a:xfrm>
            <a:off x="12700" y="0"/>
            <a:ext cx="4254500" cy="2743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</a:rPr>
              <a:t>Bé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biết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được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những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loại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nào</a:t>
            </a:r>
            <a:r>
              <a:rPr lang="en-US" sz="3600" b="1" dirty="0">
                <a:solidFill>
                  <a:srgbClr val="FF0000"/>
                </a:solidFill>
              </a:rPr>
              <a:t> ?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FE39DA65-9904-0941-434E-3F1C82E60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0419" name="Subtitle 2">
            <a:extLst>
              <a:ext uri="{FF2B5EF4-FFF2-40B4-BE49-F238E27FC236}">
                <a16:creationId xmlns:a16="http://schemas.microsoft.com/office/drawing/2014/main" id="{DBA29ABE-9764-173F-0A20-A233645D7C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83300" name="Picture 4" descr="cdv2">
            <a:extLst>
              <a:ext uri="{FF2B5EF4-FFF2-40B4-BE49-F238E27FC236}">
                <a16:creationId xmlns:a16="http://schemas.microsoft.com/office/drawing/2014/main" id="{813CAAA4-7DCD-31D5-9280-8ACA0D182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4C87E9-A5AC-54BA-ECD6-5C1DF1FE1A1B}"/>
              </a:ext>
            </a:extLst>
          </p:cNvPr>
          <p:cNvSpPr/>
          <p:nvPr/>
        </p:nvSpPr>
        <p:spPr>
          <a:xfrm>
            <a:off x="5797884" y="0"/>
            <a:ext cx="329051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Nhà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tranh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30667FAF-50E3-11B8-93D4-FF366CE300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43" name="Subtitle 2">
            <a:extLst>
              <a:ext uri="{FF2B5EF4-FFF2-40B4-BE49-F238E27FC236}">
                <a16:creationId xmlns:a16="http://schemas.microsoft.com/office/drawing/2014/main" id="{F669F659-1334-3B79-2BFA-69877488B2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4" name="Picture 9" descr="sdc14794">
            <a:extLst>
              <a:ext uri="{FF2B5EF4-FFF2-40B4-BE49-F238E27FC236}">
                <a16:creationId xmlns:a16="http://schemas.microsoft.com/office/drawing/2014/main" id="{C96D17AE-181E-3492-1174-64F054C7C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E7F4EB-7F4E-6689-5D81-0C32BD5D5873}"/>
              </a:ext>
            </a:extLst>
          </p:cNvPr>
          <p:cNvSpPr/>
          <p:nvPr/>
        </p:nvSpPr>
        <p:spPr>
          <a:xfrm>
            <a:off x="3158309" y="5937579"/>
            <a:ext cx="270939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Nhà</a:t>
            </a:r>
            <a:r>
              <a:rPr lang="en-US" sz="5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sàn</a:t>
            </a:r>
            <a:r>
              <a:rPr lang="en-US" sz="5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987EAAE6-2B52-B899-CAF1-662EDAA7DC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2467" name="Subtitle 2">
            <a:extLst>
              <a:ext uri="{FF2B5EF4-FFF2-40B4-BE49-F238E27FC236}">
                <a16:creationId xmlns:a16="http://schemas.microsoft.com/office/drawing/2014/main" id="{33E689A6-E8E5-75D4-F8E2-0645F7B778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4" name="Picture 4" descr="Nha%20Anh%20Ngoc%20Giang%20-%20Tong%20the%20-%20%20Minh%2033">
            <a:extLst>
              <a:ext uri="{FF2B5EF4-FFF2-40B4-BE49-F238E27FC236}">
                <a16:creationId xmlns:a16="http://schemas.microsoft.com/office/drawing/2014/main" id="{69D8B3AD-4928-5D7F-C921-CC69F748E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E81272-119B-0D4D-D9B1-4DF9BA66A729}"/>
              </a:ext>
            </a:extLst>
          </p:cNvPr>
          <p:cNvSpPr/>
          <p:nvPr/>
        </p:nvSpPr>
        <p:spPr>
          <a:xfrm>
            <a:off x="3353926" y="5934670"/>
            <a:ext cx="278986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Nhà trệt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D3CD7492-DE50-2A32-A1B0-59DE02783A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3491" name="Subtitle 2">
            <a:extLst>
              <a:ext uri="{FF2B5EF4-FFF2-40B4-BE49-F238E27FC236}">
                <a16:creationId xmlns:a16="http://schemas.microsoft.com/office/drawing/2014/main" id="{B319E9D9-82FA-9AAF-4B8E-1B69174016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4" name="Picture 5" descr="Villa%20An%20Khanh-%20Q2">
            <a:extLst>
              <a:ext uri="{FF2B5EF4-FFF2-40B4-BE49-F238E27FC236}">
                <a16:creationId xmlns:a16="http://schemas.microsoft.com/office/drawing/2014/main" id="{A22262FA-CB6E-8E9B-FC54-410D0316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EF7EB7-725D-0EBE-408B-AD9599917619}"/>
              </a:ext>
            </a:extLst>
          </p:cNvPr>
          <p:cNvSpPr/>
          <p:nvPr/>
        </p:nvSpPr>
        <p:spPr>
          <a:xfrm>
            <a:off x="5658557" y="5767256"/>
            <a:ext cx="283891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Nhà</a:t>
            </a:r>
            <a:r>
              <a:rPr lang="en-US" sz="5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tầng</a:t>
            </a:r>
            <a:endParaRPr lang="en-US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3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70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0 - &amp;quot;Chung cư&amp;quot;&quot;/&gt;&lt;property id=&quot;20307&quot; value=&quot;267&quot;/&gt;&lt;/object&gt;&lt;object type=&quot;3&quot; unique_id=&quot;10014&quot;&gt;&lt;property id=&quot;20148&quot; value=&quot;5&quot;/&gt;&lt;property id=&quot;20300&quot; value=&quot;Slide 11 - &amp;quot;Nhà rông của người Tây Nguyên &amp;quot;&quot;/&gt;&lt;property id=&quot;20307&quot; value=&quot;272&quot;/&gt;&lt;/object&gt;&lt;object type=&quot;3&quot; unique_id=&quot;10015&quot;&gt;&lt;property id=&quot;20148&quot; value=&quot;5&quot;/&gt;&lt;property id=&quot;20300&quot; value=&quot;Slide 12&quot;/&gt;&lt;property id=&quot;20307&quot; value=&quot;314&quot;/&gt;&lt;/object&gt;&lt;object type=&quot;3&quot; unique_id=&quot;10016&quot;&gt;&lt;property id=&quot;20148&quot; value=&quot;5&quot;/&gt;&lt;property id=&quot;20300&quot; value=&quot;Slide 13&quot;/&gt;&lt;property id=&quot;20307&quot; value=&quot;283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85&quot;/&gt;&lt;/object&gt;&lt;object type=&quot;3&quot; unique_id=&quot;10019&quot;&gt;&lt;property id=&quot;20148&quot; value=&quot;5&quot;/&gt;&lt;property id=&quot;20300&quot; value=&quot;Slide 16&quot;/&gt;&lt;property id=&quot;20307&quot; value=&quot;287&quot;/&gt;&lt;/object&gt;&lt;object type=&quot;3&quot; unique_id=&quot;10020&quot;&gt;&lt;property id=&quot;20148&quot; value=&quot;5&quot;/&gt;&lt;property id=&quot;20300&quot; value=&quot;Slide 17&quot;/&gt;&lt;property id=&quot;20307&quot; value=&quot;289&quot;/&gt;&lt;/object&gt;&lt;object type=&quot;3&quot; unique_id=&quot;10021&quot;&gt;&lt;property id=&quot;20148&quot; value=&quot;5&quot;/&gt;&lt;property id=&quot;20300&quot; value=&quot;Slide 18&quot;/&gt;&lt;property id=&quot;20307&quot; value=&quot;291&quot;/&gt;&lt;/object&gt;&lt;object type=&quot;3&quot; unique_id=&quot;10022&quot;&gt;&lt;property id=&quot;20148&quot; value=&quot;5&quot;/&gt;&lt;property id=&quot;20300&quot; value=&quot;Slide 19&quot;/&gt;&lt;property id=&quot;20307&quot; value=&quot;292&quot;/&gt;&lt;/object&gt;&lt;object type=&quot;3&quot; unique_id=&quot;10023&quot;&gt;&lt;property id=&quot;20148&quot; value=&quot;5&quot;/&gt;&lt;property id=&quot;20300&quot; value=&quot;Slide 20&quot;/&gt;&lt;property id=&quot;20307&quot; value=&quot;290&quot;/&gt;&lt;/object&gt;&lt;object type=&quot;3&quot; unique_id=&quot;10024&quot;&gt;&lt;property id=&quot;20148&quot; value=&quot;5&quot;/&gt;&lt;property id=&quot;20300&quot; value=&quot;Slide 21&quot;/&gt;&lt;property id=&quot;20307&quot; value=&quot;281&quot;/&gt;&lt;/object&gt;&lt;object type=&quot;3&quot; unique_id=&quot;10025&quot;&gt;&lt;property id=&quot;20148&quot; value=&quot;5&quot;/&gt;&lt;property id=&quot;20300&quot; value=&quot;Slide 22&quot;/&gt;&lt;property id=&quot;20307&quot; value=&quot;294&quot;/&gt;&lt;/object&gt;&lt;object type=&quot;3&quot; unique_id=&quot;10026&quot;&gt;&lt;property id=&quot;20148&quot; value=&quot;5&quot;/&gt;&lt;property id=&quot;20300&quot; value=&quot;Slide 23&quot;/&gt;&lt;property id=&quot;20307&quot; value=&quot;308&quot;/&gt;&lt;/object&gt;&lt;object type=&quot;3&quot; unique_id=&quot;10027&quot;&gt;&lt;property id=&quot;20148&quot; value=&quot;5&quot;/&gt;&lt;property id=&quot;20300&quot; value=&quot;Slide 24&quot;/&gt;&lt;property id=&quot;20307&quot; value=&quot;315&quot;/&gt;&lt;/object&gt;&lt;object type=&quot;3&quot; unique_id=&quot;10028&quot;&gt;&lt;property id=&quot;20148&quot; value=&quot;5&quot;/&gt;&lt;property id=&quot;20300&quot; value=&quot;Slide 25 - &amp;quot;m&amp;quot;&quot;/&gt;&lt;property id=&quot;20307&quot; value=&quot;296&quot;/&gt;&lt;/object&gt;&lt;object type=&quot;3&quot; unique_id=&quot;10029&quot;&gt;&lt;property id=&quot;20148&quot; value=&quot;5&quot;/&gt;&lt;property id=&quot;20300&quot; value=&quot;Slide 26&quot;/&gt;&lt;property id=&quot;20307&quot; value=&quot;297&quot;/&gt;&lt;/object&gt;&lt;object type=&quot;3&quot; unique_id=&quot;10030&quot;&gt;&lt;property id=&quot;20148&quot; value=&quot;5&quot;/&gt;&lt;property id=&quot;20300&quot; value=&quot;Slide 27&quot;/&gt;&lt;property id=&quot;20307&quot; value=&quot;299&quot;/&gt;&lt;/object&gt;&lt;object type=&quot;3&quot; unique_id=&quot;10031&quot;&gt;&lt;property id=&quot;20148&quot; value=&quot;5&quot;/&gt;&lt;property id=&quot;20300&quot; value=&quot;Slide 28&quot;/&gt;&lt;property id=&quot;20307&quot; value=&quot;300&quot;/&gt;&lt;/object&gt;&lt;object type=&quot;3&quot; unique_id=&quot;10032&quot;&gt;&lt;property id=&quot;20148&quot; value=&quot;5&quot;/&gt;&lt;property id=&quot;20300&quot; value=&quot;Slide 29&quot;/&gt;&lt;property id=&quot;20307&quot; value=&quot;301&quot;/&gt;&lt;/object&gt;&lt;object type=&quot;3&quot; unique_id=&quot;10033&quot;&gt;&lt;property id=&quot;20148&quot; value=&quot;5&quot;/&gt;&lt;property id=&quot;20300&quot; value=&quot;Slide 30&quot;/&gt;&lt;property id=&quot;20307&quot; value=&quot;302&quot;/&gt;&lt;/object&gt;&lt;object type=&quot;3&quot; unique_id=&quot;10034&quot;&gt;&lt;property id=&quot;20148&quot; value=&quot;5&quot;/&gt;&lt;property id=&quot;20300&quot; value=&quot;Slide 31&quot;/&gt;&lt;property id=&quot;20307&quot; value=&quot;303&quot;/&gt;&lt;/object&gt;&lt;object type=&quot;3&quot; unique_id=&quot;10035&quot;&gt;&lt;property id=&quot;20148&quot; value=&quot;5&quot;/&gt;&lt;property id=&quot;20300&quot; value=&quot;Slide 32&quot;/&gt;&lt;property id=&quot;20307&quot; value=&quot;304&quot;/&gt;&lt;/object&gt;&lt;object type=&quot;3&quot; unique_id=&quot;10036&quot;&gt;&lt;property id=&quot;20148&quot; value=&quot;5&quot;/&gt;&lt;property id=&quot;20300&quot; value=&quot;Slide 33&quot;/&gt;&lt;property id=&quot;20307&quot; value=&quot;305&quot;/&gt;&lt;/object&gt;&lt;object type=&quot;3&quot; unique_id=&quot;10037&quot;&gt;&lt;property id=&quot;20148&quot; value=&quot;5&quot;/&gt;&lt;property id=&quot;20300&quot; value=&quot;Slide 34&quot;/&gt;&lt;property id=&quot;20307&quot; value=&quot;306&quot;/&gt;&lt;/object&gt;&lt;object type=&quot;3&quot; unique_id=&quot;10038&quot;&gt;&lt;property id=&quot;20148&quot; value=&quot;5&quot;/&gt;&lt;property id=&quot;20300&quot; value=&quot;Slide 35&quot;/&gt;&lt;property id=&quot;20307&quot; value=&quot;316&quot;/&gt;&lt;/object&gt;&lt;object type=&quot;3&quot; unique_id=&quot;10039&quot;&gt;&lt;property id=&quot;20148&quot; value=&quot;5&quot;/&gt;&lt;property id=&quot;20300&quot; value=&quot;Slide 36&quot;/&gt;&lt;property id=&quot;20307&quot; value=&quot;307&quot;/&gt;&lt;/object&gt;&lt;object type=&quot;3&quot; unique_id=&quot;10040&quot;&gt;&lt;property id=&quot;20148&quot; value=&quot;5&quot;/&gt;&lt;property id=&quot;20300&quot; value=&quot;Slide 37 - &amp;quot;Giáo dục tư tưởng&amp;quot;&quot;/&gt;&lt;property id=&quot;20307&quot; value=&quot;269&quot;/&gt;&lt;/object&gt;&lt;object type=&quot;3&quot; unique_id=&quot;10041&quot;&gt;&lt;property id=&quot;20148&quot; value=&quot;5&quot;/&gt;&lt;property id=&quot;20300&quot; value=&quot;Slide 38&quot;/&gt;&lt;property id=&quot;20307&quot; value=&quot;310&quot;/&gt;&lt;/object&gt;&lt;object type=&quot;3&quot; unique_id=&quot;10042&quot;&gt;&lt;property id=&quot;20148&quot; value=&quot;5&quot;/&gt;&lt;property id=&quot;20300&quot; value=&quot;Slide 39&quot;/&gt;&lt;property id=&quot;20307&quot; value=&quot;259&quot;/&gt;&lt;/object&gt;&lt;object type=&quot;3&quot; unique_id=&quot;10043&quot;&gt;&lt;property id=&quot;20148&quot; value=&quot;5&quot;/&gt;&lt;property id=&quot;20300&quot; value=&quot;Slide 40&quot;/&gt;&lt;property id=&quot;20307&quot; value=&quot;31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default">
  <a:themeElements>
    <a:clrScheme name="default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defaul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default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79TGp_makeup_light_ani">
  <a:themeElements>
    <a:clrScheme name="579TGp_makeup_light_ani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579TGp_makeup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9TGp_makeup_light_ani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9TGp_makeup_light_ani 2">
        <a:dk1>
          <a:srgbClr val="000000"/>
        </a:dk1>
        <a:lt1>
          <a:srgbClr val="FFFFFF"/>
        </a:lt1>
        <a:dk2>
          <a:srgbClr val="006699"/>
        </a:dk2>
        <a:lt2>
          <a:srgbClr val="808080"/>
        </a:lt2>
        <a:accent1>
          <a:srgbClr val="78ABDA"/>
        </a:accent1>
        <a:accent2>
          <a:srgbClr val="8BD1C4"/>
        </a:accent2>
        <a:accent3>
          <a:srgbClr val="FFFFFF"/>
        </a:accent3>
        <a:accent4>
          <a:srgbClr val="000000"/>
        </a:accent4>
        <a:accent5>
          <a:srgbClr val="BED2EA"/>
        </a:accent5>
        <a:accent6>
          <a:srgbClr val="7DBDB1"/>
        </a:accent6>
        <a:hlink>
          <a:srgbClr val="89D278"/>
        </a:hlink>
        <a:folHlink>
          <a:srgbClr val="CEC0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9TGp_makeup_light_ani 3">
        <a:dk1>
          <a:srgbClr val="000000"/>
        </a:dk1>
        <a:lt1>
          <a:srgbClr val="FFFFFF"/>
        </a:lt1>
        <a:dk2>
          <a:srgbClr val="5C1767"/>
        </a:dk2>
        <a:lt2>
          <a:srgbClr val="808080"/>
        </a:lt2>
        <a:accent1>
          <a:srgbClr val="D87AA5"/>
        </a:accent1>
        <a:accent2>
          <a:srgbClr val="AC8CD0"/>
        </a:accent2>
        <a:accent3>
          <a:srgbClr val="FFFFFF"/>
        </a:accent3>
        <a:accent4>
          <a:srgbClr val="000000"/>
        </a:accent4>
        <a:accent5>
          <a:srgbClr val="E9BECF"/>
        </a:accent5>
        <a:accent6>
          <a:srgbClr val="9B7EBC"/>
        </a:accent6>
        <a:hlink>
          <a:srgbClr val="DA7F70"/>
        </a:hlink>
        <a:folHlink>
          <a:srgbClr val="85A3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683</Words>
  <Application>Microsoft Office PowerPoint</Application>
  <PresentationFormat>On-screen Show (4:3)</PresentationFormat>
  <Paragraphs>90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40</vt:i4>
      </vt:variant>
    </vt:vector>
  </HeadingPairs>
  <TitlesOfParts>
    <vt:vector size="63" baseType="lpstr">
      <vt:lpstr>Calibri</vt:lpstr>
      <vt:lpstr>Arial</vt:lpstr>
      <vt:lpstr>Wingdings</vt:lpstr>
      <vt:lpstr>Tahoma</vt:lpstr>
      <vt:lpstr>Times New Roman</vt:lpstr>
      <vt:lpstr>Arial Black</vt:lpstr>
      <vt:lpstr>VNI-Times</vt:lpstr>
      <vt:lpstr>1_Office Theme</vt:lpstr>
      <vt:lpstr>Default Design</vt:lpstr>
      <vt:lpstr>579TGp_makeup_light_ani</vt:lpstr>
      <vt:lpstr>1_Default Design</vt:lpstr>
      <vt:lpstr>1_Watermark</vt:lpstr>
      <vt:lpstr>2_Watermark</vt:lpstr>
      <vt:lpstr>3_Watermark</vt:lpstr>
      <vt:lpstr>4_Watermark</vt:lpstr>
      <vt:lpstr>5_Watermark</vt:lpstr>
      <vt:lpstr>6_Watermark</vt:lpstr>
      <vt:lpstr>7_Watermark</vt:lpstr>
      <vt:lpstr>Watermark</vt:lpstr>
      <vt:lpstr>8_Watermark</vt:lpstr>
      <vt:lpstr>9_Watermark</vt:lpstr>
      <vt:lpstr>10_Watermark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Chung cư</vt:lpstr>
      <vt:lpstr>Nhà rông của người Tây Nguyên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Giáo dục tư tưởng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VĨNH HẠNH</dc:creator>
  <cp:lastModifiedBy>Đào Thị Thu Hương - 4JUPA - 543</cp:lastModifiedBy>
  <cp:revision>27</cp:revision>
  <dcterms:created xsi:type="dcterms:W3CDTF">2013-02-18T15:00:27Z</dcterms:created>
  <dcterms:modified xsi:type="dcterms:W3CDTF">2024-01-15T01:28:41Z</dcterms:modified>
</cp:coreProperties>
</file>