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57" r:id="rId3"/>
    <p:sldId id="260" r:id="rId4"/>
    <p:sldId id="259" r:id="rId5"/>
    <p:sldId id="271" r:id="rId6"/>
    <p:sldId id="264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181352" y="190119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TRẠNG NGUYÊN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885950" y="4843574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 Hương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94</Words>
  <Application>Microsoft Office PowerPoint</Application>
  <PresentationFormat>Widescreen</PresentationFormat>
  <Paragraphs>15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Đào Thị Thu Hương - 4JUPA - 543</cp:lastModifiedBy>
  <cp:revision>7</cp:revision>
  <dcterms:created xsi:type="dcterms:W3CDTF">2021-12-02T19:20:01Z</dcterms:created>
  <dcterms:modified xsi:type="dcterms:W3CDTF">2024-01-14T15:32:37Z</dcterms:modified>
</cp:coreProperties>
</file>