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5" r:id="rId7"/>
    <p:sldId id="262" r:id="rId8"/>
    <p:sldId id="264" r:id="rId9"/>
    <p:sldId id="261" r:id="rId10"/>
    <p:sldId id="267" r:id="rId11"/>
    <p:sldId id="272" r:id="rId12"/>
    <p:sldId id="268" r:id="rId13"/>
    <p:sldId id="269" r:id="rId14"/>
    <p:sldId id="274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1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DA3C8-E493-4321-941C-96BDDAB720F3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0C4F5-AB21-42F9-ACE4-D81B96F72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93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20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09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16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2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09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88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83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6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8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83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5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62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55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7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96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1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40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79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11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70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5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5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1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4D630-8990-4503-BFC0-9B9DBB84BB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6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Đặng Nhung\IMG_47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12270" r="4900" b="22762"/>
          <a:stretch/>
        </p:blipFill>
        <p:spPr bwMode="auto">
          <a:xfrm>
            <a:off x="-396552" y="0"/>
            <a:ext cx="9497236" cy="714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26274" y="844706"/>
            <a:ext cx="66914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i="1" spc="5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</a:t>
            </a:r>
            <a:r>
              <a:rPr lang="en-US" sz="3600" b="1" i="1" cap="none" spc="5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ài</a:t>
            </a:r>
            <a:r>
              <a:rPr lang="en-US" sz="3600" b="1" i="1" cap="none" spc="5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giảng</a:t>
            </a:r>
          </a:p>
          <a:p>
            <a:pPr algn="ctr"/>
            <a:r>
              <a:rPr lang="en-US" sz="3600" b="1" i="1" spc="5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Làm quen với tác phẩm văn học</a:t>
            </a:r>
            <a:endParaRPr lang="en-US" sz="3600" b="1" i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61066" y="350839"/>
            <a:ext cx="6021867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2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200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GIÁO DỤC VÀ ĐÀO TẠO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7784" y="2136338"/>
            <a:ext cx="619268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“Yêu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Đào Thị Thu Hương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Hoa Trạng Nguyên</a:t>
            </a:r>
          </a:p>
          <a:p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64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Đặng Nhung\IMG_476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3" r="14712" b="28213"/>
          <a:stretch/>
        </p:blipFill>
        <p:spPr bwMode="auto">
          <a:xfrm>
            <a:off x="256634" y="116632"/>
            <a:ext cx="8064896" cy="659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5896" y="1995522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đàm thoại</a:t>
            </a:r>
          </a:p>
        </p:txBody>
      </p:sp>
    </p:spTree>
    <p:extLst>
      <p:ext uri="{BB962C8B-B14F-4D97-AF65-F5344CB8AC3E}">
        <p14:creationId xmlns:p14="http://schemas.microsoft.com/office/powerpoint/2010/main" val="370196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Đặng Nhung\IMG_476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4" t="15211" r="11818" b="26769"/>
          <a:stretch/>
        </p:blipFill>
        <p:spPr bwMode="auto">
          <a:xfrm>
            <a:off x="21186" y="-11272"/>
            <a:ext cx="9110988" cy="686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23728" y="1844824"/>
            <a:ext cx="6048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GD: </a:t>
            </a:r>
            <a:r>
              <a:rPr lang="en-US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Hàng ngày mẹ đi làm, đi chợ nấu cho bé ăn rất vất vả. Các bé biết yêu thương mẹ, ngoan nghe lời mẹ để mẹ được vui nhé!</a:t>
            </a:r>
            <a:endParaRPr lang="en-US" sz="280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69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Đặng Nhung\IMG_476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2290" r="5000" b="22039"/>
          <a:stretch/>
        </p:blipFill>
        <p:spPr bwMode="auto">
          <a:xfrm>
            <a:off x="-24562" y="39570"/>
            <a:ext cx="9168562" cy="681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1484784"/>
            <a:ext cx="58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3277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1700808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80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050" name="Picture 2" descr="C:\Users\Administrator\Desktop\Đặng Nhung\IMG_47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12483" r="5300" b="16194"/>
          <a:stretch/>
        </p:blipFill>
        <p:spPr bwMode="auto">
          <a:xfrm>
            <a:off x="-37692" y="0"/>
            <a:ext cx="9144000" cy="687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43608" y="1885474"/>
            <a:ext cx="669674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con chăm ngoan, học giỏi!</a:t>
            </a:r>
            <a:endParaRPr lang="en-US" sz="4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57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Đặng Nhung\IMG_477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 t="12497" r="4849" b="22480"/>
          <a:stretch/>
        </p:blipFill>
        <p:spPr bwMode="auto">
          <a:xfrm>
            <a:off x="-2001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2780928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Bé Bào Ngư – Cả Nhà Thương Nh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7184" y="3933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1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Administrator\Desktop\Đặng Nhung\IMG_4745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12616" r="5239" b="23491"/>
          <a:stretch/>
        </p:blipFill>
        <p:spPr bwMode="auto">
          <a:xfrm>
            <a:off x="35380" y="12398"/>
            <a:ext cx="9001116" cy="69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5576" y="404664"/>
            <a:ext cx="741682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I. </a:t>
            </a:r>
            <a:r>
              <a:rPr lang="fr-FR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Mục</a:t>
            </a:r>
            <a:r>
              <a:rPr lang="fr-FR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đích</a:t>
            </a:r>
            <a:r>
              <a:rPr lang="fr-FR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– </a:t>
            </a:r>
            <a:r>
              <a:rPr lang="fr-FR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yêu</a:t>
            </a:r>
            <a:r>
              <a:rPr lang="fr-FR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cầu</a:t>
            </a:r>
            <a:r>
              <a:rPr lang="fr-FR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1. </a:t>
            </a:r>
            <a:r>
              <a:rPr lang="en-US" sz="2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Kiến</a:t>
            </a: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thức</a:t>
            </a: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rẻ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“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: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sớm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nấu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cơm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chợ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kề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má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thơm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2. </a:t>
            </a:r>
            <a:r>
              <a:rPr lang="en-US" sz="2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Kỹ</a:t>
            </a: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năng</a:t>
            </a: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-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Cung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cấp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vốn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ngọng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khả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3. </a:t>
            </a:r>
            <a:r>
              <a:rPr lang="en-US" sz="2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Thái</a:t>
            </a: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độ</a:t>
            </a: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-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hứng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thú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học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-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: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chợ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nấu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vất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vả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ngoan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!</a:t>
            </a:r>
          </a:p>
          <a:p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45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Đặng Nhung\IMG_47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" t="20037" r="5235" b="37838"/>
          <a:stretch/>
        </p:blipFill>
        <p:spPr bwMode="auto">
          <a:xfrm>
            <a:off x="41742" y="116632"/>
            <a:ext cx="9102258" cy="669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476672"/>
            <a:ext cx="62646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II.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Chuẩn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bị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*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Đồ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dùng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 -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hát:Cô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,</a:t>
            </a:r>
            <a:r>
              <a:rPr lang="pt-BR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power point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-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tính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*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Đồ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dung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trẻ</a:t>
            </a: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gọn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gàng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  -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thoải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mái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90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Đặng Nhung\IMG_473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3" b="29773"/>
          <a:stretch/>
        </p:blipFill>
        <p:spPr bwMode="auto">
          <a:xfrm>
            <a:off x="-19327" y="14776"/>
            <a:ext cx="9163325" cy="684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155679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84402" y="1449070"/>
            <a:ext cx="47548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 và các con cùng hát:</a:t>
            </a:r>
          </a:p>
          <a:p>
            <a:pPr algn="ctr"/>
            <a:r>
              <a:rPr lang="en-US" sz="36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“Mẹ yêu không nào”</a:t>
            </a:r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[Nhạc không lời] Mẹ yêu không nào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 flipV="1">
            <a:off x="4591048" y="3443287"/>
            <a:ext cx="340991" cy="255742"/>
          </a:xfrm>
          <a:prstGeom prst="rect">
            <a:avLst/>
          </a:prstGeom>
        </p:spPr>
      </p:pic>
      <p:pic>
        <p:nvPicPr>
          <p:cNvPr id="7" name="Picture 2" descr="C:\Users\Administrator\Desktop\Đặng Nhung\IMG_473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8" t="37949" r="30781" b="48759"/>
          <a:stretch/>
        </p:blipFill>
        <p:spPr bwMode="auto">
          <a:xfrm>
            <a:off x="5605006" y="2564904"/>
            <a:ext cx="1127234" cy="71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35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Đặng Nhung\IMG_47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12485" r="4784" b="16196"/>
          <a:stretch/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1412776"/>
            <a:ext cx="684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6488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7"/>
          <a:stretch/>
        </p:blipFill>
        <p:spPr bwMode="auto">
          <a:xfrm>
            <a:off x="3751" y="0"/>
            <a:ext cx="91104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4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7"/>
          <a:stretch/>
        </p:blipFill>
        <p:spPr bwMode="auto">
          <a:xfrm>
            <a:off x="14567" y="0"/>
            <a:ext cx="91294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80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19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98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E0FFC38D-454C-40B0-99E4-1E65D9A88C3E}"/>
  <p:tag name="ISPRING_RESOURCE_FOLDER" val="C:\Users\Administrator\Desktop\Đặng Nhung\nhung17-18\"/>
  <p:tag name="ISPRING_PRESENTATION_PATH" val="C:\Users\Administrator\Desktop\Đặng Nhung\nhung17-18.pptx"/>
  <p:tag name="ISPRING_PROJECT_FOLDER_UPDATED" val="1"/>
  <p:tag name="ISPRING_SCREEN_RECS_UPDATED" val="C:\Users\Administrator\Desktop\Đặng Nhung\nhung17-18\"/>
  <p:tag name="ISPRING_PLAYERS_CUSTOMIZATION" val="UEsDBBQAAgAIAA9kh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PZIdLem32HIAEAADsFQAAJwAAAHVuaXZlcnNhbC9mbGFzaF9wdWJsaXNoaW5nX3NldHRpbmdzLnhtbNVY3XLaOBS+5yk03ullMaFJNskAGRLMhCkYip1tMzs7GWELrI0seS2ZlF7t0+yD9Un2GPEbSCJ3l057kSGWz/nOj875dKza5eeYoSlJJRW8bh2VKxYiPBAh5ZO6deu3355ZSCrMQ8wEJ3WLCwtdNkq1JBsxKiOPKAWiEgEMlxeJqluRUsmFbT8+PpapTNL8rWCZAnxZDkRsJymRhCuS2gnDM/hRs4RIa4FgAAB/seALtUaphFBNI/VEmDGCaAiec5oHhVmbYRlZthYb4eBhkoqMh9eCiRSlk1Hd+qV63qq2rpYyGqpFY8LznMgGLObL6gKHIc29wMyjXwiKCJ1E4O5R9dhCjzRUUd16V6nmOCBv7+LM0XXwOMe5FpAFrhYGYqJwiBXWj9qiIp+VXC7opXDGcUwDH96gPAN1q+Xfe91Oy7l3+77j3d/4va72oYCS73zyCyj5Hb/rFJE3hR8MHc9xfWd4f9XpF9Qwd2qt4/SanW5BnY/Oldfxi1pym72iKoObvmumc93vDZruXSHXbu4GzrDbcd/f+/1+1+8M1lpQvFu1V7O3i7MGRSyyNCByXazLph5EQoknNSuJAlJhOJ0QX7Qp9MwYM0ks9GdCJh8yzKiaQR9VgHseCEmaMiGBGuY9UrdUmhFrDacBwTUwtu7AysmqA8+Pt6K3tfmNyPY7WgNSSTCfdcXku3t/crryvnp69rL7+9ysYaVwEAHRwIbNfavZm0tLsbHgW2ySP6ORYOEqIhKPSOjimGwQqPdAeRskjyw0hipiEGs/IRx5mANpUwXxBysAmY2kompO1u2FdDOlmCHAg1OFoJ63k48gwikEKTfXF6nPiTJo/O4KReQfOht66TlRJ8aUmQh+JCNJFTERvaLCCFFkLEQzkSFGHwhSAkGpZTH8FxG0yftonIp4vgpnk0KSUcjLlJJHEl6aGLoDE3EGmnkxMKK0hb8y+gWNyFikgEvwFI5NWKdS45cLASdYyjUoXvr4RrN5x205n97kAeJwinlQEBxKk8SJOgg+niEu1FIP0hHgTJL5poQ0nL8zia387dsgaZwxvc3/92ZsQB9wSw5jpcjGvOqBsdkIT+eNmDfXHBpakMKWaEx4EQCxUZ4RU8AAcyQ4myEcwOkn87aeUpFJWNENrKHlt3uo9RHl86cJkDBYTEOSGkFWjqrvjk9Ofz07vyjbX//+5+2LSou5YMBwbk4PBtfPznhmWk8mvVeUnp33jPWKuvnC7GesuWfMMtZ9OgcaK+5Mg69ovjATvqL5wmS4o9sWaZyzR7hTCfs/LBYzze6RX7PzcWT/dDKfon7U4cRzmsPrGwT7dNv1vQuTLnUFEKIKIujzcf4xaqLTv/VhSxwj+DzzJoJQXL8ZAcImGhGamVm3bxTwexOpoR6xBhvjlZELcCRP9BEDhzKjMYyC4U9BsM+11SG5+WCc9V3Y4z9/22j6ORB7EJwGERTSwYrvp2DoQ6b4R8qaflpdq2zdo6zuJrYvB/M3MeU0hlzms+HqRrFxclyp2ftflUqAtn1D2yj9C1BLAwQUAAIACAAPZIdLnPxcy8cCAABTCgAAIQAAAHVuaXZlcnNhbC9mbGFzaF9za2luX3NldHRpbmdzLnhtbJVWbU/bMBD+vl9Rdd9JQRsUKVTqS5CQ2IYG4ruTXBOrjh3Zl7L++9mJTZy0aUotpPrueezz3XNXQrWjfPFtMgkTwYR8BUTKM2Uszjah6cM0rhAFv0oER+B4xYUsCJsuvs/qTxjUyDGW2IPUnMf6M8LZkgTaa6LV/eYxuoRi7/h5Z9YQIRFFSfjhWWTiKibJLpOi4uloaPmhBMko35mH39+to8ELGFX4hFB0YormZl1GKSUoBSak28fl5uZ6lMVIDMzddL4qPU571Zdoe6oo1rTltVlDtJJk0E3yzf3mZrMaxnN9eoewiqL5fHmegPAPTQFns9XwE0pGDiB7JT/PEGVVfkUjpRSZSWiXcxuZNcphgqS6/TRhvpzNlptRgnmQuWi0CjY9PzZmeSD71e/70LSrFOzF5LU3EEzRYwYLlBWEgds1PpWLjz8V6v6AxZYwpQG+qQW96KBfSKXcMV1bi/sLH5Sn/lnW0kLeBasKWDcBe8d17S1+vV7Vs8I/9NPmRShhb41eiK2xRf7WeT1CesYW+cpoCn84OxxH0Hc1JFfkFbHlPJ9/7QVO9Da1XrdzXnPTs2ld5YVqDQ5TiBQWyoTzRgswdQuD2taEFBzFFHKypxlBKvgvg4sP9WNUGPQcVmunlRUiRQanBFfHqMe0H7LZjsux+VFon9bsJ6hn+MOUIJIkL/SPkppOLO9hWpdkGpymmDGp8SCf+FZcSiqI3IF8E4JdfA8XCBeDRdNcQ/Aw8LIQBqezHNpDTqWfV0UMMtJVo+Bk07U1uJxmOdN/+E7hA1LntBof8DZUzPV5nFD2CfcsVgRAZJI7CTSbxlNUDCmDPbjm9wz1k4feFiqt0iHBLfEZtuhJzhp6kvQ62NOkHRWtVrojxLOfwL/rqDoH9zzjskcSq/pdnb53Q7gNpTOW3TAz0vPnWL23SuocrP3H+dNG88/kf1BLAwQUAAIACAAPZIdLcUMDLGsEAAB9FQAAJgAAAHVuaXZlcnNhbC9odG1sX3B1Ymxpc2hpbmdfc2V0dGluZ3MueG1s1VjdcuI2FL7PU2jc2cvFCZukSQaSIWAGZsFQcLqb6XQYYQusRpa8lgzLXvVp+mB9kh4jfgMh8k7ZtBcZYvl83zlH50fHKt19jRiakERSwcvWWeHUQoT7IqB8XLYevPr7KwtJhXmAmeCkbHFhobvbk1KcDhmVYZ8oBaISAQ2XN7EqW6FS8Y1tT6fTApVxkr0VLFXALwu+iOw4IZJwRRI7ZngGP2oWE2ktGAwI4C8SfAG7PTlBqKSZ2iJIGUE0AMs5zZzCrKEiZtlaaoj9p3EiUh5UBRMJSsbDsvVT8bpWrN0vZTRTjUaEZ1sib2ExW1Y3OAhoZgRmffqNoJDQcQjWnhXPLTSlgQrL1ofTYsYD8vYuz5xd+44znqqATeBqoSAiCgdYYf2oNSryVcnlgl4KZhxH1PfgDco2oGzVvEG/1aw5A7fjOf1Bw2u3tA05QJ7z2csB8ppey8kjb0rf7Tl9x/Wc3uC+2cmJMDdqjXHalWYrJ+aTc99venk1uZV2Xki30XHNMNVOu1txH3OZ1njsOr1W0/048DqdltfsrlGQvFu5V7K3k7MESSzSxCdynazLmu6GQolnOSuJgp7CcDImnqhTqJkRZpJY6I+YjH9JMaNqBnV0Cq3niZC4ImPiq15WI2VLJSmx1nSaEEwDZesKPL1YVeD1+Zb3tla/4dl+Q0vQU2LMZy0x/uHWX1yurC9eXh02f5+ZJawU9kNoNBCwuW0le3NpKTYSfKubZM9oKFiw8ohEQxK4OIIM6da5hUaQNgyc68SEoz7m0KSpAof9FUKmQ6momjfn+kK6klDMEDRgOEUIavd3NsAPcQJeyc31xV5nndG//c0Visjftft66SVRJ8KUmQh+IkNJFTERvafCiFGkLEAzkSJGnwhSAkFupRH8FxK02ejRKBHRfJVhqZBkFPZlQsmUBHcmih5BRZQCMos+I0pr+JLSb2hIRiIBXoIncEzCOpWav5CLOMZSrknx0sZ3un033Zrz+V3mIA4mmPs5ySEXSRSro/DjGeJCLXGwHT5OJZkHJaDB/J2Jb4XvD4OkUcp0mP/tYGxQHzEkx9GSJzCvWmCsNsSTeSFmxTWnhhKkEBLNCS986HmUp8SU0MccCc5mCPtw3MmsrCdUpBJWdAFravn9Fmo8onz+NIapFTQmAUmMKE/Pih/OLy5/vrq+Kdh///nX+4OgxSDQZThTpyeB6otDnRnq2Wj3CujFAc8Yl9fMA8OeMXLPXGWMfT74GQN3xr9XkAeGwFeQB0bBHWxdJFHWPYKdTNj/JbEYYnaP/JKdzR/7x5H52PRsGhm+3TjSdyq9agNBZB5aXv/GpC5dAS1Q+SFU9ij73jTBdB48CIJjRJ/ttYkgpNOvRoQQNqMWZqbW7Rg5/NFEqqeHqu7GQGVkAhzCY32owDHMaATDX/C/aKkvFdIxu/HRutQP6Rd7P1/owYahW8yR+gXBiR9C6hwt3d6uC7/drv6XNko/ra5Htu5DVncM25d8J7C+fWV6e/IPUEsDBBQAAgAIAA9kh0u+mYbilAEAAP4FAAAfAAAAdW5pdmVyc2FsL2h0bWxfc2tpbl9zZXR0aW5ncy5qc42Uz2+CMBTH7/4VhF0Xg2ZT3A0GJks8LNluyw4VKxJL27SFyYz/+yz+assjru9Cv3z6fX2vafcD7zj8zPdevH373c7f7XmrYa0pUeFHWyc9eql1X5JihT+LEpOCYt9B6svSq3y4EZCxT1vTZfOhbaXh5zP9Z42INHEOWAhAk9DiGgB/AG0HLf69igOjrlNNRqOXlVKMDjNGFaZqSJkoUcv4D0E7zBIdmNVYnNB5OwB0jTJsmabxLJmnfeTN8Xmqw+QyVnJEmwXL2XCJsm0uWEVXffk3DcfieOTbcy2z6Wtq2ZFCqjeFSzdxGuroJ7nAUuJz3sk8SsYjECZoiYnh2+2mg1rGd+m6kIW60NFIh0lzlONOl8azZJzENkaPXi4Xp2kYRl1O4Z069zsIYnt7nKAGi+7BdEHGK/6PA+SC5bojHXSS6gBRwtCqoPmJC6MgiBKQ05vVtn3duxX6lOjwrSvEnCu0ga5f2fd2QBff0RR8daWTdwEsJdBeoLwM0KDHyn4hL1tR7iui51/e953H0zEbHP4AUEsDBBQAAgAIAA9kh0s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A9kh0tLnIaAcgAAAHwAAAAcAAAAdW5pdmVyc2FsL2xvY2FsX3NldHRpbmdzLnhtbA3MuwrDMAyF4T1PIbSnl61DnAyFbulS9wFErBaDLQXZlPbtq+388HGm5VsLfNhaVgl4PpwQWDZNWd4Bn/E2XhBaJ0lUVDigKMIyD1PRjcqDe3fYYC/0Y4tcfXS+U3V5VdvVPCEaZXEHI6z+/Mqc8DgPf1BLAwQUAAIACABPlJVHqQHEdvsCAACwCAAAFAAAAHVuaXZlcnNhbC9wbGF5ZXIueG1srVVNb9swDD2nQP+DoXulpB9rG9gtugLFDutQIOu2W6Daiq3FtjxJrpv++lGSv+d0K7BDApvie6TIR9q/fslS75lJxUUeoAWeI4/loYh4Hgfo8evd0QW6vjo88IuU7pj0eBSgMucGQFPkRUyFkhcawA9UJwHqGTAwI6+QXEiud8B9BtxtpONTdHgwA5dcBSjRulgSUlUV5goQeaxEWhoShUORkUIyxXLNJHFpIK/BLvXf0fDLRE70rmCqhyz0+wPXJC3Hi+IDkuoECxmT4/l8QX7cf16FCcvoEc+VpnnIkAeVnNlSPtFwey+iMmXK2Ga+S3LFtDZJWNvM10u+uMg9JcMAOYd1xpSiMVM4zWNEHJZMgP1NSlVS86gBreFVW17zWr+1eV83brZzpHMuyqeUqwSO+pDOOgn0yTCqn9nrWgU9Ngq6M0zIk+xXySWL7Ou3VozzBXIBW8XZPLGqQjiApzsaaiF3twADFdUdxG3TsGsatqCWA7fRVx0Fam67YVSXkjWlmvnPPGLiC5WSGllcaVkyn4yMNZYMwT5xV66b1DXET3SWnv1Db4zfqDU/1VudsYD/0ZhPQNTWhOcRe7nj4KNZBjXVDIptbFgXKTYxu5xU+ZT1dD0wuRzrpsBFPE1lzGAMI6op6exkH5RJqsAlLOUI2zvYC054nKTw05MM49O9NBmV20mG3sFecCrC7QS0NbdlJOM6jsTUKsgnE+vED0ulRcZfrTwHe0YvrQ7fGrnm6Kbg7cH5/I9RHMRoBnODJlaXeertq+bwwcypVp3PunCWgVphHpguC+fVzEJZjHwitqFlqm/7OTX7sAcd5Tw1HdNc30HvolrxV+ZVPDJfusWJqUnCjGYC9OHipMcA/YTtMghvTfsibkTe1AFjYt/cv61os+Xr1rmu7+uwDzV85qxyGDdTH0EdsRRlHo16iIvuI6JS2Gk3klEvZRu40eIYRCqKAJ3CQ33ny7PL7srni8sGa/N6cIFdLu9Y6XXCnYJIrev2In69G+DxN1BLAwQUAAIACAAPZIdLQHw3lXYBAAABAwAAKQAAAHVuaXZlcnNhbC9za2luX2N1c3RvbWl6YXRpb25fc2V0dGluZ3MueG1sjVLbatwwEH3vV4j8wEoa3Qzugm4OfknCdiGPxVmrxTSRi6XQUvTxldMum223NJqnmXPmDDM6bfoyRfuc8vw0/RjyNMcPIecpfk7bdwi1h/lxXu6WkEJOm1Plforj/K2Pn+a1VqspD3EcltGuaNpi1L08pKRWTtWMGUaRZJ56hZzntmINuAZsxRwltt38IfFLdwmHEPNl1XZzhv7d0McUltzHMXzfwjn7NXS+wfUyjFPlpa1ga5Tj1OLYGogRLrkvVAOAQJY74nCRspGaII8Zx1CMokABEc5JIwqRlEPNukZUFeYbgZhkjLpCPa3dSGvjqC0SGkJ0neZVY0vXGYkxIoQAc4UL6AxGlQ1VQ4NaDwgODIiijSYKUGc707HinReWI0W9wLgwYwDj03FP270+16n65nWO5/yP4MUvuIiu3tpcMFd7eF6WSt6Hp6+PQw7oYUihH99f2dvd3e1O7/3H/U73N/3N9dVvh764+chfbVv3/6fLfwJQSwMEFAACAAgAD2SHS/MQTMMARQAA4HMAABcAAAB1bml2ZXJzYWwvdW5pdmVyc2FsLnBuZ+y9eViSafs/rFlqppnTWFm5TE7TZi5ZioqgWWNNmjUtaq5lSmUq7iIgOZq2SjuahLZppUZq7oBbSYmB5S4KoiEqKgoqIgo/mqdJe4bv96/3PY7f8b79ER3KfV/XeZ2fc/mc93Wdt5cPHXTUUFurpqCgoLF/354/FRSUOAoKiy6rKst+0xHttkH2n2L4n467FV5S1w/KflgMsXe2V1DIRy+bPblE9vNS6D73cAWF5bVf/imSQ56dVlAIj9y/x/5ojPdIN/yVf4eX/tTLo/X+jxdvNNuvsz4tEQz1jMotvaWW+Oej1BoLTfTe+sXRVjcvAi++Ujq78eDSM7fq9zS+84/XeWVa98Fh3x9rMdU/fag11vZbanpYxf3dM9jeghOG0D1FAU/OmmnsNvz1wUD0W3xRLA02XDjKgIwUUjlHu9NIwuG2mRGaFzdOyPV008Zrxn1WyokGilxcQ5BSTRySyJqiZExNVilp5rYivUiIMs87qJwLahHH450rxeOCSOTFDFui9OjKXScvKCqv8ZV9HKRXpTOF9YW5SAE10BU9R7UZPaC+ml/BnO4xeRnXT2TmC9DnWYTCN0+ttpoWLKoRndX8VXLjlVTH9z8jxA9q7DkkHXNEcYZN+IVQyedkps3WVDL1HbjRUWIbskP7UHzKthtz8SmxMyknnFvufJ12DUBDqZIfnzF9GoBq8mMSBddgNSuoNgdP3M9aBD9uBwBfV6zVV54yV1I3rVKQfZji40tvze2ehWTsXsaBZ62+nWNH1l5B5Yw8EQ6mOwf6/Ocq2Qc50OBgqs+ldR+FHZdrYOT9B5qO+tLUVDlkG4XhJl56a1zAPyvvt4SebDrSYakNxtWPvh+G/7ZGNmi29juJHcQWBcmrO9fwdUj1iSBfHpRxtq7RSLaa8KNVdh+FdielnZVfZauqmlVOFIQv/qnwxQU1xKNF1lyRTeCu435fV+qbGaJUUxbxdNFW6Kjams0zepuHfcSYf/SQyrwAjRt1O6W4NVPejY4rqSHd5UWx06xk19Um3p5vVz4y8Sp/XQ4Xvjz6ZNHWVxfkjVj1qBaWyOO24TOWjM++y+JLLYO73OyM8pfKn+OqOkerHO9ZVmBxA8MCZo3/qah9xkdRaS9T6eJcoHTHP5oVrHNzAlQixVNDQy05OSr6CChks4lS+QE6XcXcQ+7AzrWwxVxHPdjpPn8u19ifJv4gIJYO21Jfk4UYEx+QTV/cSGdRYcZb5JC3TDKBqzzF3k8UpFuGMITQEudfCLMwoKqxniom3kbywN72kSNoc3B3Qe95xGKh6kioqUErT6ZkU68lEa2C6NZzuXX/DGPHVF6+itpXMKlKFnsX60FqDA9p+mi9Mr/k6Is+0EtOnD3Zg27UE8SWdkXYf7h1EL9I+QpJRU3cJvGftxVTOEBfDC3ZsdPxAtpAPz6Ovi0hDneYaYnVzGZydky3F5c+ARWbV06lSVP76KnI8GdTez/4gT9vW/75s+QSCg//rRp6Hxtd6tKm+3Nn80uA29ETa1o3g2EG2VuCyLSUuY6lcvRXmCTgD0+97MFi8njh72GJ992CG9bhkbR6zZLn6jB6jf/iGjfX9T+/e3VXCjq6OagM94wOEp+lBn2ga4dJyeRRNugy8mfXvXfw7S5WLoz+GzzysbVsuJnUbWU+LoxxEoAe+cPQLCj1gx0jQVcO3Km7sOQ0stdD4G5Kljm2YrcXFtnA5rhTVYFa6w2P+vt2RoFjy5B+NASZvwHxYChwCws4Fa4Tlux64nN1epeLGXLxqDP+jKvoyqAhFA27q7I0qSk5B3jhqJ7qPof8bn+butyQs00DuRxebovb9W/xhKTRsJZquBm/rA72e3ibP9dv0b44vZmXK7S59QfQguHBsarq1Mm39heCFE3u3fzllWcc7HJEYgEgZoXKb2H32yWsu8ps5Jgozp12xpH0CCm6QSDcz8zllYsE4b1+pDD3/AbVO/nYSPEZD4C+3o3LI9s1Y0/7poxcniKLx3msBEmBMf2cLh0MNPcerWWRrgyWPFiKjry7C+0P8TpVccDvrA3e4JLQwrbEoNjPjTl7568uRipq2H3G7KCm7fX4R7z4GkkR6ttaRH+vxeCO5rmr0J2TCW18v2aLJe+9ftlYe2rxWzN8EGQfJfMYzp1mng3TCQetwau35s/5N14bu8eyyqKotLGBOsstdXsuRZ5PB9Na64r9V5jw4CmZblSf1oAjAH3l1tRs9aIy3I5cx+5CjVpzlhkqbiejHLmyOi49O7VE/S3srQMsJMYKNZp9Bq4H3BL4k9hAs0Bdd49zPX19fY59GNJ/Hd/OSWI0NZcViw7tiF37YHL2QdHaHLN/om5jSXxHLUy5wMrkIrXw/S7Mfcd39bR9+iuhURcFkfaW99b9spN2rS5qOW16Odec8MSahsDQ11DaI4oju2drDTyMC9Vx+Sks989mLKBSkFVQIv2MR7P/mn3mCE4HJxJS45eejEkkI9hhbSMl6jPs6quERwb3dHiOF1L8OTvzG9qTzsBnEaXoU+WEIb8Y02zEO89hZgyYo7+S2tYSfI381MkvcwCe+Qo14vOP0/jGKRUmC9SzYAGhKaY3IZxor2BScLdoRVl+dVyMMry0IVJxJw3BsW69WHQf6m28qSYE1GhkomNiUuu9epSSsbe0YVAQH50+1ZKltL32QGW4JGwGuE8rsr7nASS7TXe6/SjNGYyO7J/SzPhlBd0MsQiOc6YVSsrQO55peu25RE3QoBtx+Kfum7EQHvD+6QdpsWly3FplKUfnzIbmhvGbh9kJrCnklemx+LCK3Qde+9PtLwDDQZ4HdYDZyzmwy7E6v5KxMFkaBF5dr2JT3E0hbsE6BrV2i32SOoCPH+zaTDuPr0hEugL0vVsrt6RyWhRqoTixf3dtL98JNkp5tU5l9Skcy/Yzt+uzjnQWUB12/2Qe33vOS3JvhiTHVtf/iuVsfMeleh7Usqhno5c6l1H5iuf9HJA4reuT560bTQm/ImKWRgXJLK9f9YrWbJiolkZlcBpgsKQSQjO8W9LxM1VgsN8dw/IfPFzijOnV1L+1isuIMIkqhsXQYprjmo4Ikyn1yDRMmaZm+Wl4gTLMBZY0EZSR4F28MUvfGB5jsMHkYkav8OHbHfJC+E9UQ6PPt9+QQTFBTlWXVqyibM/wJdEciuo3XUW7+xxcyb0etafnigLWR0fN/EaAqgkPzIhIE6RSOgXXgkDDebn+wQ4MGg5TyrHglefaZlFMy0eHo90z2luBCVjuh8y1YsOhW0H6oNd5iAs+rXh1bn6X+ksRrCddLxbDfR90NVJDuP+8zyiG3xCdxOL7HsytmMVOhFVqaK7/XNsX1uGf3nQadsOAtwU9WSfOH2bV9k9ZvXqNbnNwCpRjpSrLOP6b14lhvdzdexffZ5FvsJ8O1qJHOrX/4O8f4eoBigMZXSnqD/Od/duvWPTDa1Xy97avV6YCwn2o+lJj7h2WNcYGKF7fpNnmKvuFHm7QR1iomkanqjp6nfJI9vGH8w25p+D1Qe/EneGice/yzSa6Jvovi0csLrnFwX6P7Y7Ky+Fmzf3E3drm1fqLzF03TogKw1BkfluQMCuKrTOb7xoyXNDRi5QTERIuClTVRWNF980TYczRscL3AqNg0cdjfrXv22WxoYJgle0R3Q8fmsyr4MXWR+aKNxMJQGKArW1i55lokSnpvrXRST052QZwBsAUOkVi7147kG7ejKkGgoeGgBBW36deFueqyS8DufQkq1oY7uN165ByfcSV8jf2aaoDbJ1RL5dKZhFjdt9rr6btorln0qwDQgyhm108+O/Esn4nFuNyjBkxGOF9ApsBBgGP4CA+lAM3+nJjnffR/NFza4ru2Z+lKmBYiDb28JHXqGlYT7Ib52d6kA59m688FDU44xxk0ijLgdyrPjDGCtbBCa4FM3KIZ8tTQfr3V0EulHTXpuvDigff99Wkqj2rmlaTk+/WA2Vi7aOphAeVn7fdHQP7HVgT5dmvp4joBnJHHdEZb1+LFo/NtucS3oAY4KkDV8iOm4+8qAJqmx6asD3UXjll8o0kV8YnJAsQl9qyDHSr4RnJFWxbMpt8NejEVHlGG/A5Ehfj93wrlKDd6E5juufkrzX/R/vIdYAYAHpaC1JJycRmaNmydYYBfTj9QW1Ij2V3LYij1Jhiea4jTLtdLjVq/BWLFzuNzj2ym2vOH0WciPng8Hmo7fxB7YESuaywBlaptZdytGenXJ3KKoyALXnH4/dvyyzEVRYe99v1jbHPWBhgXdYeNnJacrBQniAG2IyAe5/Oaae+lsvBRU+03tb8T9PCkwWzqq+brhmcyFu09dBxA7HSv01fkeXZKiPHz15egDKECixNhXnSDcAqsgjW91IPLzkqK148IUG+RwO/4/8IGTU95CW7iKdYo68wjxkUoFQDizQye6z2TFYIlFI7q561Lgh6L2phksM4aSVCVPDk0aKtjaFLkioFbKGcxUNZrqipEDxj1tBn1wx3I01kcpxLkjAE0ooWnqRhHfK5otKDte0TFfpgZram2ci05Hhe85Vv4usqrR6NY4W76sfULfE5949dfBPEUCbk4xobg94LK/7rm7UrqBfDHeu+LvWfj7XrVlDX8RQc69dv8fvuizV/X/7uf7j83fpf/m+4/NlyTnTlWFnO9MyDkLh3mLWm0A3KfCHjppdjlM78tamtVRLWrDmubKb9gc02E1lp2JRX9UXVuu5BiNMtvoAR32e4ofdfdZWnMaxLBU880MwI3vAxTHYxXPtSTsCJaN/WkBXfUFwz8LaKwepyDx90WnLUYOsKpL2J7sOoNc3zs55Y126DvbpRVi5tvaF9pjvevdL+W0ntm7laZmjYvw0t3tt694jps28erv5a5juu5J/MZSXq69GqXKZB/TcQG6/KDJv0t2Hb/Xu+FdQcv8s6x+yW/FvWC1Bjn+cX1I66ZmJSDtmoD81bRp6GKqcl/801mZx5NqZcy0vfAr36xCk7AAZ/1G7Ji22NBxyf6SpHftN9fKusjh5yO/W7TD2tuqmT6/bMCxJrZoCluMrGa9EeeGrYvDzBet4GA7+5kB13ecOMxqN5QYgyjNnbZOMNqU180jqXbP9gXltF31w2M1IlYE758Lwg3uqqHP5d2XiRS2IHVYtqM6nz2uq8APXWPdDwTOaN5UqFcQmb5wUxUU4MF/0hG698ETEisfPkIcg3bZ0JsgPgUzYGHFWUDxvi/x7Ynkh1QpgkYuznm47HXfHeXl4kBKzPlYCam5k85sSLPCF3AaKz/s8P5xFhgv6h+rvbclT0Ynx5eNVxrQHiwcdylQG+rr7rxV2ten3EWDVRSVS+AjXe+7awcNAb6SoXDiQk+3BeBVw42rGRuwtSH/0hfPDT05Y8j5Lfg5Ivp+Dlz0EC7hxc5QjFDZ0XZWXqQT56DYEGgz0aauQphZSaGj6tcVmldC+UETkFfyEM6SoNnf79RF+uXIsT5X70L1uGPtDRd0tgVm1DzQXPjtXmBLa9tB3ZFgeaaoCvV4VeFoc5N593l2eUgT/tVxFcW9qvRSAnDaYaZzG1pwwzxe+KlivMea+UZ3MMl4Nru29Ne/KDfrFeFAEsI/ZrV8Ndx9BC4ox8sxe/2/fYQwtSWrJEoEoNfS+G+VRQH4lTiwTHY3QEQjnOgNDR4fh65I/kTjVjsPphXirbMrW7XeV6Ysah9ivZT0PEpYX5Qgx6e8fLZOpb9qQ3Wb4B60dbdAZyTXxIBDMs+XY7J+YtkUtfruoUunRuPT0orU+uIwlCdT4PZF9RKQpSez9++Ew4qbgbJXlniG4oO0fBlcmFO8OKYOQ/Pq5Q7MxCjF4gjFRV3d3meu/PDfTDh+WuwnXxLT+sP72D6+B5gjTIgoZnFIHrkJFO9C55gcnvj92c9lZnYTqZpjl+Bd5p+aAM/GYmzw8n1zMRuIaC0qfBanXJsadmije9JTv0EVIK5Vsp1em18HiIGifc9imyNJ6O6zTG8og2q80d5MG6emV4f/cKFoIxgxv6BJdjKHEbnv8BAN/URfYEFMsRbLbqZFbLkLE3oXQq/vz4z0IHQm9fp4WuQWkkt/UXi2rrgGdyowlE1eiA55PsIpNQ/HqpRZG8gacFH5+tmsYKDvvv+IiT7zO4k5/dNjGj3GGIhg4sviKaF0x4MncI00LrIB3xjpK3XJdf3btJSLifXcoBBgfxllwUVM4ELl8boxsiNzLHEcrO8LZXRgx+qrsBbINcJ7sLnDUfX63S48Fld8hz+//cgaa0WT6ojhurVoEsrXd96dlRSs1xxY92K5sb5cgFzed4axoycENiiNrAEaaUOAIStieVNjO4pdvkGnMf9Xd4CNKTRNqCJdP6nIQ/Y+6HVNCArStlcqHkr2RWdIa36g37M31RbFe697pGP5JzxnMc9xobPinfnIU3b06d27t4IEgzmbJCF1JC9o7VoxDi5mZakyvfhvWxoCXB3Z2BcGdCl9xciCgrg7Ruv2pKHJEI1Ae0svr+FMakenr+BJ69kkEW03HvvHFPVzdAuvNUfGLkIaWpB7lXWKNa7+cwWUzpIZM45h8whbzszlvyQoLL3T9TIqy0GslYe/11VW3Oq1UUFgsMlxT4FXrIwYgBCejMOebHs8cvHRg1Ywa6ru9+I9eTygE7mcpkpZ4sQoMtyJI49ZwnKPp0KztXboDMdtqqa7StJgLR3AnbHZsYphnHVai99Jtc3exRsGrZ3+s00y7+aNhgcyQu9k+5thQLOxd4tS/8Q1+DqP0QiKBp6xCL+HzfVSqfs0hFZ48uM3TykeXXY4LGEmfBnirhnanDbHDnZbmjv84/c18DDa/Fe5btOLtZP2nyAMY4L7ir1OyDskf9o61y6dTevQ9qg526joDYaXwvypUEBRwjrh0JFHbKmwEUHevew+8j8Z+bnGRqNwjmSpu75waW7Tlctl8un1HfSLb28KzzFrwqURWkk+qUBVhjvbUc7wk/7QhpVImcIEFAX9v5Qju0Lvb8jRTxG7xPJWhGUG844djD4EgmS3P/9h95y5D5z+MSkN47i99SyZC7ZH8eB8Ym57/V4Xtxr6GDBNYMuUF4Nib848B2dGFnxV9hngVxjEOgrkw3Rqr5oHGoPnHbasuT8iLd6tXRWd2ZMdYzL331MHia6MoYMXAd8Ndgqq0ps0CedYJ8gt3f3CqxvWu7SPBw9/jLQuH4DWv9wmLVHfCgPfJmEF7ZQN41XkwzQ/vqxYtu4FWZ45llzsKH5I1j3uRjcn1b33XVWmIRHdfA2JDKSeKVNzDmOI+jxzf8NiwvzG7YQH29Tksxhg5JK1leFVoX19QhAEB7+FNnbRvKXssbn5bmuXY7nM4ePiAaKIhRfUChr1NMgxbJzbKmz4xOHh4f90/fHdLFIz4p/EQHBYwc0nzhUQOy6Q+SSw7NNj3eRSeNDA4nxyl0vfwUXCEFGlOEJ+LkRj7S7Kx57LKSbsrcWK0m2pv6y6ZrYqblg8EQZMjsL1xoLvecvCnysx7tohNHdoyXdiGf45018VcpY8R78gmJiY34GqM8CPIBw19R6nw9dAoxEezdlSivVPHx7HpOzyw9j2xisw6AAnF53RFTwNGHwhPB8mXv6jKPpRTbugU9F97XXFcyMiwyW++5hlhonf5KHqvVTXwalKETZ6S/v7VWMWn55pHuRHkC83Qd71k6AAFB3RtHyFN2RaWWcV42X3I44RH9UaF823/n0FqsUq1Ld7z5ls1NH02vDO2ru8l7DrKslEf7HXFpL70qis0a6572kqc6I7Sr8rtsUOcnQbwpuSyCMPhkfDa9ZjgfxEbQq5PqnhbP7JKf87UcXwZh4skOvSnjRSM7kJhikxC0vCERMBhkYtXkzLhfOkjQ9XTk8dn152vk0kmjOqfKR9tcX0aM35k66W9hW2S7u6KtQD6L9Pd/QCz+DXTqfHfTB8MuPcE2Yx/mRPNU6R1moJV8ecPCqN4enwTEjvE7ImfWbDtILxj/IDZxpbxwNquqdNP5ePzTo3JLqQP7rYodlqS8klsDg2vsTt8+5rtFvhB//pkycijeUH7iQpuu6Dit7faHfAu8c8fP5miPqnweYqi+x8J9yb0/5bvFRnb7cm1AjXx7+n9zqc9eVF1fZ3m87aWXjbgcJgho2dFw1EduIGzj3Hrff+2QqEpJE4u0ne5JyKFgTPAvPcsKymW14Wluaqx9SQgTF3sTMpJyw3ZKmw6VlZUtLTmutP4KGcNtd3e2PCxXb6DD+6xop3ZgyTs2+NYJtaiGz0wmtemWk4FMqF7kFRih85jcsnQk7ANxF4YFRKWCKebNaCD/XYfHuFS1DnYPQKJRymUZLo7ZMeX2O2l1013IPYrw1H2+U8zLbfcsCaeB1H5y2hAAeoPHtgih3/MMOF9bqwlGtKawAtdQ/e67+bzM7qK2M9pJXSme3rMEbJzb7SXDoy8tHsoDYNmlP9JrYJ4FD/B8/ghhwuav0acHMKMXPxLWg/p1vPm68SCl84sZOzwd3VJ4gh0zbge9t+pxrwj95sbjEHt7rk/WRXGQDHrxxuJNmDSKV7T7rCmW7C/xb0wRCpxgSYKuFODYipFreKwJAz0yeT9bLs4ZmwqHi5ojWcBFAYs7EHsPXb/hSUqCZBq+qouQqSTHv9SEc/WVtefxRIF6vtaF5HgLB6gRpFvGcIs31opeUibaLgr451Hr11yauuu6+g6miBzFtk8Mu8+iTXVa/cY4Id9mDRB3NROvjumcDJv2fa3eze4P8DWhGZNp/PNRi9tkP9ey+eoRVj64/TQDWwQf1nAb7LGaSj5PKT/QQZnKXcap7S7cjnWEt3YneLeeVqyoyHGWm8EWPfpUbs6h7z4Ls7ClQjlstki645KjQUohQ2u6z4+8A0FOG5WFsOcwnTfhXn41ouIg95KGk+suCpb4doXLLehJkDVpfvxOqB6kIvrBderIdV8c5q6jqb53KwiYQOSlCbzoYZeg3sVm9NuYGROR32C/aeQzf7nB+NCWAErsuVqYZ50u5K3gWvTiRvWWcR4/bgSQ80CYySF2+CugURjNRPoqqiBuKkxEL/Zveso/kmGFZt8VUsnC0BWnUtBID4X0ved3y6VEK0I3fB6dIYw68xw3p8BfCLwnscb30sBoqeOZ7bURWP+UV7imNwhRHPDSS6zFHztn3RczPIPvQZuKc9NRXh1+uuy7CtxOT4lRcT7ijLeROS+ZFvU2yjoQpM+XS0YwHkbuS8rxcgvRCrTL2meLBPK9UcBedeB4/Kh8Djnad1v5RRVC/uMrRNnbW8cyxfKfEoqnn8RvNfWRWz/K2F/+ae0BktwqkQcCnc1Ua5D/EOXHMv9/ssx2GyxqohsdpQ/YeWjJUd/oJSB+MSpfDouFJwuYcR+XRUlbgtW0D8lWPuaBGoTViMzVk4jqSZ3VO74FvlfRALSGpOeAN+HL7kN3sqbGUUXtmNglvUM61V09LbFjBXHKX0XItFQ6xiKUbDiD9jmv/N1eR/w95cRwzNPynWnf7Yr4ZubLtDS+/AzsdF25rs7p73ZH7p20A6ym6v73TsqZ83aAEILS+qcn6g5vFVfH/WsaVpfWjv+avU6GYp1NJvumDjfq9I3vhnNLUmR5AqITr8kVDHrnnI7j82EVcfzCr0+s/V92fy7ccwzIpd+0/244Xx3l35ZxoqVd4a4kXEUsPxxny9XKtsmYamhZSYsLtvSJxk2mFbYecCy8llIX90p/wb3twZnGWNSMuWtlOPthiyNzbqA+MHwJKIpDHXreRuAPZ76FGYDGs31exTKv+lTEzmq75OpJSehJ8SQ/Oo8hnQ3xeKt4SdBMIVjHLRQJYKEkThagVQRowojPu8/w4wbnik1SVJ+jKyfy5pLGt6usxU13cUa88EhuYKyuxcK9OKMvW0dAaiq85VhPNGrmeo4mYranLvUBilOYQYyd7YPcqgAdIY1svYD22bjCVf3a87tnI54t3MuDDitPLeeEPi92RS4BTVxJjlamFpr3Z69vMH+NAmZWbPLaBB9+kDsCSZ3X37V4Yi0MabQLcrzHUvp4RNMeLsXYRpRDGlQgTUzhIx4TZuqnHtE0sEJnodbfy3BXJqv3tl4I2nxw6s8pDUyZiWj1u+LBnu8uU1OqgSVA9VzKmK8FvfZnakRzLk+ieWXU4CtU6g7AqXlbKZAZhT0AfSx4BjgxvdmMNSuB6ukblnz22UDPug1ZaHECmYnIUrKzZpLAoHQyo2+0kBYZxRkZbqDNb2tW3dJo0KN+2QApj5ubGeosChSSgrtKQ31+TTnbO+eoB/tMymASYAJSBoayRmKTdd1VgvDq9y7BuUEaVtIBCA3M3aZ7XL1gQXuuvgtRvwYgnn4dpG9SzCJWClwrUZO3Kscah+rfZmdEojPIrmVd0XGzWwasXEj6TDItvJwltvKaBTOuDtZnsCtRnzeGlJZcc0VOBvLS+zU0W1ABYnHl9FsqDuwAKf9MbS4efz8Pn96X84KqDZrAsapOvIwUMyn5Vl6iQvVOM5QE0VTQy9FK7bvblLvsPbd1JYUK29HDIdT6323qh9cG6a2j+pUzZ/ic7tWAvvefd7FmBZKBcNfVxp4A8dbaUKNtKBzluoLkOaonTRiH45GlfRydRor/vaY3lX3EsA62GGZg8JcISpoGJcwxRhCDHhfDWdiFTli+yzQQgBqrVqH9xZNxXMKVnnU+oVmi3rdXIWCaKdACy9nRaxTdgBr89BROuV7Yy9Hg5BPZgUcA6ElOcVd5ZGAGMI752oXYf1dYHUsAhBNdYrYnTBRKeiCM1WPJrNleDrHHaKf0MsRWbPSO7Lp4cBoUh2NZU8M4Yv8xdAZbZ4xF6yNmSD141h6o4KarpJ63EMrlQ5K9qCGEZsXVbcuo4b/WE1JO71iwtV31p0bDKmrfp0n1kmgeg2hyJ6CUFDs51EEjJwk832UN0lZS+xR2nw+BwcRZUBCw1judSjMOkk5AcEuoMRtEoHgC1iIBqszj86dkVYX7+CxoEazsmmqXTmcy3Ux9WiTJyiCLtd70zUViOtuKzfXulTT7/Ep/+l8WuyZ1u4yI97M3Dvpf0E3ibkwUAAR6kIm+bZq/nVfjhNaBjCFofCecWqhXOXfXBLAMyxPPuDByiCExH2TMMq/v0wSfP7HDjqwzHBQfy1yBayLPCLbRXnD8R/K3azULrs2QgipCZjCVBwDROisXxpOIs3YAKRFOpcC7+oxmygvHuKNWNHh3IA2Hmnb0KSkX5IpN9jItqwIAtOTXe8+kFA7UwqkcNQ6byGbb8kIvI0SMnyEf+8J7aOE7ZaoN+E61P2nsXMqBvYeDnIKWQqiGnmQdAUEfNLqRBu83j4EAMoYKpjxHV9JQ7pMbR9hz3TIuGx8Suspm1B59YT0vaBmHvZF3xLMVR7lk3g+7DD9PHgubQWrueeMguDd99XR6xNh3cU3mGBcFqiXpo1Zo+AfKplwIQB90I6jp6Xh4VzjO3sr4CI0y3sefnBZ2sWbfZ8ScL4DqnbTUI91zOUZTIfqrUjcVaTqEeSfhXE6ZOAhImAr8si6dxmR9bnEIAJ3c/0CFAItMXTjhqz1/T/gallWGeBGbxFQlihInUy1obpzb3X3DsZLz0zqfZRXCWHijpW2McUk+wcjWQZQFp/qtCxdxiBxgq5jFdHNeSzUcC9isr8wlNAN3xy7mI07AcSd9hIchFTUwEYwDc4cnjk/DQOO2Jdkzj5uv0GLQyZzt45j3FoOfF4bRzNaqXBbQeGVlGLu+CcQB7o5O5PGPJU3xBQ0CCS9I8842Jn3CfUCcKGBxCjVpWAwXQONgMfQ5CWosf+iCNyMcB3lEOdAuKJhChMSYxCTxnCFF0RcFkRnhpNHwTwLQNJF2b3U1sB8pS3TbsHBV1e+MyN+3FertvdUb996YlopR3BXnfdBSfcwqKFGi2sgF+QHBKMS0lJCNAPgY+XXbfmbPljGwxQgeMCPcu3iuJLg5WTDrxD858KGwle3QWT9GGr0mLO/BUjqKZ7G/ZdTrSdGFn8tSBIxAkKfwgYv4jWOj6E+lhQl1oLrKvgY2crvB5SyJiZSKjIPAvI4Bv3TpnM/sqequ6qXfXVwnq8oyDRU4Za/n2msmy0qET0NG+jGvkh8jOnvO7FqwMI65rPLcjEWNYbC2zE2vyZxargK1TfFZxozZAjtQlzHRv2pEjjw1jky/QlSHQ00ZJfU7QrPs70tg5+tX4nNQpl2g6uKrZ30kL43jluo+96y7+cd3VOqMzCV93ADSRhvZrJyq6ge0uOILo/u2LNT4eqIiC3GSNevnsvTvScFSeooE84r90YobFZG6ILL4f9lLXEX1C48TbPLqBFlnVvYuZXUd/vM7OhL7pfKtLTtAF9oAxt9wQLwBlJZunmfdx/8SzF8mmC+gZP/WV81qs6M0Quhkc6B3mYxRdXOZL5qKvVGm3yREynIw5v5f5zFqRqWL9JHCxzKiUmfuld/DN1sw9W87ZAoGKHTs1HYLWwKafYxv0nJp1rKZ6eZ8DBG3xH0l7fFIWZVw4CC42HnJKu94pPW6prXYhSRNRkp9YqbzYVtffVYb8NR4tUBPTn6y78L4+UFbX42pDVzKHrzUclh33nESBReT9dOzFx14ecH+jUHNgtC1U/bdxk369KxFy/AXUmLup7jpttycZy33oJKP6LiIyeYjLl9MMaW5qt1vkbJWwkK3aFqTuhMLFn2+nSMkCYk5ZD34+ck3K12m/77eTqKHGkvQ77rfFPmmKeLN0LOU+RtvXxRooqZrc8j6KIQ25APxqN2SlMpF4za6Kp3FRPUNyloLNJhlZuouM5Vk0OvycA51fNNP2w8pape6xgMSjLEuTR1rXzcvkDo9/n0NrMtPD1MAf35BbeKIIqtLoRetOm8ttV8OFLw/fOLRotuudgCwk+P5qiOQ+dlYCD7AL35ro8uSxPCERPDP82Isl+mZt8nx7GU1J29F1qypbr6iy4OFen7fd23Ji6qCrWMyVYRM4oQEDsMVSAgdPgCw3DftMM/we0xlF+dveRuxFXpa+9IhiR94yi8nxxXPEE4qgceUckoI7O2PTxhi9bMMLXqem88DdqpGdNsF5B4ZEHK0Zo3Zx8doUPmVxt6ni2yPGlBTfCqiRozuVEom8eBlfeOTWZbEQQYthEEoK3xeU2Zfo682r/xks1eXoHqYrt9vXCpEjBfR0ogPBk99XqzlueFNzHM7Te135v1c6g1HKJqZrzo6XlEysvHfsmyogS0WWJLGrwt37E5MRo5efbDBaW+qDvw572duobp2as4irVLBNVFW5JuNPDPn0tVUjcWShVVWiK8WC0HXIagOhoqCcMdMEvZ4quljBuvgoe6xCOLcSAg4/dcaRwJG0E/zg43zPL0lwOUr3symt+5yvVHgqZ1avij0xpa47BpBcZumdEwzw3kTtoR3SSNpSvE7GRMT+Q0wnVW9fwpUP4VamEq8koZVm7Wy+oipYBKNEmGY+SbMDzftjruM5gkgIkGMCW1D/5G88AdHVDZRjsSXbbvBQrRt5MIGK6DBBmPkBacF4UpXVTmh92z+ikjkTkeTNlzCPLTdHQl6szVOD1InuIvhL3eI0QGeYkSqKIYxwrrzbStqPnT9QuEfy8xaxAIut2DH5zpTLjFLpn+i0qPfKDuIF9QLWixgjb03ydu7V+8kcHcYlkUp5OqQ+uKP+6emFF70b9xMewSZdhMWxpj0b+cRP5gPsvmBu2/BjmbuXdIbhZ62VeOl47pvKMY1aW8r69ZThdwYS140r5WT6ka/YSFr3qGRV3jmTpo0X05TVjKmEtL4DrpD/ff0Ufz2Nh3BtFvRqpufrLNz7TyP/cToy2wdMzjiPaXHW8ZJHjyjcWaoYT43UKp6ZXq+gjgXm5gcCZFsyHUceOcKglmbwNBQ4uiW5vR7loREZMxvyPrG0+5boc/UTtuhc5z4ipdEK0qnvd7hVQfSqa9swoNXdOy6FJPxzfF9137pukocQmR6LB6djl58GSDQxfPjg0Ol50WmpYRsi4TpsZNQLmhVnqd3AwbyORnSTEEfo9B8aUFXDG5D1iXzdLdGuKPVruXZeS+5ZQ+Mq6zhmT4hC7mLyqEgZ8fAqj8d54OCl/L9JAH/ceOGFY5n3q1YzzKsgYPybBnrQEbG/ZeFhkfvyHBAlGH56nCjTbQNv5emDCZpUq/4s2drC8fYK/ssHzzUX4d1yl6Ut3VFpXntBdLohXtQ+QvK8T1F3Jq5KAMwrQ35VNIN/xLCPq59tTCEYRRZnn8ciV/50s7zl4IRQ6WL4QnvXtq/EV9bEHZXUF0AqWfL1YZfXJC3mkSB1+Ab8VZojfYKqsaGCmUtnnnNwnwBZvU8Hdz6KmdRjWinbp7igQX5IkpnBTX66UpeTtVSWXy0vDS8dg+B9i3mm16Xhb7EBExWTtVLNVVOU8RrZaPI+ecq7f6+BVDJTTTi9GS7HzqvV/qlHY7sEz9tNPEl0gc6REWaMixVF1ALU2rVaRZQ8pd0hCkZOYY9K3iqrL6+Mh7QPiXLO0s5tDVtaWsjmi/PB0+g8m8aHDLq5aFlspwx9bwKZq0vWEtYEFqmn8iCeMavp05oH4oXb80035W5gLB/kd+z/T9Hn/+V8r6dazS9tGbPghFT674dNLRzBDo75qYMvfs24rdTjWv2qG/4r7T89XRopiEuy/C44wI9fTvT+K9U9+1saKOWS5NWzmPreeG/HUT9VxL+djJUXvr/zzFUxYRL9okLSNNZ9Ya1VNTI5ZI8xHNFJbJfz9RtXhf3UsK/eQAfKpnxmaO2MGffg0tmyrnSfJNdvj37NBDidZXnJ69Wjt+2SSj/F7WQgYSfuxjiSZzWn0smNV+IP6jehaBxS5QjdMd36uZbvzCcv/oJa5aLmnBR83+QuEPFff1pNSWmOGu1DHzTQ9N+83nTN+4LbUCJ2jWqPU0hmQ5K9E9lB2MlB09cb0ld0IxbA0s+We8eAiFm7zTAZtT5+jaWZHzrUSj++wFeR7BysYy80aM+Ke+f/FalHqyVwZy6lCNT9Og2H50JFz/ZnSNfucG9QDvA6obE8C/3ewIg3z0u/M/vBXW6+YbtFNu/gpjtlv9UbJtltDPFdwpC6m86bjILl0qoCuLVPjPJx8d3sRNK6/2vd6eUtYaUZYtvWAmx624s32Xgrhn4z831X3pGwdIiKWMILLrloqt9Wsoviasb0pSOM1FM19nhcNIs01rcabkzZWkne4dft045BaXZ5lFoWxtUBmXVEKfUmfTiUWSg70yTRucusbeMiOD4Bs9HZr/uPFU9VF+/EystcpXebNEX46XXWyBznIywVcXkxRdV67i7YxLbkAlRueBW2wCilbPOlb5MO1lxM7uLhXBL4DeIx2xZnpkM8sidJjWO8hMHjX2ttWu/oootiE9IEqiqh7YCJSiGjGzAyK5G26g1kDGaOR+mYNAq8CGOMa3SjeOmxCC2j41HNDX9l9/+isM9RA/WjzQ0rqekXNATqNMGyEC2fWKqBcbS07VBv6kujZ/6W4lVYMEgsStFllUZzirqWepn7kWWq6jI+NrnLZq3OqngfwqI+qrqWhjs91inHnpEPwF4xFa92swF+xDduFZKtdOVMiIOGdzDCCPJEbDjcU3+I1pX/HRheFiiRJ0zXogSMOfaaPcwUu/oe5WEa7bnDseBESGlumWjqlN+IVprjoQ0YYNVma95F8OVPj1U/pV78vo/ZtRRdThRoPqC7YqDUU3XVxcBA3Xjp5skCUzhawpDVnCqdtFHJ42Vws67WAUt/tyV5HYQkVFt+9dE+QFBYA1s/ZlLSoplw9NSqNWi4gu2T2UE1gBWn/CkWED7h77tgP7MQni90sVZ6YO22NLcMPGxHgC06UpMpePYdVMit0FkukKzZJMSTILovt0lG7N4G8YjHC++U/2hYAa8wkCOoZVrcHTW9jmFe57SY8qKPCsXzxQ9ljXvuo/w9ZQXhCrATQaxin7DOsJ7Xyg8LJUeItxBGmHX/eoCu9EcJfnqXT2HlFetpPblRoJK89Q3+vGsTGhOGAzCcR9VVjj/hBM+5JSfKseaFBtmDJFGcAJAoK7gDYFtyxlHLh4Ig3FHrdAwPmmCZcupFdaPXPInW/SXt9lCg7dUU6PWS+0Xs7ouRDxTfB/r9vWBffwRi0YjrKYSOwuq9zCqeyNLB2E4y07o2qEakEk7QKIUtpsFgWbz1FNEAuymWnjZMJ85/qqsvT8VlBBW9oANySfv5NbAyh7A9OfKLdTpa7jGJa4AsESB8DlhjYwx8++o7A/iZPxD/v0z3WVV1pr8oBpjpYyd8lSYKEBnwFa/kYW6D8pybFEWW7A2gOqq40o1ZYqDh5RuTb6q+wpo9nwMgaxRdYEZzOvUd6lsrGonAOTLXoXrgTU3zieAr/2TCu9oqHL+SoNSvwy9jDOfEK5rOK2i9pGa8dKP4C0DS2PVI073wJkTj4JKsNyqddE92YjT7vQH7l/fnBDPUHeSpYIhn7gM39bDpoLF4S75UunobAHU+IKNau380ydZ1ZYkmN4myZitL7FJMM602Rf+Wdl7xgVXWC7CtYVo9I8HhDhuKyJrxcynmePKv2lybKT3LePVntlZap9pCXXH29+ef2pgKQvXlmb7HY72jGkP5Dk06yUA5zn2NlnwZAmu7Xrx/4079zqVI8VTW0l1pGAGwercp/ym6yfafR9VRPNeBneXHzPPgR319VsSy11RRDagzW+L11fZ18IWv+G24fEvvSqiprSleoIrjfcFbyr9rLb7lG33K2HFq+iVWg6yKRhL6vGDllEd7AgtEt6bWB7V+oxeHNmWSwNubXzRV+Cd8Nu8uCHKy9dSQ7pK8/9+I4PWz33cahV9oFha7Nqw8uEOpdDZykkuUFaiTfHWUfuGkWWEaclNR70yV9yzSFKioPXcjCcqRPfR1JoFz+hO6ADOAPTrbpv9Iqy/u22dEgK7heq/55KJDywJJMnAZJJ1hDs+YzBZjs+2Y1z1dq6hroZkt10cDpO4eRtXqnezEfkf2FOYprtcz+iL9gR9le38qr3e5zJYwHvrVMC9UpjpE2A4KS8KWbcv7/7jRXnWxtxdZxac2wjIPAtAvyrlggZUMVqNbd19uixz6nLyToyxV3lJrmrhOHIW7BC9+LbbQR2qn4SwB/RXqPG2rLKY8V6isJeTT8BaZnmtpvqVu/norXFbTTW/QIbnp3hCmh+pc9jWfcSTduiRlLP8PxKnSUAb3K5LGW/LkyBUy5bgFAVI2tzxzJLlh+Hq/AVnWdR3LuNonTI0QsPepg2p3ma7T6RWAleuhzwMh/kPUNmQNcZtGEVQ3KrqUqDCCh67Q6D6UZbr1Jtrg9CTL23aDyWNzkYncgrm8kdPQmlKKuPS9iQvV707iog1dRReSUtwg8T0utrpJSciPVsDG+e55cAHu9tQPcXiftZprTPmezj+dNjZ6FmwflLxKGMkUuiJwWRrci6z/QH6pJLBsNkzrokzrKfT3BpRuf/niHyGap8/vbUlsPRaPgvhMfLmoHZ79iJi5KVOvxsLSI9/Tw8LmAAbWdlmeAjjgvBZ/euGz8sx+pCsvoYoUecmLIZCj8QjEj+rDsKkwiwoCFEQq0MlrycAXAA+NQmTU0vjs7wC5Ej+t6kLVN+FLo0FPTEyUaLxkrVOx8hycisBTSAgiLPD44BwW4Sdp1EJAQ2siWqoHCWNpRYDw/XsbTAYQd6yEnZxv2Ii4TSIflcReG815YOrt/YNJgbzKWTmGr89ydnlNC2bxeHXFw6V6fMv1JIy6KSG1DM5J47KgU9GjchpvaynnbApgH6whfqa2kEKWo2Cdqec5RMRbickQE2Fz+7iWZhOTzLkhV9FvWjDGHmn6FBZmE1YejL9/kmiZ5SIp9rGXtlGgTf6dR++jUB1czAYl/M0pVXsCCtU8VNEyJGRE4uBXCBD7fVQaW5b5vwuWGP6FwbVd92g2HPJUV8vOXFBFvbD/9P9dIzsT1R2no+6jPla4d/QzTet/TskfGtaY1jvGTF7t+CA0o5vhYnc2Pa1ae3fEeFbafLv9c03rf1b99+a1v5tI/NNax7Jz2yVYQuTzbemtX8Hh2/FnbzA/U/T2nFdzOTanQuOQ5h/K+8mWn85h7bHzS/77nzTWk4KJVbj/oKjjTrfCjy5sPn8gO0HbD9g+wHbD9h+wPYDth+w/YDtB2w/YPsB2w/YfsD2A7YfsP2A7QdsP2D7AdsP2H7A9gO2/2thiyfWihyZc8/2PFokU0zOwDI5O1oM1mw0SfRL/p4lMpUfr5zE4DZhwbWZ7fTMZ7ZO5t8EgCcL2g8peu048uXdi+TRLq2Gi2EqAQuOkVsc0qYaZoJFZTTv7rkazsyfSsoHG6pCJPm0Zi2XLq0Sa+tAInVegRSzQ7rUkTfs4T3iGtL3fYQp9AvQUfXUwszv3n/55diAKud69IXHHmRkBEVSKF3zXz1sZdBRVZ3/emmmnwz5Pl3Tt1qrKNAnKd/1OAKC/7dbegZaQ/W7C6TD4IX3pNb8fUxid933r+1sbL8AZcSoOIUmvt2x/rnfv1bzP98CKI/sciwZBovRC+/JMoWy8njS6pZ1wZVdmLWm//WW0MZ3snufjS2/BDB48/03N/4+PnbTTG7/Z9XNHY71/9Wz+b+0i1Zp7fhXi+f/M5dTdanMiSnXl3GjGBT0sE++cwrQiv/dSsinfC+XnTtCFT9HTepyqB75156y33nRBTTGZDcnWGiBPsaa3V451tmClzaOtPQxhfl7UW8t6or1KCZPRnbGLOxJslbekEkSkJmkAaei7YK9jCt2Nq3D9GBgQSytyMaRznj2dsQVCZ3MkU5koIMF7Z1vImSmrlpxQJNdO7Ky0SU7ga5SeZYTbfZWy1d8VjL35J+/VlHF0njD3K81kbLdI4/OMINxMXH9kIozgcXg5U5OoUvsRRUl0QBwnaFN/gdrbG004Fzc/V0ZffX315Q+csgoVzo9sfN6J2/K5uvLOWyXCFRztI6WtOyUJHFZBm9eaRxRmZB5b/6qokmTzMl1iw9WV3W5tgJnyn3CM/PGE/44WJ1vMYT/Ow7071xhX4Qx7/e36DpeWDox5xb++eUIjs87wiLwNbt9ZtM1c+NYvDjRQOaKJulsjrQe2UQWSocEYC6jDe8tMX+MsYQkf6QX+IHvRsYJ0IgWonVlX05GOI8YjRrU95kb9iBJzop7spnjn44RMJTSyVnpBGMn/R4xL4ULPO9Bu2456yIs+qXfp2TWi76y/9GH8JE+B0/3vni0xPc+Bc8uePs3EKpKRC/GA1akx0g/KL5wmx1tTgISdofk3IaSIAD02NQ6aUd2xsUiZM2EWNLI89k7vTX698VP1a+MM+BgMdN73XLNj/snylOeBTaDHKIT29TbDovbMWU+vRzu8tI3cVTYqc7UTfdKgjoqhsqotVmTbwp6q+yCPXJtctXb8oPgvcQzDnqn24uQRTxa9/hbvp9dTjdIIHp89VtP88BIWBSECh6/MFH606krdJOLgitQPdbmv7rbod7KNUEP7BNJAIfOgtqBoO7DYtUn/hWPqOPIxBa+eoRMoBidJENVjHgj/n578XBQZNfnk02xNR6JorA02D3w+rriOml0kIt3mVYTrSjjYjhqrMGfEtZx6mvflBmi99gIM5w+5ULDFEGIWTHUtC86cYkQJwrUXehVwdbrOh02NRdohCr4x6zYWDtYPneLt1eBlrMWNHZtmfBiR5fwCxof0oHnT7goj4Wl5Y9Ow7BaaFRyRj7dECvuy2LznkQK/m4PgL5Q7u0rOZfAM2uIHmIBpz56SEUuWO6vbrehEkMTWO3QRhTrIdxnHPmX2AY1KebBeRxpa8Vv9sDITaYWWLRGt9+i2eYgwEV2S5KgwOJIkiBI71yNyPRViPWKwwdLXkMlVFfg+Gvm+MDK+riH6294to6iy48MVLy+Gf4lI5koZUP73QDSN+wR6bAX00u3MT1RoNq/2tizVKjN5OgzM4SOGXAmPF1ixxQOfGzW7WqHkozXLy/ZaPxUD2QUPDRi28Levh0bIoBeYc3u9RnrLUwIrWVygDElo0JPAI+LvntkJP11+pe3UfdEqE/MREyxmGdrRJtGwWBaE/2iIM0kkDl5o8RZ85emky5NJzVNltJUyvcik+1hTbcbkl13vWmiCk7Gsd0HwjrSp5gWmumtKylrlYV8+6iyl0FBXp1pAoCHZBNucrhQKdQfQDPvrxHtlEwafj1vbQdXSp7emY508aSaEaGSy9A4nMqaZRzzJIEqtDb55t0zhqmO7+pvpAq1uHuyR/Y8roNpwpqB4D+MTMxombpNbG11My9GuB74qrBXPB2t88pyO7wb1MU+SY89lR6e/mi76FAFwGDFQ1AGABwAP+HZqleSfaekAMjVjOvv3AapP9v64DDYBcIRnutkbps86vL1wPy6GPp1R2rk1WBP/zWuq8iukgcTScmM2JA0kWT13HNON1x6zGeuUxysQxUJpLB1oQgw4Q9R/dsQGw/Xsmv59nFDUL2RhiA9xtB6MLoY4+qjSdfhec0SVmO3P8aCJboyaR+tqhXxxQVUv8BDB10F45U1MJluNhWHOKw5GUhvaqMcwkmNwQkeySUVteuOPEacOdEcEyO2G87IRZbhezP/sAqatcneBv4phF6QTC+mODhVnrUd907ktyfxlwpqoaAAeCvSsyvVOiUt4AhZWxcF20YZK77H0gmHULPzwQEZab/n/YcQpZKrfsYUcrZXsvMqQ28Z1gZIgPh91yrzQZOaQAFDDLMJJfjIsHhqFrS4mc8rAcb/KejCP6+FiYR+6xGbS8yLbTtvgylRGHsbBsX/joBc6TcDUDicJJgVR7yA6rn0M4XRBwB4dY54VeeEICJ2qDy3vDVJIBOEhXAXt/DS5qr/kxokyr3vu3dBPCmwHQgOLalkyXIm+pUXwyKVhYhJAgabNdilU1LM344Xujl+iKJpU/t8Hc67diRFsgjqXPYUxHnDNbJrg4262AyZJLhfHHJ/k97iUhovRcYjeEsC9D2zuitXgqfuL+Vkl9DQ3bkjkHt/UyBjpfEVdIEy8eR0yoEyypgtAkxTI7MH80fVOeNI7+epkLcU83dmQcY2nO5oOkeN05EEyPHBbdHHWaET1Drqdrwjx19SnTZDIe66rlKn1TkGCYOExYNC5I38/5zfdJIxVKEK1RPV42bs8Z80HdBDEKaTmcd0SIaZATEpCmlCBwyGiMGUchxbloM35qhP1R6g08L3w89zPVnAv6Jwc1QlFS4Vqxny0EhqfF3En3Om7brf1yDyiGMVweceyDxbNQAvvpt8nDk7hI/pdJ2dbbdWpgea2tyJ74TqOUKTNa8L7ADBmuzWr+dsU2vtEIxJGK1mOTjAelFE4pDn6BhuArANW41oSxPwP00JvD+BogG0QmYHKZKFaEoTtBfzcbORmNe0UHcx/GV3h42lGidBFunFeNuJjTkm0noTtzkac+xuDh45EDiKfCscF8T47Gu7TPt4WV+8w1LD7uPDfv/fQ/Ho7CLxnFUUtzjj5N+8xkyZCp9CxHTMjIXk8eeAhd6gt4gmW04ZlvAaGRNQ3p9Zg4VQKUoaZXm1lE7L7nAc5MNjY/Ycp9biILK/q6kTxQtnt55cK6AI0PrEgpmrPiJsoankhSvxXF+bdMYZ5Rc5jkdJtmbpF3o2DRBc3la1pyCaOFhNWibeg0ESjmL/GCk6Av7PediqHRpfqEIOKIHkIls7hV3bVNwdroeCsJ+OiBqL7me/5jADw5MFbi6wvyANtpyPuDMeuFD9OHCbLacIhbcO98ZaoVhtcx2FhWz6XzCSsCAEdka7adkAZXixxsGgKUo7FNf0VqshEoOHn4Cnz3GEv3d/dUFGFQz0Z1AGVA/lw256Z/jmdzdmFA3mlIEpzuBsGUlW57DJORq1onI4NVmTuI1WhRfHFG/RU12t4ncOhb6fKACcOgzajwfuXim0ucO7K3QaFiejrOZeLkJyNZHsoYsYSfrhaqDSzFP8jL6ryexfeDekGCV+QErJVGZOMVHioXSpUBo0eZ0585NP4LkxXbwoqQUtrTTJGXXqjc7tj47o5sXg7KP7ETPgFVGTFxmu4V8pt+UKTeUckc2Wwo9ZsDZihvtWSd3a/pcxITFRQEworrD/Swt7yd7l0uMNU2yH8VPd/nENKAzYhOvKCHaXELD4AJ+3wBKfyepjwMDMqehn+wH4oGFYP/1YZiVi0AVPYtN9onwAUkkIcnKIFzeoyRBf4VEKh1wrufDjUnY2Ynzo4TLwq1jRRdRnruq5sU+0GXHOAYyxqPNQgpSb7XOiO605SYBE4QNNVna2qMSgZsB7mo8663ztKIqPlkzTcxbNkFDbiu7HDVE6PYr6gNzrtGIwGsaa7YOIe1nB45klLPYwc8pRwkLG25BQ7OhulMmMD4zqmidJXmaysgFtkEpWvBMyU8vclBpiBRjXRI2mU1seYrPN19ngoaOaRIF6bD87+WtpWUqwxfXYToXg/NJHm2th6xFW+O2yqVizx6TCA7io/WIhYk5aZgElp03seIP6gJGY5OBLoe6A1dQK1TmOBid0C61LaT9wcoKgmyGaO/lPebRdfbbLRNozjNr2Ya6kve7AsCViT2RzGSeKwx4OHWMTsmQ1xeyT5UaAcNLcLYkgSeDg+fKYIP9nzsjmDzxNwD91Wr2d55L2rXa0MsYRULiein7W2C/YkNJcW2Mf6T0XEUv8V6Asy/G6/EfIkXgiFBQCyBA/G4Dh4qz2Jp/VkZj+c4R/i/r63sQ6rD2idLg0NszDq/dz/S8lnBvc+/wXVBk7N9u9NnwOhSCJopHCbaMVp+fgleO7hItiFwum42J8ZlYjOjGxBl03PT+N4gTdmjU2vDTBwJ0++zXhngxJShvT0zm0rPFnpRf+07X/vH6H6mcgyRJN6pd3O/vq3i6JJTBBEpAtOoFFkFUlfsAhs/4d7SFxk67XJNcE6gOaXuUFM7eWmQCeU2rQc88nqNgQzQE8nH53v3XqGmiv0cxRH45o35UtNk4UfvKafxq//A0kpMGNmej3HkX6m6LfFfaIcwMbFC8j84Z1qX5LDrf7Afha9DV066zN0umP23KmAUW8aWql7VAhtZIDx7/EoQavUnEToABR1seb5gsr57MGB8+86WhD7mbdyrpOKKLNtYYunV7v6qZX8Fv+XDgy9tAxAK/oiEgFLNXIuYqaE7iaiO8lFytPTAMnVKR1mJenZrwDH3opL/+uYOyBysrLakNpn/rMsspRGs6rF0RQsSVJO5NJ/cNzqcuba+2PBRYFLKwwcRqqnHUg9P+Z/jvH/vYjf38+rz+3d/0Pu7p7xhy5lx8aonSm280VgFXOcwM5ucWzVlsi96XnrGrkBt2bWKAW4ZDegHY60sJG7vd7/6ZZL3jIZ3F1sdOttx0aKP3wD5zM+XX3tcPFwecU+fbXbm/QW2CM3o0/cCC/5oN4uHiYfH3tg7n223+9LN9zxS9jg7CMZtEW1GOaLGKZC1dX7jl3qHJP3eu19lt/1df9+y9wgbWEDa3LzZfw4Pq9z5MlT9pLnnus7m/7a/Xq+Pq/2mH5/yau/7SUDW1IhedMwoPpeXXXb4q+efr6P3v/nnkpHJd/xzAAgaern8s6p4QmAFBLAwQUAAIACAAPZIdLJGFwZ2MAAABrAAAAGwAAAHVuaXZlcnNhbC91bml2ZXJzYWwucG5nLnhtbLOxr8jNUShLLSrOzM+zVTLUM1Cyt+PlsikoSi3LTC1XqLBVMrIw1jMxNQABJYVKWyUzAz1TGLc8M6Ukw1bJ3MBYz9zYxNLY0kJJISM1Mz2jxFbJ1Mhcz8LA0MjAxEJJH2gmAFBLAQIAABQAAgAIAA9kh0sVDq0oZAQAAAcRAAAdAAAAAAAAAAEAAAAAAAAAAAB1bml2ZXJzYWwvY29tbW9uX21lc3NhZ2VzLmxuZ1BLAQIAABQAAgAIAA9kh0t6bfYcgAQAAOwVAAAnAAAAAAAAAAEAAAAAAJ8EAAB1bml2ZXJzYWwvZmxhc2hfcHVibGlzaGluZ19zZXR0aW5ncy54bWxQSwECAAAUAAIACAAPZIdLnPxcy8cCAABTCgAAIQAAAAAAAAABAAAAAABkCQAAdW5pdmVyc2FsL2ZsYXNoX3NraW5fc2V0dGluZ3MueG1sUEsBAgAAFAACAAgAD2SHS3FDAyxrBAAAfRUAACYAAAAAAAAAAQAAAAAAagwAAHVuaXZlcnNhbC9odG1sX3B1Ymxpc2hpbmdfc2V0dGluZ3MueG1sUEsBAgAAFAACAAgAD2SHS76ZhuKUAQAA/gUAAB8AAAAAAAAAAQAAAAAAGREAAHVuaXZlcnNhbC9odG1sX3NraW5fc2V0dGluZ3MuanNQSwECAAAUAAIACAAPZIdLPTwv0cEAAADlAQAAGgAAAAAAAAABAAAAAADqEgAAdW5pdmVyc2FsL2kxOG5fcHJlc2V0cy54bWxQSwECAAAUAAIACAAPZIdLS5yGgHIAAAB8AAAAHAAAAAAAAAABAAAAAADjEwAAdW5pdmVyc2FsL2xvY2FsX3NldHRpbmdzLnhtbFBLAQIAABQAAgAIAE+UlUepAcR2+wIAALAIAAAUAAAAAAAAAAEAAAAAAI8UAAB1bml2ZXJzYWwvcGxheWVyLnhtbFBLAQIAABQAAgAIAA9kh0tAfDeVdgEAAAEDAAApAAAAAAAAAAEAAAAAALwXAAB1bml2ZXJzYWwvc2tpbl9jdXN0b21pemF0aW9uX3NldHRpbmdzLnhtbFBLAQIAABQAAgAIAA9kh0vzEEzDAEUAAOBzAAAXAAAAAAAAAAAAAAAAAHkZAAB1bml2ZXJzYWwvdW5pdmVyc2FsLnBuZ1BLAQIAABQAAgAIAA9kh0skYXBnYwAAAGsAAAAbAAAAAAAAAAEAAAAAAK5eAAB1bml2ZXJzYWwvdW5pdmVyc2FsLnBuZy54bWxQSwUGAAAAAAsACwBJAwAASl8AAAAA"/>
  <p:tag name="ISPRING_PRESENTATION_TITLE" val="nhung17-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357</Words>
  <Application>Microsoft Office PowerPoint</Application>
  <PresentationFormat>On-screen Show (4:3)</PresentationFormat>
  <Paragraphs>46</Paragraphs>
  <Slides>14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nhung17-18</dc:title>
  <dc:creator>Nguyen</dc:creator>
  <cp:lastModifiedBy>Đào Thị Thu Hương - 4JUPA - 543</cp:lastModifiedBy>
  <cp:revision>78</cp:revision>
  <dcterms:created xsi:type="dcterms:W3CDTF">2017-12-06T05:35:44Z</dcterms:created>
  <dcterms:modified xsi:type="dcterms:W3CDTF">2024-01-14T15:53:52Z</dcterms:modified>
</cp:coreProperties>
</file>