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: LÀM QUEN VỚI TOÁN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tài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tượng</a:t>
            </a:r>
            <a:r>
              <a:rPr lang="en-US" dirty="0" smtClean="0">
                <a:solidFill>
                  <a:srgbClr val="FF0000"/>
                </a:solidFill>
              </a:rPr>
              <a:t> :MGB (3-4 </a:t>
            </a:r>
            <a:r>
              <a:rPr lang="en-US" dirty="0" err="1" smtClean="0">
                <a:solidFill>
                  <a:srgbClr val="FF0000"/>
                </a:solidFill>
              </a:rPr>
              <a:t>tuổi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vi-VN" dirty="0" smtClean="0">
                <a:solidFill>
                  <a:srgbClr val="FF0000"/>
                </a:solidFill>
              </a:rPr>
              <a:t>Giáo viên: Trần Thị Bích Lan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I.Mục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đích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Yêu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cầu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2.Kĩ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sánh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1.Kiến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3.Thái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ngoan</a:t>
            </a:r>
            <a:r>
              <a:rPr lang="en-US" dirty="0" smtClean="0">
                <a:solidFill>
                  <a:srgbClr val="002060"/>
                </a:solidFill>
              </a:rPr>
              <a:t> ,</a:t>
            </a:r>
            <a:r>
              <a:rPr lang="en-US" dirty="0" err="1" smtClean="0">
                <a:solidFill>
                  <a:srgbClr val="002060"/>
                </a:solidFill>
              </a:rPr>
              <a:t>nghe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II.Chuẩn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Mỗi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vuông,1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nhật,1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tam </a:t>
            </a:r>
            <a:r>
              <a:rPr lang="en-US" dirty="0" err="1" smtClean="0">
                <a:solidFill>
                  <a:srgbClr val="7030A0"/>
                </a:solidFill>
              </a:rPr>
              <a:t>giác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8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trong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6que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,2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còn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hơn</a:t>
            </a:r>
            <a:r>
              <a:rPr lang="en-US" dirty="0" smtClean="0">
                <a:solidFill>
                  <a:srgbClr val="7030A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cái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túi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tranh</a:t>
            </a:r>
            <a:r>
              <a:rPr lang="en-US" dirty="0" smtClean="0">
                <a:solidFill>
                  <a:srgbClr val="7030A0"/>
                </a:solidFill>
              </a:rPr>
              <a:t> robot </a:t>
            </a:r>
            <a:r>
              <a:rPr lang="en-US" dirty="0" err="1" smtClean="0">
                <a:solidFill>
                  <a:srgbClr val="7030A0"/>
                </a:solidFill>
              </a:rPr>
              <a:t>ghép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từ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3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( 1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4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5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tập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Bút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sáp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màu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tử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Đài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đĩa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nhạc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1.Ổn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vông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1222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451</Words>
  <Application>Microsoft Office PowerPoint</Application>
  <PresentationFormat>On-screen Show (4:3)</PresentationFormat>
  <Paragraphs>50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GIÁO ÁN : LÀM QUEN VỚI TOÁN</vt:lpstr>
      <vt:lpstr>I.Mục đích – Yêu cầu</vt:lpstr>
      <vt:lpstr>II.Chuẩn bị</vt:lpstr>
      <vt:lpstr>III. Tiến hành</vt:lpstr>
      <vt:lpstr>2.Bài mới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Dgh</cp:lastModifiedBy>
  <cp:revision>40</cp:revision>
  <dcterms:created xsi:type="dcterms:W3CDTF">2006-08-16T00:00:00Z</dcterms:created>
  <dcterms:modified xsi:type="dcterms:W3CDTF">2024-04-02T05:26:19Z</dcterms:modified>
</cp:coreProperties>
</file>