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5215" y="203339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9195" y="3347012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B3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702</Words>
  <Application>Microsoft Office PowerPoint</Application>
  <PresentationFormat>Widescreen</PresentationFormat>
  <Paragraphs>83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Windows User</cp:lastModifiedBy>
  <cp:revision>58</cp:revision>
  <dcterms:created xsi:type="dcterms:W3CDTF">2017-10-28T06:42:00Z</dcterms:created>
  <dcterms:modified xsi:type="dcterms:W3CDTF">2024-03-01T03:19:40Z</dcterms:modified>
</cp:coreProperties>
</file>