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4" r:id="rId4"/>
    <p:sldId id="266" r:id="rId5"/>
    <p:sldId id="267" r:id="rId6"/>
    <p:sldId id="270" r:id="rId7"/>
    <p:sldId id="273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1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7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3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7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7AE-D986-4662-B358-18B139A89D0A}" type="datetimeFigureOut">
              <a:rPr lang="en-US" smtClean="0"/>
              <a:pPr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6703C-F071-4E5F-AE3B-9607CA205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4.wdp"/><Relationship Id="rId27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14.gif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33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32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hdphoto" Target="../media/hdphoto5.wdp"/><Relationship Id="rId2" Type="http://schemas.openxmlformats.org/officeDocument/2006/relationships/image" Target="../media/image4.jpeg"/><Relationship Id="rId16" Type="http://schemas.openxmlformats.org/officeDocument/2006/relationships/image" Target="../media/image16.gi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23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3.png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microsoft.com/office/2007/relationships/hdphoto" Target="../media/hdphoto5.wdp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4.wdp"/><Relationship Id="rId27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14.gif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openxmlformats.org/officeDocument/2006/relationships/image" Target="../media/image21.png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6.png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microsoft.com/office/2007/relationships/hdphoto" Target="../media/hdphoto3.wdp"/><Relationship Id="rId25" Type="http://schemas.openxmlformats.org/officeDocument/2006/relationships/image" Target="../media/image25.png"/><Relationship Id="rId33" Type="http://schemas.microsoft.com/office/2007/relationships/hdphoto" Target="../media/hdphoto7.wdp"/><Relationship Id="rId2" Type="http://schemas.openxmlformats.org/officeDocument/2006/relationships/image" Target="../media/image4.jpeg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4.gif"/><Relationship Id="rId32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23" Type="http://schemas.openxmlformats.org/officeDocument/2006/relationships/image" Target="../media/image23.png"/><Relationship Id="rId28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9.jpe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5.gif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4.wdp"/><Relationship Id="rId5" Type="http://schemas.openxmlformats.org/officeDocument/2006/relationships/image" Target="../media/image28.png"/><Relationship Id="rId15" Type="http://schemas.microsoft.com/office/2007/relationships/hdphoto" Target="../media/hdphoto5.wdp"/><Relationship Id="rId10" Type="http://schemas.openxmlformats.org/officeDocument/2006/relationships/image" Target="../media/image21.png"/><Relationship Id="rId4" Type="http://schemas.openxmlformats.org/officeDocument/2006/relationships/image" Target="../media/image30.jpeg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microsoft.com/office/2007/relationships/hdphoto" Target="../media/hdphoto3.wdp"/><Relationship Id="rId26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0.jpe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hdphoto" Target="../media/hdphoto5.wdp"/><Relationship Id="rId2" Type="http://schemas.openxmlformats.org/officeDocument/2006/relationships/image" Target="../media/image4.jpeg"/><Relationship Id="rId16" Type="http://schemas.openxmlformats.org/officeDocument/2006/relationships/image" Target="../media/image16.gif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gif"/><Relationship Id="rId23" Type="http://schemas.microsoft.com/office/2007/relationships/hdphoto" Target="../media/hdphoto4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F5A5FBE7C05422E9F0C3FC5309929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1200" y="3200400"/>
            <a:ext cx="132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o 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4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25600" y="2590800"/>
            <a:ext cx="944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en-US" altLang="en-US" sz="320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2054" name="Picture 6" descr="EF5A5FBE7C05422E9F0C3FC53099299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723441">
            <a:off x="2482851" y="3460750"/>
            <a:ext cx="990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2438400" y="2514600"/>
            <a:ext cx="843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>
                <a:solidFill>
                  <a:srgbClr val="FF0000"/>
                </a:solidFill>
                <a:latin typeface="Times New Roman" pitchFamily="18" charset="0"/>
              </a:rPr>
              <a:t>Chủ đề: </a:t>
            </a:r>
            <a:r>
              <a:rPr lang="en-US" altLang="en-US" sz="3400" b="1" smtClean="0">
                <a:solidFill>
                  <a:schemeClr val="hlink"/>
                </a:solidFill>
                <a:latin typeface="Times New Roman" pitchFamily="18" charset="0"/>
              </a:rPr>
              <a:t>Nước và các hiện tượng tự nhiên</a:t>
            </a:r>
            <a:endParaRPr lang="en-US" altLang="en-US" sz="3400" b="1" i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4673600" y="4572001"/>
            <a:ext cx="233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4144434" y="3770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743200" y="3182007"/>
            <a:ext cx="6779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>
                <a:solidFill>
                  <a:srgbClr val="9900FF"/>
                </a:solidFill>
                <a:latin typeface="Times New Roman" pitchFamily="18" charset="0"/>
              </a:rPr>
              <a:t>Đề tài</a:t>
            </a:r>
            <a:r>
              <a:rPr lang="en-US" altLang="en-US" sz="2400" b="1">
                <a:latin typeface="Times New Roman" pitchFamily="18" charset="0"/>
              </a:rPr>
              <a:t>: </a:t>
            </a:r>
            <a:r>
              <a:rPr lang="en-US" altLang="en-US" sz="3200" b="1">
                <a:solidFill>
                  <a:srgbClr val="CC0099"/>
                </a:solidFill>
                <a:latin typeface="Times New Roman" pitchFamily="18" charset="0"/>
              </a:rPr>
              <a:t>Kể chuyện </a:t>
            </a:r>
            <a:r>
              <a:rPr lang="en-US" altLang="en-US" sz="3200" b="1" smtClean="0">
                <a:solidFill>
                  <a:srgbClr val="CC0099"/>
                </a:solidFill>
                <a:latin typeface="Times New Roman" pitchFamily="18" charset="0"/>
              </a:rPr>
              <a:t>“Ai cho trái ngọt”</a:t>
            </a:r>
            <a:endParaRPr lang="en-US" altLang="en-US" sz="3200" b="1">
              <a:solidFill>
                <a:srgbClr val="CC0099"/>
              </a:solidFill>
              <a:latin typeface="Times New Roman" pitchFamily="18" charset="0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962400" y="4572001"/>
            <a:ext cx="5588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GV: </a:t>
            </a:r>
            <a:endParaRPr lang="en-US" altLang="en-US" sz="2800" b="1" i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6600"/>
                </a:solidFill>
                <a:latin typeface="Times New Roman" pitchFamily="18" charset="0"/>
              </a:rPr>
              <a:t>Lứa tuổi</a:t>
            </a:r>
            <a:r>
              <a:rPr lang="en-US" altLang="en-US" sz="2800" b="1" smtClean="0">
                <a:solidFill>
                  <a:srgbClr val="FF6600"/>
                </a:solidFill>
                <a:latin typeface="Times New Roman" pitchFamily="18" charset="0"/>
              </a:rPr>
              <a:t>: 3 – 4 tuổi</a:t>
            </a:r>
            <a:endParaRPr lang="en-US" altLang="en-US" sz="2800" b="1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3507" name="WordArt 19"/>
          <p:cNvSpPr>
            <a:spLocks noChangeArrowheads="1" noChangeShapeType="1" noTextEdit="1"/>
          </p:cNvSpPr>
          <p:nvPr/>
        </p:nvSpPr>
        <p:spPr bwMode="auto">
          <a:xfrm>
            <a:off x="2336800" y="1600200"/>
            <a:ext cx="762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/>
      <p:bldP spid="63501" grpId="0"/>
      <p:bldP spid="63502" grpId="0"/>
      <p:bldP spid="635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Sau khi ăn những quả dâu xong cô bé đã làm gì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4671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Vì sao cô bé lại cảm ơn bạn dâu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66084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150" y="2488671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466081" y="2961290"/>
            <a:ext cx="536029" cy="664779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965029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952E-6 3.7037E-6 L -0.07021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92207" y="28378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3169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537" y="2472905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8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7982306" y="5310149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7788475" y="6466053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162" y="2585545"/>
            <a:ext cx="2971800" cy="3673365"/>
          </a:xfrm>
          <a:prstGeom prst="rect">
            <a:avLst/>
          </a:prstGeom>
        </p:spPr>
      </p:pic>
      <p:pic>
        <p:nvPicPr>
          <p:cNvPr id="78" name="Picture 7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893939" y="6318965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207E-6 1.48148E-6 C -0.00065 -0.00301 0.00247 -0.02986 0.00377 -0.03218 C 0.00508 -0.03449 0.00729 -0.01921 0.00768 -0.01389 C 0.00807 -0.00857 0.00065 0.00301 1.04207E-6 1.48148E-6 Z " pathEditMode="relative" ptsTypes="aa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32643E-6 -4.07407E-6 C -0.00456 -0.0081 -0.00886 -0.01574 -0.00886 -0.02222 C -0.00886 -0.02847 -0.00378 -0.03611 2.32643E-6 -0.03819 C 0.00378 -0.04004 0.01133 -0.03726 0.01394 -0.03495 C 0.01654 -0.03263 0.01667 -0.02708 0.01589 -0.02384 C 0.01524 -0.02037 0.01224 -0.0162 0.0099 -0.01435 C 0.00755 -0.01273 0.00325 -0.01319 0.00195 -0.01273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652642" y="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24" y="2869324"/>
            <a:ext cx="2971800" cy="3673365"/>
          </a:xfrm>
          <a:prstGeom prst="rect">
            <a:avLst/>
          </a:prstGeom>
        </p:spPr>
      </p:pic>
      <p:grpSp>
        <p:nvGrpSpPr>
          <p:cNvPr id="4" name="Group 65"/>
          <p:cNvGrpSpPr/>
          <p:nvPr/>
        </p:nvGrpSpPr>
        <p:grpSpPr>
          <a:xfrm>
            <a:off x="5617795" y="2222938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1010900" cy="1733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Vì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sao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cô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bé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phải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cảm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Nước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bạn</a:t>
            </a:r>
            <a:r>
              <a:rPr lang="en-US" altLang="en-US" sz="4800" b="1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Đất</a:t>
            </a:r>
            <a:r>
              <a:rPr lang="en-US" alt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và</a:t>
            </a:r>
            <a:r>
              <a:rPr lang="en-US" alt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mặt</a:t>
            </a:r>
            <a:r>
              <a:rPr lang="en-US" altLang="en-US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trời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3450" y="23050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Cuối cùng cô bé đã nói gì với các bạn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76442" y="47298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36" y="0"/>
            <a:ext cx="1379002" cy="119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5"/>
          <p:cNvGrpSpPr/>
          <p:nvPr/>
        </p:nvGrpSpPr>
        <p:grpSpPr>
          <a:xfrm>
            <a:off x="5084395" y="2330669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69 7.40741E-7 C -0.00235 0.00417 0.01888 0.01389 0.02382 0.01157 C 0.02877 0.00926 0.02747 -0.00949 0.02513 -0.01366 C 0.02278 -0.01782 0.01471 -0.01482 0.0095 -0.01366 C 0.00429 -0.0125 -0.00703 -0.00417 -0.00469 7.40741E-7 Z " pathEditMode="relative" rAng="0" ptsTypes="aaaaa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243E-6 1.11111E-6 L -0.68855 -0.011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3450" y="23050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Muốn có quả ngọt chúng mình phải làm gì</a:t>
            </a: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90" y="877314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2" descr="mat troi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0" y="0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1" y="290815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18788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82041" y="2047237"/>
            <a:ext cx="2212346" cy="3886237"/>
          </a:xfrm>
          <a:prstGeom prst="rect">
            <a:avLst/>
          </a:prstGeom>
        </p:spPr>
      </p:pic>
      <p:pic>
        <p:nvPicPr>
          <p:cNvPr id="12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960440" y="352757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016E-6 2.59259E-6 C 0.0017 0.00625 0.00639 0.01458 0.02306 0.01458 C 0.04703 0.01458 0.04872 -0.01366 0.07738 -0.01366 C 0.10317 -0.01366 0.08923 0.01088 0.11424 0.01065 C 0.14016 0.01065 0.12622 -0.00718 0.1541 -0.00718 C 0.17859 -0.00718 0.16504 0.00486 0.18693 0.00486 C 0.20829 0.00486 0.19722 -0.0044 0.21662 -0.0044 C 0.2277 -0.0044 0.22861 -0.00185 0.22952 2.59259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331 C 0.00925 0.02916 0.02149 0.02546 0.04571 0.02546 C 0.07305 0.02546 0.08216 0.02916 0.09102 0.0331 C 0.10339 0.0375 0.1125 0.0419 0.1431 0.0419 C 0.17058 0.0419 0.17969 0.0375 0.1918 0.0331 C 0.19792 0.02916 0.21003 0.02546 0.23763 0.02546 C 0.26185 0.02546 0.27409 0.02916 0.28321 0.0331 C 0.29232 0.0375 0.30469 0.0419 0.33203 0.0419 C 0.35938 0.0419 0.38086 0.0331 0.38086 0.03333 C 0.38998 0.02916 0.3987 0.02546 0.42644 0.02546 C 0.45391 0.02546 0.46289 0.02916 0.47175 0.0331 C 0.48438 0.0375 0.4931 0.0419 0.52409 0.0419 C 0.55144 0.0419 0.56055 0.0375 0.56979 0.0331 C 0.58203 0.02916 0.59115 0.02546 0.61849 0.02546 C 0.64271 0.02546 0.65508 0.02916 0.6642 0.0331 C 0.67331 0.0375 0.68555 0.0419 0.71302 0.0419 C 0.74037 0.0419 0.74948 0.0375 0.76185 0.0331 " pathEditMode="relative" rAng="0" ptsTypes="AAAAAAAAAAAAAAAAA">
                                      <p:cBhvr>
                                        <p:cTn id="16" dur="6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185 0.0331 L 0.83841 -0.0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41 -0.01412 L 0.76185 0.0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7604 0.035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66084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1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150" y="2488671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8466081" y="2961290"/>
            <a:ext cx="536029" cy="664779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753599" y="3965029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7952E-6 3.7037E-6 L -0.07021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92207" y="283780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3169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8537" y="2472905"/>
            <a:ext cx="2212346" cy="3886237"/>
          </a:xfrm>
          <a:prstGeom prst="rect">
            <a:avLst/>
          </a:prstGeom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8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7982306" y="5310149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7788475" y="6466053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8162" y="2585545"/>
            <a:ext cx="2971800" cy="3673365"/>
          </a:xfrm>
          <a:prstGeom prst="rect">
            <a:avLst/>
          </a:prstGeom>
        </p:spPr>
      </p:pic>
      <p:pic>
        <p:nvPicPr>
          <p:cNvPr id="78" name="Picture 7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893939" y="6318965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04207E-6 1.48148E-6 C -0.00065 -0.00301 0.00247 -0.02986 0.00377 -0.03218 C 0.00508 -0.03449 0.00729 -0.01921 0.00768 -0.01389 C 0.00807 -0.00857 0.00065 0.00301 1.04207E-6 1.48148E-6 Z " pathEditMode="relative" ptsTypes="aa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32643E-6 -4.07407E-6 C -0.00456 -0.0081 -0.00886 -0.01574 -0.00886 -0.02222 C -0.00886 -0.02847 -0.00378 -0.03611 2.32643E-6 -0.03819 C 0.00378 -0.04004 0.01133 -0.03726 0.01394 -0.03495 C 0.01654 -0.03263 0.01667 -0.02708 0.01589 -0.02384 C 0.01524 -0.02037 0.01224 -0.0162 0.0099 -0.01435 C 0.00755 -0.01273 0.00325 -0.01319 0.00195 -0.01273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939333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-1004" y="-20223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7" y="33811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576442" y="47298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45143" y="6404542"/>
            <a:ext cx="1670003" cy="5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83077" y="6247208"/>
            <a:ext cx="1670003" cy="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895857" y="6340996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8947919" y="5284439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72" name="Picture 82" descr="mat troi"/>
          <p:cNvPicPr>
            <a:picLocks noChangeAspect="1" noChangeArrowheads="1" noCrop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7"/>
          <p:cNvGrpSpPr/>
          <p:nvPr/>
        </p:nvGrpSpPr>
        <p:grpSpPr>
          <a:xfrm>
            <a:off x="8576440" y="2598684"/>
            <a:ext cx="472968" cy="491358"/>
            <a:chOff x="8513378" y="4080642"/>
            <a:chExt cx="1418897" cy="1792556"/>
          </a:xfrm>
        </p:grpSpPr>
        <p:pic>
          <p:nvPicPr>
            <p:cNvPr id="76" name="Picture 10" descr="Water Drop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Smiley Face 76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78"/>
          <p:cNvGrpSpPr/>
          <p:nvPr/>
        </p:nvGrpSpPr>
        <p:grpSpPr>
          <a:xfrm>
            <a:off x="9753599" y="3570891"/>
            <a:ext cx="352098" cy="449316"/>
            <a:chOff x="8513378" y="4080642"/>
            <a:chExt cx="1418897" cy="1792556"/>
          </a:xfrm>
        </p:grpSpPr>
        <p:pic>
          <p:nvPicPr>
            <p:cNvPr id="84" name="Picture 10" descr="Water Drop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Smiley Face 84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326273" y="6524846"/>
            <a:ext cx="1670003" cy="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7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660216" y="5215556"/>
            <a:ext cx="3910148" cy="1989288"/>
          </a:xfrm>
          <a:prstGeom prst="rect">
            <a:avLst/>
          </a:prstGeom>
        </p:spPr>
      </p:pic>
      <p:pic>
        <p:nvPicPr>
          <p:cNvPr id="8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449" y="5667634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16877" y="6150405"/>
            <a:ext cx="1670003" cy="6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371799" y="6311516"/>
            <a:ext cx="2279886" cy="5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624" y="2869324"/>
            <a:ext cx="2971800" cy="3673365"/>
          </a:xfrm>
          <a:prstGeom prst="rect">
            <a:avLst/>
          </a:prstGeom>
        </p:spPr>
      </p:pic>
      <p:grpSp>
        <p:nvGrpSpPr>
          <p:cNvPr id="78" name="Group 65"/>
          <p:cNvGrpSpPr/>
          <p:nvPr/>
        </p:nvGrpSpPr>
        <p:grpSpPr>
          <a:xfrm>
            <a:off x="5617795" y="2222938"/>
            <a:ext cx="2643336" cy="4146331"/>
            <a:chOff x="4672660" y="801774"/>
            <a:chExt cx="1812221" cy="3382655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sp>
        <p:nvSpPr>
          <p:cNvPr id="98" name="Line 12"/>
          <p:cNvSpPr>
            <a:spLocks noChangeShapeType="1"/>
          </p:cNvSpPr>
          <p:nvPr/>
        </p:nvSpPr>
        <p:spPr bwMode="auto">
          <a:xfrm rot="302446" flipV="1">
            <a:off x="4211857" y="9679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" name="Line 13"/>
          <p:cNvSpPr>
            <a:spLocks noChangeShapeType="1"/>
          </p:cNvSpPr>
          <p:nvPr/>
        </p:nvSpPr>
        <p:spPr bwMode="auto">
          <a:xfrm rot="302446" flipH="1" flipV="1">
            <a:off x="4696919" y="10062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 rot="302446">
            <a:off x="4840561" y="9198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 rot="302446" flipH="1" flipV="1">
            <a:off x="5015295" y="7323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Line 16"/>
          <p:cNvSpPr>
            <a:spLocks noChangeShapeType="1"/>
          </p:cNvSpPr>
          <p:nvPr/>
        </p:nvSpPr>
        <p:spPr bwMode="auto">
          <a:xfrm rot="302446" flipV="1">
            <a:off x="3701229" y="8380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Line 17"/>
          <p:cNvSpPr>
            <a:spLocks noChangeShapeType="1"/>
          </p:cNvSpPr>
          <p:nvPr/>
        </p:nvSpPr>
        <p:spPr bwMode="auto">
          <a:xfrm rot="302446" flipV="1">
            <a:off x="3114896" y="6174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" name="Line 18"/>
          <p:cNvSpPr>
            <a:spLocks noChangeShapeType="1"/>
          </p:cNvSpPr>
          <p:nvPr/>
        </p:nvSpPr>
        <p:spPr bwMode="auto">
          <a:xfrm rot="302446" flipH="1" flipV="1">
            <a:off x="3180529" y="253891"/>
            <a:ext cx="7620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Line 19"/>
          <p:cNvSpPr>
            <a:spLocks noChangeShapeType="1"/>
          </p:cNvSpPr>
          <p:nvPr/>
        </p:nvSpPr>
        <p:spPr bwMode="auto">
          <a:xfrm rot="302446" flipH="1" flipV="1">
            <a:off x="3656949" y="-200072"/>
            <a:ext cx="5334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" name="Line 20"/>
          <p:cNvSpPr>
            <a:spLocks noChangeShapeType="1"/>
          </p:cNvSpPr>
          <p:nvPr/>
        </p:nvSpPr>
        <p:spPr bwMode="auto">
          <a:xfrm rot="302446" flipH="1" flipV="1">
            <a:off x="4261507" y="-628674"/>
            <a:ext cx="228600" cy="762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" name="Line 22"/>
          <p:cNvSpPr>
            <a:spLocks noChangeShapeType="1"/>
          </p:cNvSpPr>
          <p:nvPr/>
        </p:nvSpPr>
        <p:spPr bwMode="auto">
          <a:xfrm rot="302446" flipV="1">
            <a:off x="4964386" y="-228600"/>
            <a:ext cx="6096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" name="Line 23"/>
          <p:cNvSpPr>
            <a:spLocks noChangeShapeType="1"/>
          </p:cNvSpPr>
          <p:nvPr/>
        </p:nvSpPr>
        <p:spPr bwMode="auto">
          <a:xfrm rot="302446" flipV="1">
            <a:off x="5017266" y="2348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C 0.0017 0.00625 0.00638 0.01458 0.02305 0.01458 C 0.04701 0.01458 0.04883 -0.01366 0.07735 -0.01366 C 0.10313 -0.01366 0.08933 0.01088 0.1142 0.01064 C 0.14011 0.01064 0.12618 -0.00718 0.15404 -0.00718 C 0.17878 -0.00718 0.16498 0.00486 0.18711 0.00486 C 0.20834 0.00486 0.19727 -0.0044 0.21667 -0.0044 C 0.22774 -0.0044 0.22865 -0.00186 0.22956 3.33333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50867E-6 L -0.76042 0.270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" y="13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249E-7 L -0.0316 -0.2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3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4624E-7 L -0.6526 -0.1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6006E-6 L -0.21146 -0.253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2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L 0.22777 -0.19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5087E-6 L 0.3934 -0.172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2139E-6 L 0.39548 0.1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4798E-6 L 0.27882 0.35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47453E-6 1.48148E-6 C 0.00234 0.00417 0.02358 0.01389 0.02853 0.01157 C 0.03348 0.00926 0.03217 -0.00949 0.02983 -0.01366 C 0.02748 -0.01782 0.01941 -0.01482 0.0142 -0.01366 C 0.00899 -0.0125 -0.00234 -0.00417 1.47453E-6 1.48148E-6 Z " pathEditMode="relative" ptsTypes="aaaaa">
                                      <p:cBhvr>
                                        <p:cTn id="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5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243E-6 1.11111E-6 L -0.68855 -0.0115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22" grpId="0" animBg="1"/>
      <p:bldP spid="1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6600" b="1" smtClean="0">
                <a:solidFill>
                  <a:srgbClr val="FF0000"/>
                </a:solidFill>
              </a:rPr>
              <a:t>ĐÀM THOẠI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2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PTIX"/>
          <p:cNvPicPr>
            <a:picLocks noChangeAspect="1" noChangeArrowheads="1"/>
          </p:cNvPicPr>
          <p:nvPr/>
        </p:nvPicPr>
        <p:blipFill>
          <a:blip r:embed="rId3" cstate="print"/>
          <a:srcRect t="27779" b="42223"/>
          <a:stretch>
            <a:fillRect/>
          </a:stretch>
        </p:blipFill>
        <p:spPr bwMode="auto">
          <a:xfrm>
            <a:off x="0" y="5715000"/>
            <a:ext cx="1249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0100" y="1600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 câu chuyện có những nhân vật nào?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546116"/>
            <a:ext cx="12515850" cy="5918667"/>
          </a:xfrm>
          <a:prstGeom prst="rect">
            <a:avLst/>
          </a:prstGeom>
          <a:noFill/>
        </p:spPr>
      </p:pic>
      <p:pic>
        <p:nvPicPr>
          <p:cNvPr id="10242" name="Picture 1" descr="3.jpg"/>
          <p:cNvPicPr>
            <a:picLocks noChangeAspect="1"/>
          </p:cNvPicPr>
          <p:nvPr/>
        </p:nvPicPr>
        <p:blipFill>
          <a:blip r:embed="rId4" cstate="print"/>
          <a:srcRect l="24167" r="45860" b="32222"/>
          <a:stretch>
            <a:fillRect/>
          </a:stretch>
        </p:blipFill>
        <p:spPr bwMode="auto">
          <a:xfrm>
            <a:off x="0" y="0"/>
            <a:ext cx="12496800" cy="553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5"/>
          <p:cNvGrpSpPr/>
          <p:nvPr/>
        </p:nvGrpSpPr>
        <p:grpSpPr>
          <a:xfrm flipH="1">
            <a:off x="0" y="2649483"/>
            <a:ext cx="2592552" cy="4208517"/>
            <a:chOff x="4672660" y="801774"/>
            <a:chExt cx="1812221" cy="33826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2660" y="2438905"/>
              <a:ext cx="1373527" cy="17455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88333" l="35625" r="81458"/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16949" r="17821" b="9146"/>
            <a:stretch/>
          </p:blipFill>
          <p:spPr>
            <a:xfrm>
              <a:off x="4749595" y="801774"/>
              <a:ext cx="1735286" cy="2264431"/>
            </a:xfrm>
            <a:prstGeom prst="rect">
              <a:avLst/>
            </a:prstGeom>
          </p:spPr>
        </p:pic>
      </p:grpSp>
      <p:pic>
        <p:nvPicPr>
          <p:cNvPr id="20" name="Picture 82" descr="mat troi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6" y="1637443"/>
            <a:ext cx="1408322" cy="122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2"/>
          <p:cNvSpPr>
            <a:spLocks noChangeShapeType="1"/>
          </p:cNvSpPr>
          <p:nvPr/>
        </p:nvSpPr>
        <p:spPr bwMode="auto">
          <a:xfrm rot="302446" flipV="1">
            <a:off x="4884957" y="2542792"/>
            <a:ext cx="2286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rot="302446" flipH="1" flipV="1">
            <a:off x="5370019" y="2581003"/>
            <a:ext cx="2286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rot="302446">
            <a:off x="5513661" y="2494621"/>
            <a:ext cx="8382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rot="302446" flipH="1" flipV="1">
            <a:off x="5688395" y="2307187"/>
            <a:ext cx="10668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302446" flipV="1">
            <a:off x="4374329" y="2412891"/>
            <a:ext cx="5334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rot="302446" flipV="1">
            <a:off x="3787996" y="2192228"/>
            <a:ext cx="9906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rot="302446" flipV="1">
            <a:off x="5690366" y="1809641"/>
            <a:ext cx="838200" cy="304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 rot="302446" flipV="1">
            <a:off x="5603436" y="1209660"/>
            <a:ext cx="478824" cy="62290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 rot="302446" flipH="1" flipV="1">
            <a:off x="5330126" y="1091413"/>
            <a:ext cx="11413" cy="66581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rot="302446" flipH="1" flipV="1">
            <a:off x="4639777" y="1259934"/>
            <a:ext cx="369501" cy="46452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rot="302446" flipH="1" flipV="1">
            <a:off x="4021151" y="1838497"/>
            <a:ext cx="802106" cy="7282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589781" y="3340100"/>
            <a:ext cx="1058919" cy="1511300"/>
            <a:chOff x="8513378" y="4080642"/>
            <a:chExt cx="1418897" cy="1792556"/>
          </a:xfrm>
        </p:grpSpPr>
        <p:pic>
          <p:nvPicPr>
            <p:cNvPr id="33" name="Picture 10" descr="Water Dro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>
              <a:off x="8513378" y="4080642"/>
              <a:ext cx="1418897" cy="179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Smiley Face 33"/>
            <p:cNvSpPr/>
            <p:nvPr/>
          </p:nvSpPr>
          <p:spPr>
            <a:xfrm>
              <a:off x="8765628" y="4761186"/>
              <a:ext cx="945931" cy="835573"/>
            </a:xfrm>
            <a:prstGeom prst="smileyFac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74299" y="5306862"/>
            <a:ext cx="4215081" cy="1989288"/>
            <a:chOff x="3139399" y="4364657"/>
            <a:chExt cx="4215081" cy="19892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lum bright="-10000" contrast="2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5833" b="90000" l="10000" r="90000">
                          <a14:backgroundMark x1="79375" y1="69167" x2="79375" y2="69167"/>
                          <a14:backgroundMark x1="77188" y1="67708" x2="77188" y2="67708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72" t="65667" r="7286" b="5571"/>
            <a:stretch/>
          </p:blipFill>
          <p:spPr>
            <a:xfrm>
              <a:off x="3427816" y="4364657"/>
              <a:ext cx="3910148" cy="1989288"/>
            </a:xfrm>
            <a:prstGeom prst="rect">
              <a:avLst/>
            </a:prstGeom>
          </p:spPr>
        </p:pic>
        <p:pic>
          <p:nvPicPr>
            <p:cNvPr id="36" name="Picture 35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5684477" y="5299506"/>
              <a:ext cx="1670003" cy="64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3139399" y="5460617"/>
              <a:ext cx="2279886" cy="56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7745688" y="315145"/>
            <a:ext cx="4871544" cy="6199955"/>
            <a:chOff x="7618688" y="323034"/>
            <a:chExt cx="4871544" cy="6199955"/>
          </a:xfrm>
        </p:grpSpPr>
        <p:grpSp>
          <p:nvGrpSpPr>
            <p:cNvPr id="8" name="Group 7"/>
            <p:cNvGrpSpPr/>
            <p:nvPr/>
          </p:nvGrpSpPr>
          <p:grpSpPr>
            <a:xfrm>
              <a:off x="7618688" y="323034"/>
              <a:ext cx="4871544" cy="6199955"/>
              <a:chOff x="8418788" y="437334"/>
              <a:chExt cx="4871544" cy="6199955"/>
            </a:xfrm>
          </p:grpSpPr>
          <p:pic>
            <p:nvPicPr>
              <p:cNvPr id="9" name="Picture 2" descr="Káº¿t quáº£ hÃ¬nh áº£nh cho cÃ¢y xanh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414" r="27069"/>
              <a:stretch>
                <a:fillRect/>
              </a:stretch>
            </p:blipFill>
            <p:spPr bwMode="auto">
              <a:xfrm>
                <a:off x="8418788" y="437334"/>
                <a:ext cx="4871544" cy="6199955"/>
              </a:xfrm>
              <a:prstGeom prst="rect">
                <a:avLst/>
              </a:prstGeom>
              <a:noFill/>
            </p:spPr>
          </p:pic>
          <p:pic>
            <p:nvPicPr>
              <p:cNvPr id="10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701420" y="2770828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759226" y="1930011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967084" y="2450262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9622445" y="2287351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0525502" y="1083915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671130" y="1756578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Káº¿t quáº£ hÃ¬nh áº£nh cho quáº£ dÃ¢u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89000" l="10000" r="84297">
                            <a14:backgroundMark x1="53203" y1="87250" x2="53203" y2="87250"/>
                          </a14:backgroundRemoval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96" t="11168" r="27149" b="6584"/>
              <a:stretch/>
            </p:blipFill>
            <p:spPr bwMode="auto">
              <a:xfrm>
                <a:off x="11085046" y="3390949"/>
                <a:ext cx="224916" cy="246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37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8343077" y="5680539"/>
              <a:ext cx="1418615" cy="35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bo co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7226">
              <a:off x="10336977" y="5794840"/>
              <a:ext cx="1418615" cy="35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9446E-6 2.59259E-6 C -0.00234 -0.00301 -0.00547 -0.01319 -0.0039 -0.0162 C -0.00234 -0.01921 0.00678 -0.02153 0.00912 -0.01852 C 0.01147 -0.01551 0.01173 -0.00139 0.01043 0.00208 C 0.00912 0.00556 0.00235 0.00301 -2.49446E-6 2.59259E-6 Z " pathEditMode="relative" ptsTypes="aaa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4189E-6 L -0.29705 0.426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1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9 -0.00926 L -0.52812 0.18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96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26107 -0.118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59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6069E-6 L -0.10989 0.4330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216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29231 0.1074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5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19857 0.257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128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71676E-6 L 0.07431 0.44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2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12981 -0.3002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00378 -0.30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16185 -0.4212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11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37643 -0.0872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23"/>
            <a:ext cx="12192000" cy="37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Hi\Desktop\truyện chuyến du lịch của gà trống\Zalo_ScreenShot_2_4_2017_15148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57" b="100000" l="0" r="9955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2790" y="877314"/>
            <a:ext cx="12382500" cy="5918667"/>
          </a:xfrm>
          <a:prstGeom prst="rect">
            <a:avLst/>
          </a:prstGeom>
          <a:noFill/>
        </p:spPr>
      </p:pic>
      <p:pic>
        <p:nvPicPr>
          <p:cNvPr id="35" name="Picture 34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10076238" y="3052181"/>
            <a:ext cx="2209800" cy="493638"/>
          </a:xfrm>
          <a:prstGeom prst="rect">
            <a:avLst/>
          </a:prstGeom>
          <a:noFill/>
        </p:spPr>
      </p:pic>
      <p:pic>
        <p:nvPicPr>
          <p:cNvPr id="27" name="Picture 26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3971231" y="3491238"/>
            <a:ext cx="2209800" cy="493638"/>
          </a:xfrm>
          <a:prstGeom prst="rect">
            <a:avLst/>
          </a:prstGeom>
          <a:noFill/>
        </p:spPr>
      </p:pic>
      <p:pic>
        <p:nvPicPr>
          <p:cNvPr id="28" name="Picture 27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6018474" y="3369066"/>
            <a:ext cx="2209800" cy="493638"/>
          </a:xfrm>
          <a:prstGeom prst="rect">
            <a:avLst/>
          </a:prstGeom>
          <a:noFill/>
        </p:spPr>
      </p:pic>
      <p:pic>
        <p:nvPicPr>
          <p:cNvPr id="31" name="Picture 30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52783">
            <a:off x="8059666" y="3217448"/>
            <a:ext cx="2209800" cy="493638"/>
          </a:xfrm>
          <a:prstGeom prst="rect">
            <a:avLst/>
          </a:prstGeom>
          <a:noFill/>
        </p:spPr>
      </p:pic>
      <p:pic>
        <p:nvPicPr>
          <p:cNvPr id="37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47" y="2366196"/>
            <a:ext cx="624881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Hoa"/>
          <p:cNvPicPr>
            <a:picLocks noGrp="1"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5235849" y="919873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964012" y="294398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Hoa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669">
            <a:off x="1557612" y="813511"/>
            <a:ext cx="495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5" y="1288298"/>
            <a:ext cx="40706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50" y="-4230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060367" y="264565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Animated-Butterfly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68" y="2445456"/>
            <a:ext cx="1517650" cy="11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913360" y="244133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7640766" y="1585352"/>
            <a:ext cx="1136770" cy="118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3" r="25102"/>
          <a:stretch/>
        </p:blipFill>
        <p:spPr bwMode="auto">
          <a:xfrm>
            <a:off x="4616874" y="1041543"/>
            <a:ext cx="2054578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Káº¿t quáº£ hÃ¬nh áº£nh cho tree animati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1" r="25030"/>
          <a:stretch/>
        </p:blipFill>
        <p:spPr bwMode="auto">
          <a:xfrm>
            <a:off x="1917700" y="668721"/>
            <a:ext cx="2057400" cy="2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2" descr="mat troi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86" y="195993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83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53" y="506504"/>
            <a:ext cx="821012" cy="64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84" descr="Bluebird05-animated-chick_in_flight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56" y="180540"/>
            <a:ext cx="638965" cy="5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587" y="5624920"/>
            <a:ext cx="1588772" cy="13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578373" y="656993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066010" y="660585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590690" y="658972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73266" y="649928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2428061" y="655529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897" y="6205653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69" y="2711966"/>
            <a:ext cx="559148" cy="58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58" y="2943478"/>
            <a:ext cx="442569" cy="4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01" y="2712786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5945018" y="2606230"/>
            <a:ext cx="1072457" cy="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677" b="98353" l="0" r="47852">
                        <a14:backgroundMark x1="44727" y1="82036" x2="44727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611"/>
          <a:stretch/>
        </p:blipFill>
        <p:spPr bwMode="auto">
          <a:xfrm>
            <a:off x="0" y="0"/>
            <a:ext cx="2697361" cy="39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3741752" y="2369417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478529" y="3455209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hoa ho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44" y="2985229"/>
            <a:ext cx="958574" cy="100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D:\Ngo quyen\MN Song Khê\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40045" y="3563895"/>
            <a:ext cx="2209800" cy="493638"/>
          </a:xfrm>
          <a:prstGeom prst="rect">
            <a:avLst/>
          </a:prstGeom>
          <a:noFill/>
        </p:spPr>
      </p:pic>
      <p:pic>
        <p:nvPicPr>
          <p:cNvPr id="91" name="Picture 90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1250" y="160154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15" y="-68202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j043259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1" y="290815"/>
            <a:ext cx="762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94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71816" y="2776836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6485328" y="252260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Káº¿t quáº£ hÃ¬nh áº£nh cho tree animation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r="22182"/>
          <a:stretch>
            <a:fillRect/>
          </a:stretch>
        </p:blipFill>
        <p:spPr bwMode="auto">
          <a:xfrm>
            <a:off x="6628441" y="1710622"/>
            <a:ext cx="1358906" cy="14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82" y="2724743"/>
            <a:ext cx="733789" cy="62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360" y="2800437"/>
            <a:ext cx="677926" cy="5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áº¿t quáº£ hÃ¬nh áº£nh cho cÃ¢y xanh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14" r="27069"/>
          <a:stretch>
            <a:fillRect/>
          </a:stretch>
        </p:blipFill>
        <p:spPr bwMode="auto">
          <a:xfrm>
            <a:off x="8418788" y="437334"/>
            <a:ext cx="4871544" cy="6199955"/>
          </a:xfrm>
          <a:prstGeom prst="rect">
            <a:avLst/>
          </a:prstGeom>
          <a:noFill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25211" y="1418896"/>
            <a:ext cx="2002101" cy="2490950"/>
          </a:xfrm>
          <a:prstGeom prst="rect">
            <a:avLst/>
          </a:prstGeom>
          <a:noFill/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5833" b="90000" l="10000" r="90000">
                        <a14:backgroundMark x1="79375" y1="69167" x2="79375" y2="69167"/>
                        <a14:backgroundMark x1="77188" y1="67708" x2="77188" y2="6770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5667" r="7286" b="5571"/>
          <a:stretch/>
        </p:blipFill>
        <p:spPr>
          <a:xfrm>
            <a:off x="8013830" y="5215553"/>
            <a:ext cx="3910148" cy="2046014"/>
          </a:xfrm>
          <a:prstGeom prst="rect">
            <a:avLst/>
          </a:prstGeom>
        </p:spPr>
      </p:pic>
      <p:pic>
        <p:nvPicPr>
          <p:cNvPr id="107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01420" y="277082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759226" y="193001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967084" y="2450262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622445" y="2287351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0525502" y="108391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671130" y="1756578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8151580" y="6572911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13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9493669" y="6524214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 descr="729747d8za2kbusq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429" y="5858225"/>
            <a:ext cx="1165141" cy="9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0904724" y="6572912"/>
            <a:ext cx="1670003" cy="4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>
            <a:off x="11354703" y="5129097"/>
            <a:ext cx="1161420" cy="10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bo co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226" flipH="1">
            <a:off x="9200167" y="5331736"/>
            <a:ext cx="1093179" cy="58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11085046" y="3390949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 descr="D:\Ngo quyen\MN Song Khê\1.pn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95250" y="3555723"/>
            <a:ext cx="2209800" cy="493638"/>
          </a:xfrm>
          <a:prstGeom prst="rect">
            <a:avLst/>
          </a:prstGeom>
          <a:noFill/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82041" y="2047237"/>
            <a:ext cx="2212346" cy="3886237"/>
          </a:xfrm>
          <a:prstGeom prst="rect">
            <a:avLst/>
          </a:prstGeom>
        </p:spPr>
      </p:pic>
      <p:pic>
        <p:nvPicPr>
          <p:cNvPr id="122" name="Picture 2" descr="Káº¿t quáº£ hÃ¬nh áº£nh cho quáº£ dÃ¢u"/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89000" l="10000" r="84297">
                        <a14:backgroundMark x1="53203" y1="87250" x2="53203" y2="87250"/>
                      </a14:backgroundRemoval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11168" r="27149" b="6584"/>
          <a:stretch/>
        </p:blipFill>
        <p:spPr bwMode="auto">
          <a:xfrm>
            <a:off x="9960440" y="3527575"/>
            <a:ext cx="224916" cy="2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105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C 0.00169 0.00625 0.00638 0.01459 0.02305 0.01459 C 0.047 0.01459 0.04883 -0.01366 0.07734 -0.01366 C 0.10312 -0.01366 0.08932 0.01088 0.11419 0.01065 C 0.1401 0.01065 0.12617 -0.00717 0.15403 -0.00717 C 0.17877 -0.00717 0.16497 0.00486 0.18711 0.00486 C 0.20833 0.00486 0.19726 -0.0044 0.21666 -0.0044 C 0.22773 -0.0044 0.22864 -0.00185 0.22956 -1.85185E-6 " pathEditMode="relative" rAng="0" ptsTypes="AAAAAAAA">
                                      <p:cBhvr>
                                        <p:cTn id="6" dur="6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016E-6 2.59259E-6 C 0.0017 0.00625 0.00639 0.01458 0.02306 0.01458 C 0.04703 0.01458 0.04872 -0.01366 0.07738 -0.01366 C 0.10317 -0.01366 0.08923 0.01088 0.11424 0.01065 C 0.14016 0.01065 0.12622 -0.00718 0.1541 -0.00718 C 0.17859 -0.00718 0.16504 0.00486 0.18693 0.00486 C 0.20829 0.00486 0.19722 -0.0044 0.21662 -0.0044 C 0.2277 -0.0044 0.22861 -0.00185 0.22952 2.59259E-6 " pathEditMode="relative" rAng="0" ptsTypes="AAAAAAAA">
                                      <p:cBhvr>
                                        <p:cTn id="8" dur="6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146 -0.0037 C 0.41315 0.00255 0.41784 0.01088 0.43451 0.01088 C 0.45847 0.01088 0.46029 -0.01736 0.48881 -0.01736 C 0.51459 -0.01736 0.50078 0.00718 0.52565 0.00695 C 0.55157 0.00695 0.53763 -0.01088 0.5655 -0.01088 C 0.59024 -0.01088 0.57644 0.00116 0.59857 0.00116 C 0.6198 0.00116 0.60873 -0.0081 0.62813 -0.0081 C 0.6392 -0.0081 0.64011 -0.00555 0.64102 -0.0037 " pathEditMode="relative" rAng="0" ptsTypes="AAAAAAAA">
                                      <p:cBhvr>
                                        <p:cTn id="10" dur="6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C 0.00169 0.00625 0.00638 0.01459 0.02305 0.01459 C 0.04701 0.01459 0.04883 -0.01365 0.07735 -0.01365 C 0.10313 -0.01365 0.08932 0.01088 0.11419 0.01065 C 0.14011 0.01065 0.12617 -0.00717 0.15404 -0.00717 C 0.17878 -0.00717 0.16498 0.00486 0.18711 0.00486 C 0.20834 0.00486 0.19727 -0.0044 0.21667 -0.0044 C 0.22774 -0.0044 0.22865 -0.00185 0.22956 -2.59259E-6 " pathEditMode="relative" rAng="0" ptsTypes="AAAAAAAA">
                                      <p:cBhvr>
                                        <p:cTn id="12" dur="6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331 C 0.00925 0.02916 0.02149 0.02546 0.04571 0.02546 C 0.07305 0.02546 0.08216 0.02916 0.09102 0.0331 C 0.10339 0.0375 0.1125 0.0419 0.1431 0.0419 C 0.17058 0.0419 0.17969 0.0375 0.1918 0.0331 C 0.19792 0.02916 0.21003 0.02546 0.23763 0.02546 C 0.26185 0.02546 0.27409 0.02916 0.28321 0.0331 C 0.29232 0.0375 0.30469 0.0419 0.33203 0.0419 C 0.35938 0.0419 0.38086 0.0331 0.38086 0.03333 C 0.38998 0.02916 0.3987 0.02546 0.42644 0.02546 C 0.45391 0.02546 0.46289 0.02916 0.47175 0.0331 C 0.48438 0.0375 0.4931 0.0419 0.52409 0.0419 C 0.55144 0.0419 0.56055 0.0375 0.56979 0.0331 C 0.58203 0.02916 0.59115 0.02546 0.61849 0.02546 C 0.64271 0.02546 0.65508 0.02916 0.6642 0.0331 C 0.67331 0.0375 0.68555 0.0419 0.71302 0.0419 C 0.74037 0.0419 0.74948 0.0375 0.76185 0.0331 " pathEditMode="relative" rAng="0" ptsTypes="AAAAAAAAAAAAAAAAA">
                                      <p:cBhvr>
                                        <p:cTn id="16" dur="6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8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185 0.0331 L 0.83841 -0.014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41 -0.01412 L 0.76185 0.0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2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07604 0.035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98cdf69d7b194d1b6b0538cdf2e24d3513b72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107</Words>
  <Application>Microsoft Office PowerPoint</Application>
  <PresentationFormat>Custom</PresentationFormat>
  <Paragraphs>12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17</cp:revision>
  <dcterms:created xsi:type="dcterms:W3CDTF">2019-03-12T01:17:00Z</dcterms:created>
  <dcterms:modified xsi:type="dcterms:W3CDTF">2019-03-17T23:44:26Z</dcterms:modified>
</cp:coreProperties>
</file>