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92" r:id="rId5"/>
    <p:sldId id="293" r:id="rId6"/>
    <p:sldId id="294" r:id="rId7"/>
    <p:sldId id="291" r:id="rId8"/>
    <p:sldId id="295" r:id="rId9"/>
    <p:sldId id="260" r:id="rId10"/>
    <p:sldId id="263" r:id="rId11"/>
    <p:sldId id="261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724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</a:rPr>
              <a:t>Giáo viên thực hiện:Nguyễn Thị Nụ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595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59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572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4384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35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indent="0" algn="ctr">
              <a:buNone/>
            </a:pP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mTapLaiOTo-VA-68286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8827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</a:rPr>
              <a:t>    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829"/>
            <a:ext cx="8762999" cy="641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9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626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9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23948"/>
            <a:ext cx="9074020" cy="683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7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5" y="-28575"/>
            <a:ext cx="9153525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635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  <a:endParaRPr 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9" y="13063"/>
            <a:ext cx="9167949" cy="68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845" y="2286000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</a:t>
            </a:r>
          </a:p>
          <a:p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73</Words>
  <Application>Microsoft Office PowerPoint</Application>
  <PresentationFormat>On-screen Show (4:3)</PresentationFormat>
  <Paragraphs>23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Dgh</cp:lastModifiedBy>
  <cp:revision>46</cp:revision>
  <dcterms:created xsi:type="dcterms:W3CDTF">2019-10-19T01:06:00Z</dcterms:created>
  <dcterms:modified xsi:type="dcterms:W3CDTF">2024-02-29T06:37:55Z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