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ms-office.activeX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activeX/activeX1.xml" ContentType="application/vnd.ms-office.activeX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media/image36.jpg" ContentType="image/png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activeX/activeX2.xml" ContentType="application/vnd.ms-office.activeX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3"/>
  </p:notesMasterIdLst>
  <p:sldIdLst>
    <p:sldId id="282" r:id="rId3"/>
    <p:sldId id="257" r:id="rId4"/>
    <p:sldId id="258" r:id="rId5"/>
    <p:sldId id="259" r:id="rId6"/>
    <p:sldId id="261" r:id="rId7"/>
    <p:sldId id="263" r:id="rId8"/>
    <p:sldId id="264" r:id="rId9"/>
    <p:sldId id="266" r:id="rId10"/>
    <p:sldId id="267" r:id="rId11"/>
    <p:sldId id="268" r:id="rId12"/>
    <p:sldId id="269" r:id="rId13"/>
    <p:sldId id="270" r:id="rId14"/>
    <p:sldId id="272" r:id="rId15"/>
    <p:sldId id="274" r:id="rId16"/>
    <p:sldId id="278" r:id="rId17"/>
    <p:sldId id="275" r:id="rId18"/>
    <p:sldId id="276" r:id="rId19"/>
    <p:sldId id="279" r:id="rId20"/>
    <p:sldId id="280" r:id="rId21"/>
    <p:sldId id="281" r:id="rId22"/>
  </p:sldIdLst>
  <p:sldSz cx="12192000" cy="6858000"/>
  <p:notesSz cx="6858000" cy="9144000"/>
  <p:custDataLst>
    <p:tags r:id="rId24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89E3"/>
    <a:srgbClr val="F27AE1"/>
    <a:srgbClr val="F8A2E8"/>
    <a:srgbClr val="F1F39F"/>
    <a:srgbClr val="E5E949"/>
    <a:srgbClr val="F7AFED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64" d="100"/>
          <a:sy n="64" d="100"/>
        </p:scale>
        <p:origin x="78" y="5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E721CD-B5A5-4AFD-871D-230FD585589D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3173E83-6ACB-41FC-8942-BF2A67B75A49}">
      <dgm:prSet phldrT="[Text]"/>
      <dgm:spPr>
        <a:solidFill>
          <a:srgbClr val="E5E949"/>
        </a:solidFill>
      </dgm:spPr>
      <dgm:t>
        <a:bodyPr/>
        <a:lstStyle/>
        <a:p>
          <a:r>
            <a:rPr lang="en-US" b="1" dirty="0" smtClean="0">
              <a:solidFill>
                <a:schemeClr val="accent6">
                  <a:lumMod val="50000"/>
                </a:schemeClr>
              </a:solidFill>
            </a:rPr>
            <a:t>KẾT CẤU BÀI DẠY</a:t>
          </a:r>
          <a:endParaRPr lang="en-US" b="1" dirty="0">
            <a:solidFill>
              <a:schemeClr val="accent6">
                <a:lumMod val="50000"/>
              </a:schemeClr>
            </a:solidFill>
          </a:endParaRPr>
        </a:p>
      </dgm:t>
    </dgm:pt>
    <dgm:pt modelId="{E6376939-6E25-4E82-AA65-DCD746C2A71A}" type="parTrans" cxnId="{02BA4E21-75C8-44DE-8F08-D3DB03131DC6}">
      <dgm:prSet/>
      <dgm:spPr/>
      <dgm:t>
        <a:bodyPr/>
        <a:lstStyle/>
        <a:p>
          <a:endParaRPr lang="en-US"/>
        </a:p>
      </dgm:t>
    </dgm:pt>
    <dgm:pt modelId="{2B118FB4-6C14-44C4-94D5-B630D6736D06}" type="sibTrans" cxnId="{02BA4E21-75C8-44DE-8F08-D3DB03131DC6}">
      <dgm:prSet/>
      <dgm:spPr/>
      <dgm:t>
        <a:bodyPr/>
        <a:lstStyle/>
        <a:p>
          <a:endParaRPr lang="en-US"/>
        </a:p>
      </dgm:t>
    </dgm:pt>
    <dgm:pt modelId="{78817F76-E44D-4D03-88D9-E3F08424CC23}">
      <dgm:prSet phldrT="[Text]"/>
      <dgm:spPr>
        <a:solidFill>
          <a:srgbClr val="F1F39F"/>
        </a:solidFill>
      </dgm:spPr>
      <dgm:t>
        <a:bodyPr/>
        <a:lstStyle/>
        <a:p>
          <a:r>
            <a:rPr lang="en-US" dirty="0" smtClean="0">
              <a:solidFill>
                <a:srgbClr val="7030A0"/>
              </a:solidFill>
            </a:rPr>
            <a:t>Hoạt động 1: </a:t>
          </a:r>
        </a:p>
        <a:p>
          <a:r>
            <a:rPr lang="en-US" dirty="0" smtClean="0">
              <a:solidFill>
                <a:srgbClr val="7030A0"/>
              </a:solidFill>
            </a:rPr>
            <a:t>Ổn định tổ chức</a:t>
          </a:r>
          <a:endParaRPr lang="en-US" dirty="0">
            <a:solidFill>
              <a:srgbClr val="7030A0"/>
            </a:solidFill>
          </a:endParaRPr>
        </a:p>
      </dgm:t>
    </dgm:pt>
    <dgm:pt modelId="{F70AAC5D-9BA2-42C6-B457-35247F39976F}" type="parTrans" cxnId="{A3F52393-A930-44F5-9C26-12AA8BDEB2FF}">
      <dgm:prSet/>
      <dgm:spPr/>
      <dgm:t>
        <a:bodyPr/>
        <a:lstStyle/>
        <a:p>
          <a:endParaRPr lang="en-US"/>
        </a:p>
      </dgm:t>
    </dgm:pt>
    <dgm:pt modelId="{F7B9D8D1-D268-42D1-9B87-F60AF51A6CC8}" type="sibTrans" cxnId="{A3F52393-A930-44F5-9C26-12AA8BDEB2FF}">
      <dgm:prSet/>
      <dgm:spPr/>
      <dgm:t>
        <a:bodyPr/>
        <a:lstStyle/>
        <a:p>
          <a:endParaRPr lang="en-US"/>
        </a:p>
      </dgm:t>
    </dgm:pt>
    <dgm:pt modelId="{13548C51-00E8-4560-A6E2-8C3B1EA3ADB9}">
      <dgm:prSet phldrT="[Text]"/>
      <dgm:spPr>
        <a:solidFill>
          <a:srgbClr val="F1F39F"/>
        </a:solidFill>
      </dgm:spPr>
      <dgm:t>
        <a:bodyPr/>
        <a:lstStyle/>
        <a:p>
          <a:r>
            <a:rPr lang="en-US" dirty="0" smtClean="0">
              <a:solidFill>
                <a:srgbClr val="7030A0"/>
              </a:solidFill>
            </a:rPr>
            <a:t>Hoạt động 2: Dạy trẻ kỹ năng phòng chống nạn ấu dâm.</a:t>
          </a:r>
          <a:endParaRPr lang="en-US" dirty="0">
            <a:solidFill>
              <a:srgbClr val="7030A0"/>
            </a:solidFill>
          </a:endParaRPr>
        </a:p>
      </dgm:t>
    </dgm:pt>
    <dgm:pt modelId="{8782C702-03E5-4EB2-92A9-1B27D24156FA}" type="parTrans" cxnId="{C4F8ED28-B983-43A0-9D4B-B344E9D7A30F}">
      <dgm:prSet/>
      <dgm:spPr/>
      <dgm:t>
        <a:bodyPr/>
        <a:lstStyle/>
        <a:p>
          <a:endParaRPr lang="en-US"/>
        </a:p>
      </dgm:t>
    </dgm:pt>
    <dgm:pt modelId="{44937424-A39C-438C-BD17-B55ACCD7CD8F}" type="sibTrans" cxnId="{C4F8ED28-B983-43A0-9D4B-B344E9D7A30F}">
      <dgm:prSet/>
      <dgm:spPr/>
      <dgm:t>
        <a:bodyPr/>
        <a:lstStyle/>
        <a:p>
          <a:endParaRPr lang="en-US"/>
        </a:p>
      </dgm:t>
    </dgm:pt>
    <dgm:pt modelId="{71B81A12-DAEE-4A61-BD55-C4A05F3A10D8}">
      <dgm:prSet phldrT="[Text]"/>
      <dgm:spPr>
        <a:solidFill>
          <a:srgbClr val="F1F39F"/>
        </a:solidFill>
      </dgm:spPr>
      <dgm:t>
        <a:bodyPr/>
        <a:lstStyle/>
        <a:p>
          <a:r>
            <a:rPr lang="en-US" dirty="0" smtClean="0">
              <a:solidFill>
                <a:srgbClr val="7030A0"/>
              </a:solidFill>
            </a:rPr>
            <a:t>Hoạt động 3: </a:t>
          </a:r>
        </a:p>
        <a:p>
          <a:r>
            <a:rPr lang="en-US" dirty="0" smtClean="0">
              <a:solidFill>
                <a:srgbClr val="7030A0"/>
              </a:solidFill>
            </a:rPr>
            <a:t>Ôn luyện, củng cố</a:t>
          </a:r>
          <a:endParaRPr lang="en-US" dirty="0">
            <a:solidFill>
              <a:srgbClr val="7030A0"/>
            </a:solidFill>
          </a:endParaRPr>
        </a:p>
      </dgm:t>
    </dgm:pt>
    <dgm:pt modelId="{090B495D-C53C-44A7-B695-B3DA086FB022}" type="parTrans" cxnId="{74BCE919-A0D7-4DA7-A70F-3DEB023FC780}">
      <dgm:prSet/>
      <dgm:spPr/>
      <dgm:t>
        <a:bodyPr/>
        <a:lstStyle/>
        <a:p>
          <a:endParaRPr lang="en-US"/>
        </a:p>
      </dgm:t>
    </dgm:pt>
    <dgm:pt modelId="{1ACE91BF-3F21-47CD-9422-3B46AAA19EDB}" type="sibTrans" cxnId="{74BCE919-A0D7-4DA7-A70F-3DEB023FC780}">
      <dgm:prSet/>
      <dgm:spPr/>
      <dgm:t>
        <a:bodyPr/>
        <a:lstStyle/>
        <a:p>
          <a:endParaRPr lang="en-US"/>
        </a:p>
      </dgm:t>
    </dgm:pt>
    <dgm:pt modelId="{166BC985-3C4A-4A04-9038-66F63BC78358}" type="pres">
      <dgm:prSet presAssocID="{FFE721CD-B5A5-4AFD-871D-230FD585589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43E40301-1B63-49B6-8C88-D563E162A183}" type="pres">
      <dgm:prSet presAssocID="{A3173E83-6ACB-41FC-8942-BF2A67B75A49}" presName="hierRoot1" presStyleCnt="0">
        <dgm:presLayoutVars>
          <dgm:hierBranch val="init"/>
        </dgm:presLayoutVars>
      </dgm:prSet>
      <dgm:spPr/>
    </dgm:pt>
    <dgm:pt modelId="{9C85BBB0-802C-4CEE-84C5-659B688CA7E9}" type="pres">
      <dgm:prSet presAssocID="{A3173E83-6ACB-41FC-8942-BF2A67B75A49}" presName="rootComposite1" presStyleCnt="0"/>
      <dgm:spPr/>
    </dgm:pt>
    <dgm:pt modelId="{CF4D42CB-5C64-40CA-8CE3-025E8B367877}" type="pres">
      <dgm:prSet presAssocID="{A3173E83-6ACB-41FC-8942-BF2A67B75A49}" presName="rootText1" presStyleLbl="node0" presStyleIdx="0" presStyleCnt="1" custScaleY="1240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CBD0305-1F83-44A7-9A29-042CEF7C290B}" type="pres">
      <dgm:prSet presAssocID="{A3173E83-6ACB-41FC-8942-BF2A67B75A49}" presName="rootConnector1" presStyleLbl="node1" presStyleIdx="0" presStyleCnt="0"/>
      <dgm:spPr/>
      <dgm:t>
        <a:bodyPr/>
        <a:lstStyle/>
        <a:p>
          <a:endParaRPr lang="en-US"/>
        </a:p>
      </dgm:t>
    </dgm:pt>
    <dgm:pt modelId="{A0BFA4B2-134D-460C-81E5-1C693C6AD7AA}" type="pres">
      <dgm:prSet presAssocID="{A3173E83-6ACB-41FC-8942-BF2A67B75A49}" presName="hierChild2" presStyleCnt="0"/>
      <dgm:spPr/>
    </dgm:pt>
    <dgm:pt modelId="{7BA9058B-9C20-4DA4-8F9C-1FAC69DA298E}" type="pres">
      <dgm:prSet presAssocID="{F70AAC5D-9BA2-42C6-B457-35247F39976F}" presName="Name37" presStyleLbl="parChTrans1D2" presStyleIdx="0" presStyleCnt="3"/>
      <dgm:spPr/>
      <dgm:t>
        <a:bodyPr/>
        <a:lstStyle/>
        <a:p>
          <a:endParaRPr lang="en-US"/>
        </a:p>
      </dgm:t>
    </dgm:pt>
    <dgm:pt modelId="{9DF23167-38E5-4F96-A187-ABB492BC42C5}" type="pres">
      <dgm:prSet presAssocID="{78817F76-E44D-4D03-88D9-E3F08424CC23}" presName="hierRoot2" presStyleCnt="0">
        <dgm:presLayoutVars>
          <dgm:hierBranch val="init"/>
        </dgm:presLayoutVars>
      </dgm:prSet>
      <dgm:spPr/>
    </dgm:pt>
    <dgm:pt modelId="{39CD68CE-064F-48FA-896C-5A9AC13AF564}" type="pres">
      <dgm:prSet presAssocID="{78817F76-E44D-4D03-88D9-E3F08424CC23}" presName="rootComposite" presStyleCnt="0"/>
      <dgm:spPr/>
    </dgm:pt>
    <dgm:pt modelId="{76FC2425-BDA2-411F-96A4-A713095D9954}" type="pres">
      <dgm:prSet presAssocID="{78817F76-E44D-4D03-88D9-E3F08424CC23}" presName="rootText" presStyleLbl="node2" presStyleIdx="0" presStyleCnt="3" custScaleY="13816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5BB96CC-A8E5-4C39-8827-48B1D7F93959}" type="pres">
      <dgm:prSet presAssocID="{78817F76-E44D-4D03-88D9-E3F08424CC23}" presName="rootConnector" presStyleLbl="node2" presStyleIdx="0" presStyleCnt="3"/>
      <dgm:spPr/>
      <dgm:t>
        <a:bodyPr/>
        <a:lstStyle/>
        <a:p>
          <a:endParaRPr lang="en-US"/>
        </a:p>
      </dgm:t>
    </dgm:pt>
    <dgm:pt modelId="{A76E5A24-49C8-43BB-B59A-094A8E858C9F}" type="pres">
      <dgm:prSet presAssocID="{78817F76-E44D-4D03-88D9-E3F08424CC23}" presName="hierChild4" presStyleCnt="0"/>
      <dgm:spPr/>
    </dgm:pt>
    <dgm:pt modelId="{5FDAB889-86FF-41C4-8A55-E2663F45256C}" type="pres">
      <dgm:prSet presAssocID="{78817F76-E44D-4D03-88D9-E3F08424CC23}" presName="hierChild5" presStyleCnt="0"/>
      <dgm:spPr/>
    </dgm:pt>
    <dgm:pt modelId="{C1EA7183-5599-479C-AE10-1077D71AD7B9}" type="pres">
      <dgm:prSet presAssocID="{8782C702-03E5-4EB2-92A9-1B27D24156FA}" presName="Name37" presStyleLbl="parChTrans1D2" presStyleIdx="1" presStyleCnt="3"/>
      <dgm:spPr/>
      <dgm:t>
        <a:bodyPr/>
        <a:lstStyle/>
        <a:p>
          <a:endParaRPr lang="en-US"/>
        </a:p>
      </dgm:t>
    </dgm:pt>
    <dgm:pt modelId="{FA855DF9-5E4E-428C-BA69-FA0C9C4405BF}" type="pres">
      <dgm:prSet presAssocID="{13548C51-00E8-4560-A6E2-8C3B1EA3ADB9}" presName="hierRoot2" presStyleCnt="0">
        <dgm:presLayoutVars>
          <dgm:hierBranch val="init"/>
        </dgm:presLayoutVars>
      </dgm:prSet>
      <dgm:spPr/>
    </dgm:pt>
    <dgm:pt modelId="{B1FA1284-5138-475B-8CFD-C4277CD73C47}" type="pres">
      <dgm:prSet presAssocID="{13548C51-00E8-4560-A6E2-8C3B1EA3ADB9}" presName="rootComposite" presStyleCnt="0"/>
      <dgm:spPr/>
    </dgm:pt>
    <dgm:pt modelId="{2001D504-BC00-47DF-85CC-E2A18B7A2C2C}" type="pres">
      <dgm:prSet presAssocID="{13548C51-00E8-4560-A6E2-8C3B1EA3ADB9}" presName="rootText" presStyleLbl="node2" presStyleIdx="1" presStyleCnt="3" custScaleY="13816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3A26CF6-B88D-4667-98CD-ABD9B908C9FB}" type="pres">
      <dgm:prSet presAssocID="{13548C51-00E8-4560-A6E2-8C3B1EA3ADB9}" presName="rootConnector" presStyleLbl="node2" presStyleIdx="1" presStyleCnt="3"/>
      <dgm:spPr/>
      <dgm:t>
        <a:bodyPr/>
        <a:lstStyle/>
        <a:p>
          <a:endParaRPr lang="en-US"/>
        </a:p>
      </dgm:t>
    </dgm:pt>
    <dgm:pt modelId="{5759D424-9010-4448-B844-939D97530F7D}" type="pres">
      <dgm:prSet presAssocID="{13548C51-00E8-4560-A6E2-8C3B1EA3ADB9}" presName="hierChild4" presStyleCnt="0"/>
      <dgm:spPr/>
    </dgm:pt>
    <dgm:pt modelId="{1D63E9CC-62BD-4EF0-8ACC-5D359FDE6380}" type="pres">
      <dgm:prSet presAssocID="{13548C51-00E8-4560-A6E2-8C3B1EA3ADB9}" presName="hierChild5" presStyleCnt="0"/>
      <dgm:spPr/>
    </dgm:pt>
    <dgm:pt modelId="{41152647-B84A-483C-91B7-5EAF90A514B4}" type="pres">
      <dgm:prSet presAssocID="{090B495D-C53C-44A7-B695-B3DA086FB022}" presName="Name37" presStyleLbl="parChTrans1D2" presStyleIdx="2" presStyleCnt="3"/>
      <dgm:spPr/>
      <dgm:t>
        <a:bodyPr/>
        <a:lstStyle/>
        <a:p>
          <a:endParaRPr lang="en-US"/>
        </a:p>
      </dgm:t>
    </dgm:pt>
    <dgm:pt modelId="{8E5EB748-CF87-4637-A904-5041D13CF0F5}" type="pres">
      <dgm:prSet presAssocID="{71B81A12-DAEE-4A61-BD55-C4A05F3A10D8}" presName="hierRoot2" presStyleCnt="0">
        <dgm:presLayoutVars>
          <dgm:hierBranch val="init"/>
        </dgm:presLayoutVars>
      </dgm:prSet>
      <dgm:spPr/>
    </dgm:pt>
    <dgm:pt modelId="{F4A2E5EF-1C2E-49FA-B438-908F80E9E570}" type="pres">
      <dgm:prSet presAssocID="{71B81A12-DAEE-4A61-BD55-C4A05F3A10D8}" presName="rootComposite" presStyleCnt="0"/>
      <dgm:spPr/>
    </dgm:pt>
    <dgm:pt modelId="{D8C7159E-0157-46CD-860B-CE060E96EAD1}" type="pres">
      <dgm:prSet presAssocID="{71B81A12-DAEE-4A61-BD55-C4A05F3A10D8}" presName="rootText" presStyleLbl="node2" presStyleIdx="2" presStyleCnt="3" custScaleY="13647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8C53E33-5A96-46F2-BA92-B855EA7EB523}" type="pres">
      <dgm:prSet presAssocID="{71B81A12-DAEE-4A61-BD55-C4A05F3A10D8}" presName="rootConnector" presStyleLbl="node2" presStyleIdx="2" presStyleCnt="3"/>
      <dgm:spPr/>
      <dgm:t>
        <a:bodyPr/>
        <a:lstStyle/>
        <a:p>
          <a:endParaRPr lang="en-US"/>
        </a:p>
      </dgm:t>
    </dgm:pt>
    <dgm:pt modelId="{17C06A66-0857-497C-91DC-EA9471FCEBB8}" type="pres">
      <dgm:prSet presAssocID="{71B81A12-DAEE-4A61-BD55-C4A05F3A10D8}" presName="hierChild4" presStyleCnt="0"/>
      <dgm:spPr/>
    </dgm:pt>
    <dgm:pt modelId="{331CB5F0-C61B-4EC0-A9DD-AB38B98C593C}" type="pres">
      <dgm:prSet presAssocID="{71B81A12-DAEE-4A61-BD55-C4A05F3A10D8}" presName="hierChild5" presStyleCnt="0"/>
      <dgm:spPr/>
    </dgm:pt>
    <dgm:pt modelId="{D5EC4F2D-9CCD-4795-9A69-DE6CAE5B8380}" type="pres">
      <dgm:prSet presAssocID="{A3173E83-6ACB-41FC-8942-BF2A67B75A49}" presName="hierChild3" presStyleCnt="0"/>
      <dgm:spPr/>
    </dgm:pt>
  </dgm:ptLst>
  <dgm:cxnLst>
    <dgm:cxn modelId="{E75E0FE1-0C9A-4DF1-87AB-744230A0D027}" type="presOf" srcId="{F70AAC5D-9BA2-42C6-B457-35247F39976F}" destId="{7BA9058B-9C20-4DA4-8F9C-1FAC69DA298E}" srcOrd="0" destOrd="0" presId="urn:microsoft.com/office/officeart/2005/8/layout/orgChart1"/>
    <dgm:cxn modelId="{91B17669-3554-4767-8F32-DBE7461D661C}" type="presOf" srcId="{A3173E83-6ACB-41FC-8942-BF2A67B75A49}" destId="{CCBD0305-1F83-44A7-9A29-042CEF7C290B}" srcOrd="1" destOrd="0" presId="urn:microsoft.com/office/officeart/2005/8/layout/orgChart1"/>
    <dgm:cxn modelId="{98F89467-8112-43BD-A2F0-F90279B032B6}" type="presOf" srcId="{A3173E83-6ACB-41FC-8942-BF2A67B75A49}" destId="{CF4D42CB-5C64-40CA-8CE3-025E8B367877}" srcOrd="0" destOrd="0" presId="urn:microsoft.com/office/officeart/2005/8/layout/orgChart1"/>
    <dgm:cxn modelId="{02BA4E21-75C8-44DE-8F08-D3DB03131DC6}" srcId="{FFE721CD-B5A5-4AFD-871D-230FD585589D}" destId="{A3173E83-6ACB-41FC-8942-BF2A67B75A49}" srcOrd="0" destOrd="0" parTransId="{E6376939-6E25-4E82-AA65-DCD746C2A71A}" sibTransId="{2B118FB4-6C14-44C4-94D5-B630D6736D06}"/>
    <dgm:cxn modelId="{A3F52393-A930-44F5-9C26-12AA8BDEB2FF}" srcId="{A3173E83-6ACB-41FC-8942-BF2A67B75A49}" destId="{78817F76-E44D-4D03-88D9-E3F08424CC23}" srcOrd="0" destOrd="0" parTransId="{F70AAC5D-9BA2-42C6-B457-35247F39976F}" sibTransId="{F7B9D8D1-D268-42D1-9B87-F60AF51A6CC8}"/>
    <dgm:cxn modelId="{D2CD47F6-28A9-4534-A557-6E4C279A65BA}" type="presOf" srcId="{78817F76-E44D-4D03-88D9-E3F08424CC23}" destId="{76FC2425-BDA2-411F-96A4-A713095D9954}" srcOrd="0" destOrd="0" presId="urn:microsoft.com/office/officeart/2005/8/layout/orgChart1"/>
    <dgm:cxn modelId="{B2DFA711-90F1-4440-A0FD-53E24ED24136}" type="presOf" srcId="{13548C51-00E8-4560-A6E2-8C3B1EA3ADB9}" destId="{2001D504-BC00-47DF-85CC-E2A18B7A2C2C}" srcOrd="0" destOrd="0" presId="urn:microsoft.com/office/officeart/2005/8/layout/orgChart1"/>
    <dgm:cxn modelId="{06D6027D-69E2-4950-9266-75D40F674B2D}" type="presOf" srcId="{71B81A12-DAEE-4A61-BD55-C4A05F3A10D8}" destId="{48C53E33-5A96-46F2-BA92-B855EA7EB523}" srcOrd="1" destOrd="0" presId="urn:microsoft.com/office/officeart/2005/8/layout/orgChart1"/>
    <dgm:cxn modelId="{54900BFB-136B-429E-A2A8-79104B38E47E}" type="presOf" srcId="{FFE721CD-B5A5-4AFD-871D-230FD585589D}" destId="{166BC985-3C4A-4A04-9038-66F63BC78358}" srcOrd="0" destOrd="0" presId="urn:microsoft.com/office/officeart/2005/8/layout/orgChart1"/>
    <dgm:cxn modelId="{14A6EB63-20BA-4E36-9BDD-F33AA3C7B0C5}" type="presOf" srcId="{78817F76-E44D-4D03-88D9-E3F08424CC23}" destId="{C5BB96CC-A8E5-4C39-8827-48B1D7F93959}" srcOrd="1" destOrd="0" presId="urn:microsoft.com/office/officeart/2005/8/layout/orgChart1"/>
    <dgm:cxn modelId="{C4F8ED28-B983-43A0-9D4B-B344E9D7A30F}" srcId="{A3173E83-6ACB-41FC-8942-BF2A67B75A49}" destId="{13548C51-00E8-4560-A6E2-8C3B1EA3ADB9}" srcOrd="1" destOrd="0" parTransId="{8782C702-03E5-4EB2-92A9-1B27D24156FA}" sibTransId="{44937424-A39C-438C-BD17-B55ACCD7CD8F}"/>
    <dgm:cxn modelId="{6AB7EB63-42F2-471D-AC8D-B498094519D1}" type="presOf" srcId="{71B81A12-DAEE-4A61-BD55-C4A05F3A10D8}" destId="{D8C7159E-0157-46CD-860B-CE060E96EAD1}" srcOrd="0" destOrd="0" presId="urn:microsoft.com/office/officeart/2005/8/layout/orgChart1"/>
    <dgm:cxn modelId="{74BCE919-A0D7-4DA7-A70F-3DEB023FC780}" srcId="{A3173E83-6ACB-41FC-8942-BF2A67B75A49}" destId="{71B81A12-DAEE-4A61-BD55-C4A05F3A10D8}" srcOrd="2" destOrd="0" parTransId="{090B495D-C53C-44A7-B695-B3DA086FB022}" sibTransId="{1ACE91BF-3F21-47CD-9422-3B46AAA19EDB}"/>
    <dgm:cxn modelId="{B6A6FF5A-0C09-4A95-9DB6-606366928C22}" type="presOf" srcId="{13548C51-00E8-4560-A6E2-8C3B1EA3ADB9}" destId="{03A26CF6-B88D-4667-98CD-ABD9B908C9FB}" srcOrd="1" destOrd="0" presId="urn:microsoft.com/office/officeart/2005/8/layout/orgChart1"/>
    <dgm:cxn modelId="{E9B11526-DED7-4368-8776-ACF383E812AF}" type="presOf" srcId="{090B495D-C53C-44A7-B695-B3DA086FB022}" destId="{41152647-B84A-483C-91B7-5EAF90A514B4}" srcOrd="0" destOrd="0" presId="urn:microsoft.com/office/officeart/2005/8/layout/orgChart1"/>
    <dgm:cxn modelId="{DCEEBD45-0A3A-42C4-856B-145B87DF3E9F}" type="presOf" srcId="{8782C702-03E5-4EB2-92A9-1B27D24156FA}" destId="{C1EA7183-5599-479C-AE10-1077D71AD7B9}" srcOrd="0" destOrd="0" presId="urn:microsoft.com/office/officeart/2005/8/layout/orgChart1"/>
    <dgm:cxn modelId="{CC6D0225-9051-44D5-B638-84ED4C4A4EE0}" type="presParOf" srcId="{166BC985-3C4A-4A04-9038-66F63BC78358}" destId="{43E40301-1B63-49B6-8C88-D563E162A183}" srcOrd="0" destOrd="0" presId="urn:microsoft.com/office/officeart/2005/8/layout/orgChart1"/>
    <dgm:cxn modelId="{449C1151-5121-4897-89E6-83B977B6FE2C}" type="presParOf" srcId="{43E40301-1B63-49B6-8C88-D563E162A183}" destId="{9C85BBB0-802C-4CEE-84C5-659B688CA7E9}" srcOrd="0" destOrd="0" presId="urn:microsoft.com/office/officeart/2005/8/layout/orgChart1"/>
    <dgm:cxn modelId="{E074886B-7905-4241-B369-BAE29AEF59F9}" type="presParOf" srcId="{9C85BBB0-802C-4CEE-84C5-659B688CA7E9}" destId="{CF4D42CB-5C64-40CA-8CE3-025E8B367877}" srcOrd="0" destOrd="0" presId="urn:microsoft.com/office/officeart/2005/8/layout/orgChart1"/>
    <dgm:cxn modelId="{1B201425-B229-4C28-B478-027CEB074996}" type="presParOf" srcId="{9C85BBB0-802C-4CEE-84C5-659B688CA7E9}" destId="{CCBD0305-1F83-44A7-9A29-042CEF7C290B}" srcOrd="1" destOrd="0" presId="urn:microsoft.com/office/officeart/2005/8/layout/orgChart1"/>
    <dgm:cxn modelId="{04F9E992-2622-4CB7-8363-9563763F5276}" type="presParOf" srcId="{43E40301-1B63-49B6-8C88-D563E162A183}" destId="{A0BFA4B2-134D-460C-81E5-1C693C6AD7AA}" srcOrd="1" destOrd="0" presId="urn:microsoft.com/office/officeart/2005/8/layout/orgChart1"/>
    <dgm:cxn modelId="{E444BB64-553A-4C50-BF66-C379780B99CC}" type="presParOf" srcId="{A0BFA4B2-134D-460C-81E5-1C693C6AD7AA}" destId="{7BA9058B-9C20-4DA4-8F9C-1FAC69DA298E}" srcOrd="0" destOrd="0" presId="urn:microsoft.com/office/officeart/2005/8/layout/orgChart1"/>
    <dgm:cxn modelId="{6AC48095-776F-4C5D-A289-7B4D4B3D3E2B}" type="presParOf" srcId="{A0BFA4B2-134D-460C-81E5-1C693C6AD7AA}" destId="{9DF23167-38E5-4F96-A187-ABB492BC42C5}" srcOrd="1" destOrd="0" presId="urn:microsoft.com/office/officeart/2005/8/layout/orgChart1"/>
    <dgm:cxn modelId="{C6436FA8-0E8F-48FA-B50D-7F1F4D1BB978}" type="presParOf" srcId="{9DF23167-38E5-4F96-A187-ABB492BC42C5}" destId="{39CD68CE-064F-48FA-896C-5A9AC13AF564}" srcOrd="0" destOrd="0" presId="urn:microsoft.com/office/officeart/2005/8/layout/orgChart1"/>
    <dgm:cxn modelId="{4DEB0ADE-626E-4D36-AA54-C809535DA349}" type="presParOf" srcId="{39CD68CE-064F-48FA-896C-5A9AC13AF564}" destId="{76FC2425-BDA2-411F-96A4-A713095D9954}" srcOrd="0" destOrd="0" presId="urn:microsoft.com/office/officeart/2005/8/layout/orgChart1"/>
    <dgm:cxn modelId="{274CBE50-DB9B-41C2-8700-8B1E1EA158BF}" type="presParOf" srcId="{39CD68CE-064F-48FA-896C-5A9AC13AF564}" destId="{C5BB96CC-A8E5-4C39-8827-48B1D7F93959}" srcOrd="1" destOrd="0" presId="urn:microsoft.com/office/officeart/2005/8/layout/orgChart1"/>
    <dgm:cxn modelId="{6875F515-B3AC-486E-9A5E-87AB8BF1C80F}" type="presParOf" srcId="{9DF23167-38E5-4F96-A187-ABB492BC42C5}" destId="{A76E5A24-49C8-43BB-B59A-094A8E858C9F}" srcOrd="1" destOrd="0" presId="urn:microsoft.com/office/officeart/2005/8/layout/orgChart1"/>
    <dgm:cxn modelId="{0DEE22AB-8D45-4E7F-B889-CF7083A2B89C}" type="presParOf" srcId="{9DF23167-38E5-4F96-A187-ABB492BC42C5}" destId="{5FDAB889-86FF-41C4-8A55-E2663F45256C}" srcOrd="2" destOrd="0" presId="urn:microsoft.com/office/officeart/2005/8/layout/orgChart1"/>
    <dgm:cxn modelId="{DB311AB9-6C08-403D-9DF3-9EC5EBCB9D28}" type="presParOf" srcId="{A0BFA4B2-134D-460C-81E5-1C693C6AD7AA}" destId="{C1EA7183-5599-479C-AE10-1077D71AD7B9}" srcOrd="2" destOrd="0" presId="urn:microsoft.com/office/officeart/2005/8/layout/orgChart1"/>
    <dgm:cxn modelId="{3D8682A3-9AA8-4891-8A17-A8A8EEC31D78}" type="presParOf" srcId="{A0BFA4B2-134D-460C-81E5-1C693C6AD7AA}" destId="{FA855DF9-5E4E-428C-BA69-FA0C9C4405BF}" srcOrd="3" destOrd="0" presId="urn:microsoft.com/office/officeart/2005/8/layout/orgChart1"/>
    <dgm:cxn modelId="{E1B03A85-4F24-434F-851E-3B0040DB85D0}" type="presParOf" srcId="{FA855DF9-5E4E-428C-BA69-FA0C9C4405BF}" destId="{B1FA1284-5138-475B-8CFD-C4277CD73C47}" srcOrd="0" destOrd="0" presId="urn:microsoft.com/office/officeart/2005/8/layout/orgChart1"/>
    <dgm:cxn modelId="{D8722379-03F7-42B8-95E7-68C57691A528}" type="presParOf" srcId="{B1FA1284-5138-475B-8CFD-C4277CD73C47}" destId="{2001D504-BC00-47DF-85CC-E2A18B7A2C2C}" srcOrd="0" destOrd="0" presId="urn:microsoft.com/office/officeart/2005/8/layout/orgChart1"/>
    <dgm:cxn modelId="{D0C6B636-56FA-4C2E-816B-6828D0B18396}" type="presParOf" srcId="{B1FA1284-5138-475B-8CFD-C4277CD73C47}" destId="{03A26CF6-B88D-4667-98CD-ABD9B908C9FB}" srcOrd="1" destOrd="0" presId="urn:microsoft.com/office/officeart/2005/8/layout/orgChart1"/>
    <dgm:cxn modelId="{5B58B228-5FFD-4CB4-958B-CE6752865DA6}" type="presParOf" srcId="{FA855DF9-5E4E-428C-BA69-FA0C9C4405BF}" destId="{5759D424-9010-4448-B844-939D97530F7D}" srcOrd="1" destOrd="0" presId="urn:microsoft.com/office/officeart/2005/8/layout/orgChart1"/>
    <dgm:cxn modelId="{6D7A4D20-DB20-4582-9FE0-A26105BBF9C5}" type="presParOf" srcId="{FA855DF9-5E4E-428C-BA69-FA0C9C4405BF}" destId="{1D63E9CC-62BD-4EF0-8ACC-5D359FDE6380}" srcOrd="2" destOrd="0" presId="urn:microsoft.com/office/officeart/2005/8/layout/orgChart1"/>
    <dgm:cxn modelId="{F2F1FC81-6843-49D6-934E-6356E5FF4F41}" type="presParOf" srcId="{A0BFA4B2-134D-460C-81E5-1C693C6AD7AA}" destId="{41152647-B84A-483C-91B7-5EAF90A514B4}" srcOrd="4" destOrd="0" presId="urn:microsoft.com/office/officeart/2005/8/layout/orgChart1"/>
    <dgm:cxn modelId="{5A81FDE7-1DCF-4E00-8252-07B600E5D217}" type="presParOf" srcId="{A0BFA4B2-134D-460C-81E5-1C693C6AD7AA}" destId="{8E5EB748-CF87-4637-A904-5041D13CF0F5}" srcOrd="5" destOrd="0" presId="urn:microsoft.com/office/officeart/2005/8/layout/orgChart1"/>
    <dgm:cxn modelId="{CFEB2F97-82CE-4111-A383-5F280B023F2F}" type="presParOf" srcId="{8E5EB748-CF87-4637-A904-5041D13CF0F5}" destId="{F4A2E5EF-1C2E-49FA-B438-908F80E9E570}" srcOrd="0" destOrd="0" presId="urn:microsoft.com/office/officeart/2005/8/layout/orgChart1"/>
    <dgm:cxn modelId="{EAD10540-D008-440A-B218-AA7312459FCF}" type="presParOf" srcId="{F4A2E5EF-1C2E-49FA-B438-908F80E9E570}" destId="{D8C7159E-0157-46CD-860B-CE060E96EAD1}" srcOrd="0" destOrd="0" presId="urn:microsoft.com/office/officeart/2005/8/layout/orgChart1"/>
    <dgm:cxn modelId="{E1C53421-139B-4734-A112-FBE9F28CE49D}" type="presParOf" srcId="{F4A2E5EF-1C2E-49FA-B438-908F80E9E570}" destId="{48C53E33-5A96-46F2-BA92-B855EA7EB523}" srcOrd="1" destOrd="0" presId="urn:microsoft.com/office/officeart/2005/8/layout/orgChart1"/>
    <dgm:cxn modelId="{F3DBE289-6C31-4469-9C42-D5309B6DFE7A}" type="presParOf" srcId="{8E5EB748-CF87-4637-A904-5041D13CF0F5}" destId="{17C06A66-0857-497C-91DC-EA9471FCEBB8}" srcOrd="1" destOrd="0" presId="urn:microsoft.com/office/officeart/2005/8/layout/orgChart1"/>
    <dgm:cxn modelId="{CF30B914-186E-43B3-B114-E3334838845B}" type="presParOf" srcId="{8E5EB748-CF87-4637-A904-5041D13CF0F5}" destId="{331CB5F0-C61B-4EC0-A9DD-AB38B98C593C}" srcOrd="2" destOrd="0" presId="urn:microsoft.com/office/officeart/2005/8/layout/orgChart1"/>
    <dgm:cxn modelId="{E6F08710-4402-4C71-9C66-4C6895F6D9BF}" type="presParOf" srcId="{43E40301-1B63-49B6-8C88-D563E162A183}" destId="{D5EC4F2D-9CCD-4795-9A69-DE6CAE5B838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152647-B84A-483C-91B7-5EAF90A514B4}">
      <dsp:nvSpPr>
        <dsp:cNvPr id="0" name=""/>
        <dsp:cNvSpPr/>
      </dsp:nvSpPr>
      <dsp:spPr>
        <a:xfrm>
          <a:off x="5786436" y="2647038"/>
          <a:ext cx="4093946" cy="7105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5259"/>
              </a:lnTo>
              <a:lnTo>
                <a:pt x="4093946" y="355259"/>
              </a:lnTo>
              <a:lnTo>
                <a:pt x="4093946" y="71051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EA7183-5599-479C-AE10-1077D71AD7B9}">
      <dsp:nvSpPr>
        <dsp:cNvPr id="0" name=""/>
        <dsp:cNvSpPr/>
      </dsp:nvSpPr>
      <dsp:spPr>
        <a:xfrm>
          <a:off x="5740716" y="2647038"/>
          <a:ext cx="91440" cy="71051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1051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A9058B-9C20-4DA4-8F9C-1FAC69DA298E}">
      <dsp:nvSpPr>
        <dsp:cNvPr id="0" name=""/>
        <dsp:cNvSpPr/>
      </dsp:nvSpPr>
      <dsp:spPr>
        <a:xfrm>
          <a:off x="1692490" y="2647038"/>
          <a:ext cx="4093946" cy="710519"/>
        </a:xfrm>
        <a:custGeom>
          <a:avLst/>
          <a:gdLst/>
          <a:ahLst/>
          <a:cxnLst/>
          <a:rect l="0" t="0" r="0" b="0"/>
          <a:pathLst>
            <a:path>
              <a:moveTo>
                <a:pt x="4093946" y="0"/>
              </a:moveTo>
              <a:lnTo>
                <a:pt x="4093946" y="355259"/>
              </a:lnTo>
              <a:lnTo>
                <a:pt x="0" y="355259"/>
              </a:lnTo>
              <a:lnTo>
                <a:pt x="0" y="71051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4D42CB-5C64-40CA-8CE3-025E8B367877}">
      <dsp:nvSpPr>
        <dsp:cNvPr id="0" name=""/>
        <dsp:cNvSpPr/>
      </dsp:nvSpPr>
      <dsp:spPr>
        <a:xfrm>
          <a:off x="4094723" y="548704"/>
          <a:ext cx="3383426" cy="2098333"/>
        </a:xfrm>
        <a:prstGeom prst="rect">
          <a:avLst/>
        </a:prstGeom>
        <a:solidFill>
          <a:srgbClr val="E5E94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smtClean="0">
              <a:solidFill>
                <a:schemeClr val="accent6">
                  <a:lumMod val="50000"/>
                </a:schemeClr>
              </a:solidFill>
            </a:rPr>
            <a:t>KẾT CẤU BÀI DẠY</a:t>
          </a:r>
          <a:endParaRPr lang="en-US" sz="4000" b="1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4094723" y="548704"/>
        <a:ext cx="3383426" cy="2098333"/>
      </dsp:txXfrm>
    </dsp:sp>
    <dsp:sp modelId="{76FC2425-BDA2-411F-96A4-A713095D9954}">
      <dsp:nvSpPr>
        <dsp:cNvPr id="0" name=""/>
        <dsp:cNvSpPr/>
      </dsp:nvSpPr>
      <dsp:spPr>
        <a:xfrm>
          <a:off x="776" y="3357558"/>
          <a:ext cx="3383426" cy="2337372"/>
        </a:xfrm>
        <a:prstGeom prst="rect">
          <a:avLst/>
        </a:prstGeom>
        <a:solidFill>
          <a:srgbClr val="F1F39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>
              <a:solidFill>
                <a:srgbClr val="7030A0"/>
              </a:solidFill>
            </a:rPr>
            <a:t>Hoạt động 1: </a:t>
          </a: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>
              <a:solidFill>
                <a:srgbClr val="7030A0"/>
              </a:solidFill>
            </a:rPr>
            <a:t>Ổn định tổ chức</a:t>
          </a:r>
          <a:endParaRPr lang="en-US" sz="4000" kern="1200" dirty="0">
            <a:solidFill>
              <a:srgbClr val="7030A0"/>
            </a:solidFill>
          </a:endParaRPr>
        </a:p>
      </dsp:txBody>
      <dsp:txXfrm>
        <a:off x="776" y="3357558"/>
        <a:ext cx="3383426" cy="2337372"/>
      </dsp:txXfrm>
    </dsp:sp>
    <dsp:sp modelId="{2001D504-BC00-47DF-85CC-E2A18B7A2C2C}">
      <dsp:nvSpPr>
        <dsp:cNvPr id="0" name=""/>
        <dsp:cNvSpPr/>
      </dsp:nvSpPr>
      <dsp:spPr>
        <a:xfrm>
          <a:off x="4094723" y="3357558"/>
          <a:ext cx="3383426" cy="2337355"/>
        </a:xfrm>
        <a:prstGeom prst="rect">
          <a:avLst/>
        </a:prstGeom>
        <a:solidFill>
          <a:srgbClr val="F1F39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>
              <a:solidFill>
                <a:srgbClr val="7030A0"/>
              </a:solidFill>
            </a:rPr>
            <a:t>Hoạt động 2: Dạy trẻ kỹ năng phòng chống nạn ấu dâm.</a:t>
          </a:r>
          <a:endParaRPr lang="en-US" sz="4000" kern="1200" dirty="0">
            <a:solidFill>
              <a:srgbClr val="7030A0"/>
            </a:solidFill>
          </a:endParaRPr>
        </a:p>
      </dsp:txBody>
      <dsp:txXfrm>
        <a:off x="4094723" y="3357558"/>
        <a:ext cx="3383426" cy="2337355"/>
      </dsp:txXfrm>
    </dsp:sp>
    <dsp:sp modelId="{D8C7159E-0157-46CD-860B-CE060E96EAD1}">
      <dsp:nvSpPr>
        <dsp:cNvPr id="0" name=""/>
        <dsp:cNvSpPr/>
      </dsp:nvSpPr>
      <dsp:spPr>
        <a:xfrm>
          <a:off x="8188670" y="3357558"/>
          <a:ext cx="3383426" cy="2308782"/>
        </a:xfrm>
        <a:prstGeom prst="rect">
          <a:avLst/>
        </a:prstGeom>
        <a:solidFill>
          <a:srgbClr val="F1F39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>
              <a:solidFill>
                <a:srgbClr val="7030A0"/>
              </a:solidFill>
            </a:rPr>
            <a:t>Hoạt động 3: </a:t>
          </a: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>
              <a:solidFill>
                <a:srgbClr val="7030A0"/>
              </a:solidFill>
            </a:rPr>
            <a:t>Ôn luyện, củng cố</a:t>
          </a:r>
          <a:endParaRPr lang="en-US" sz="4000" kern="1200" dirty="0">
            <a:solidFill>
              <a:srgbClr val="7030A0"/>
            </a:solidFill>
          </a:endParaRPr>
        </a:p>
      </dsp:txBody>
      <dsp:txXfrm>
        <a:off x="8188670" y="3357558"/>
        <a:ext cx="3383426" cy="23087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184E7E-0A34-4053-A6CC-D84044E00EE9}" type="datetimeFigureOut">
              <a:rPr lang="vi-VN" smtClean="0"/>
              <a:t>22/02/2024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1162C3-43AD-4191-9E23-1B70B61F40A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141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59C17-F4C5-4FBD-BE7C-FB07DB5B136D}" type="datetimeFigureOut">
              <a:rPr lang="vi-VN" smtClean="0"/>
              <a:t>22/02/2024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38D31-D419-49F9-9BBF-5C63E17C43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047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59C17-F4C5-4FBD-BE7C-FB07DB5B136D}" type="datetimeFigureOut">
              <a:rPr lang="vi-VN" smtClean="0"/>
              <a:t>22/02/2024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38D31-D419-49F9-9BBF-5C63E17C43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5946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59C17-F4C5-4FBD-BE7C-FB07DB5B136D}" type="datetimeFigureOut">
              <a:rPr lang="vi-VN" smtClean="0"/>
              <a:t>22/02/2024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38D31-D419-49F9-9BBF-5C63E17C43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98079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C442A-997D-4B0B-985C-F772D927C93E}" type="datetimeFigureOut">
              <a:rPr lang="en-US"/>
              <a:pPr>
                <a:defRPr/>
              </a:pPr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CD2BB7-23C5-48EC-87EB-F99EB39529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871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37839F-2117-45EC-B430-5A750E3A8260}" type="datetimeFigureOut">
              <a:rPr lang="en-US"/>
              <a:pPr>
                <a:defRPr/>
              </a:pPr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A5041-F960-446E-97DD-627EBD79EC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2614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C9CE8-5BCE-41D3-9EF0-A6D6CDD4251D}" type="datetimeFigureOut">
              <a:rPr lang="en-US"/>
              <a:pPr>
                <a:defRPr/>
              </a:pPr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A48F58-FB50-4250-9DE3-3492B373B5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1553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3FF60-B8C1-4E37-A678-8D2D2EBB6C8A}" type="datetimeFigureOut">
              <a:rPr lang="en-US"/>
              <a:pPr>
                <a:defRPr/>
              </a:pPr>
              <a:t>2/22/2024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7AEAF-6F09-4E48-80B8-ABE4BFAA12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481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74D8ED-F266-4FB9-BF1F-14B9F311423E}" type="datetimeFigureOut">
              <a:rPr lang="en-US"/>
              <a:pPr>
                <a:defRPr/>
              </a:pPr>
              <a:t>2/22/2024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B4AA6-309A-430F-B45A-38B78C7119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8819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556F4A-BFAB-4477-9C8E-9A923E803628}" type="datetimeFigureOut">
              <a:rPr lang="en-US"/>
              <a:pPr>
                <a:defRPr/>
              </a:pPr>
              <a:t>2/22/2024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44C0D1-AB6C-49CB-9165-1D9FE2EDBD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7420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44B7C9-A6ED-4D0C-89A9-E29C22B74FA6}" type="datetimeFigureOut">
              <a:rPr lang="en-US"/>
              <a:pPr>
                <a:defRPr/>
              </a:pPr>
              <a:t>2/22/2024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1FDA48-2E18-45CD-8298-4598D1B885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3675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E0D1FF-4B5D-4498-AF33-2443273BD184}" type="datetimeFigureOut">
              <a:rPr lang="en-US"/>
              <a:pPr>
                <a:defRPr/>
              </a:pPr>
              <a:t>2/22/2024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6B5EB2-3471-4A39-AF5C-7F1937C8D8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694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59C17-F4C5-4FBD-BE7C-FB07DB5B136D}" type="datetimeFigureOut">
              <a:rPr lang="vi-VN" smtClean="0"/>
              <a:t>22/02/2024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38D31-D419-49F9-9BBF-5C63E17C43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42765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954762-C7DC-4DC4-96E4-92676D67F54E}" type="datetimeFigureOut">
              <a:rPr lang="en-US"/>
              <a:pPr>
                <a:defRPr/>
              </a:pPr>
              <a:t>2/22/2024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6B1E5E-54BF-4D1F-A457-7A7DCD8901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8136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9FA9FE-D99B-43D4-9A2C-2FE34BEDA3BA}" type="datetimeFigureOut">
              <a:rPr lang="en-US"/>
              <a:pPr>
                <a:defRPr/>
              </a:pPr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C3815-85DB-411E-A84C-C94BCF1171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9278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5C6F9-CCD6-4995-BAB5-0E41510705C5}" type="datetimeFigureOut">
              <a:rPr lang="en-US"/>
              <a:pPr>
                <a:defRPr/>
              </a:pPr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DFA6FC-F5F5-4CFB-8FA0-075C459503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885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59C17-F4C5-4FBD-BE7C-FB07DB5B136D}" type="datetimeFigureOut">
              <a:rPr lang="vi-VN" smtClean="0"/>
              <a:t>22/02/2024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38D31-D419-49F9-9BBF-5C63E17C43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50468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59C17-F4C5-4FBD-BE7C-FB07DB5B136D}" type="datetimeFigureOut">
              <a:rPr lang="vi-VN" smtClean="0"/>
              <a:t>22/02/2024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38D31-D419-49F9-9BBF-5C63E17C43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2466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59C17-F4C5-4FBD-BE7C-FB07DB5B136D}" type="datetimeFigureOut">
              <a:rPr lang="vi-VN" smtClean="0"/>
              <a:t>22/02/2024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38D31-D419-49F9-9BBF-5C63E17C43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8381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B5159C17-F4C5-4FBD-BE7C-FB07DB5B136D}" type="datetimeFigureOut">
              <a:rPr lang="vi-VN" smtClean="0"/>
              <a:t>22/02/2024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8B038D31-D419-49F9-9BBF-5C63E17C43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7815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B5159C17-F4C5-4FBD-BE7C-FB07DB5B136D}" type="datetimeFigureOut">
              <a:rPr lang="vi-VN" smtClean="0"/>
              <a:t>22/02/2024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8B038D31-D419-49F9-9BBF-5C63E17C43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01027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59C17-F4C5-4FBD-BE7C-FB07DB5B136D}" type="datetimeFigureOut">
              <a:rPr lang="vi-VN" smtClean="0"/>
              <a:t>22/02/2024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38D31-D419-49F9-9BBF-5C63E17C43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19558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59C17-F4C5-4FBD-BE7C-FB07DB5B136D}" type="datetimeFigureOut">
              <a:rPr lang="vi-VN" smtClean="0"/>
              <a:t>22/02/2024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38D31-D419-49F9-9BBF-5C63E17C43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50173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rgbClr val="F8A2E8"/>
            </a:gs>
            <a:gs pos="83000">
              <a:srgbClr val="F7AFED"/>
            </a:gs>
            <a:gs pos="100000">
              <a:srgbClr val="EF89E3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59C17-F4C5-4FBD-BE7C-FB07DB5B136D}" type="datetimeFigureOut">
              <a:rPr lang="vi-VN" smtClean="0"/>
              <a:t>22/02/2024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038D31-D419-49F9-9BBF-5C63E17C43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40378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B1E6541-CBCB-441D-93C2-A553F049B9E6}" type="datetimeFigureOut">
              <a:rPr lang="en-US"/>
              <a:pPr>
                <a:defRPr/>
              </a:pPr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E22E223-3AAD-4E04-B699-ECC0A249A3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36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127.xml"/><Relationship Id="rId7" Type="http://schemas.openxmlformats.org/officeDocument/2006/relationships/image" Target="../media/image20.wmf"/><Relationship Id="rId2" Type="http://schemas.openxmlformats.org/officeDocument/2006/relationships/tags" Target="../tags/tag126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28.xml"/><Relationship Id="rId4" Type="http://schemas.openxmlformats.org/officeDocument/2006/relationships/control" Target="../activeX/activeX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jpg"/><Relationship Id="rId18" Type="http://schemas.openxmlformats.org/officeDocument/2006/relationships/image" Target="../media/image33.jpg"/><Relationship Id="rId3" Type="http://schemas.microsoft.com/office/2007/relationships/media" Target="../media/media1.mp3"/><Relationship Id="rId7" Type="http://schemas.openxmlformats.org/officeDocument/2006/relationships/image" Target="../media/image22.png"/><Relationship Id="rId12" Type="http://schemas.openxmlformats.org/officeDocument/2006/relationships/image" Target="../media/image27.jpg"/><Relationship Id="rId17" Type="http://schemas.openxmlformats.org/officeDocument/2006/relationships/image" Target="../media/image32.jpg"/><Relationship Id="rId2" Type="http://schemas.openxmlformats.org/officeDocument/2006/relationships/tags" Target="../tags/tag130.xml"/><Relationship Id="rId16" Type="http://schemas.openxmlformats.org/officeDocument/2006/relationships/image" Target="../media/image31.gif"/><Relationship Id="rId20" Type="http://schemas.openxmlformats.org/officeDocument/2006/relationships/image" Target="../media/image4.png"/><Relationship Id="rId1" Type="http://schemas.openxmlformats.org/officeDocument/2006/relationships/tags" Target="../tags/tag129.xml"/><Relationship Id="rId6" Type="http://schemas.openxmlformats.org/officeDocument/2006/relationships/image" Target="../media/image21.jpg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16.jpg"/><Relationship Id="rId4" Type="http://schemas.openxmlformats.org/officeDocument/2006/relationships/audio" Target="../media/media1.mp3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38.xml"/><Relationship Id="rId13" Type="http://schemas.openxmlformats.org/officeDocument/2006/relationships/tags" Target="../tags/tag143.xml"/><Relationship Id="rId18" Type="http://schemas.openxmlformats.org/officeDocument/2006/relationships/tags" Target="../tags/tag148.xml"/><Relationship Id="rId26" Type="http://schemas.openxmlformats.org/officeDocument/2006/relationships/image" Target="../media/image35.png"/><Relationship Id="rId3" Type="http://schemas.openxmlformats.org/officeDocument/2006/relationships/tags" Target="../tags/tag133.xml"/><Relationship Id="rId21" Type="http://schemas.openxmlformats.org/officeDocument/2006/relationships/tags" Target="../tags/tag151.xml"/><Relationship Id="rId7" Type="http://schemas.openxmlformats.org/officeDocument/2006/relationships/tags" Target="../tags/tag137.xml"/><Relationship Id="rId12" Type="http://schemas.openxmlformats.org/officeDocument/2006/relationships/tags" Target="../tags/tag142.xml"/><Relationship Id="rId17" Type="http://schemas.openxmlformats.org/officeDocument/2006/relationships/tags" Target="../tags/tag147.xml"/><Relationship Id="rId25" Type="http://schemas.openxmlformats.org/officeDocument/2006/relationships/image" Target="../media/image34.jpeg"/><Relationship Id="rId2" Type="http://schemas.openxmlformats.org/officeDocument/2006/relationships/tags" Target="../tags/tag132.xml"/><Relationship Id="rId16" Type="http://schemas.openxmlformats.org/officeDocument/2006/relationships/tags" Target="../tags/tag146.xml"/><Relationship Id="rId20" Type="http://schemas.openxmlformats.org/officeDocument/2006/relationships/tags" Target="../tags/tag150.xml"/><Relationship Id="rId29" Type="http://schemas.openxmlformats.org/officeDocument/2006/relationships/image" Target="../media/image12.emf"/><Relationship Id="rId1" Type="http://schemas.openxmlformats.org/officeDocument/2006/relationships/tags" Target="../tags/tag131.xml"/><Relationship Id="rId6" Type="http://schemas.openxmlformats.org/officeDocument/2006/relationships/tags" Target="../tags/tag136.xml"/><Relationship Id="rId11" Type="http://schemas.openxmlformats.org/officeDocument/2006/relationships/tags" Target="../tags/tag141.xml"/><Relationship Id="rId24" Type="http://schemas.openxmlformats.org/officeDocument/2006/relationships/slideLayout" Target="../slideLayouts/slideLayout6.xml"/><Relationship Id="rId5" Type="http://schemas.openxmlformats.org/officeDocument/2006/relationships/tags" Target="../tags/tag135.xml"/><Relationship Id="rId15" Type="http://schemas.openxmlformats.org/officeDocument/2006/relationships/tags" Target="../tags/tag145.xml"/><Relationship Id="rId23" Type="http://schemas.openxmlformats.org/officeDocument/2006/relationships/tags" Target="../tags/tag153.xml"/><Relationship Id="rId28" Type="http://schemas.openxmlformats.org/officeDocument/2006/relationships/image" Target="../media/image11.emf"/><Relationship Id="rId10" Type="http://schemas.openxmlformats.org/officeDocument/2006/relationships/tags" Target="../tags/tag140.xml"/><Relationship Id="rId19" Type="http://schemas.openxmlformats.org/officeDocument/2006/relationships/tags" Target="../tags/tag149.xml"/><Relationship Id="rId4" Type="http://schemas.openxmlformats.org/officeDocument/2006/relationships/tags" Target="../tags/tag134.xml"/><Relationship Id="rId9" Type="http://schemas.openxmlformats.org/officeDocument/2006/relationships/tags" Target="../tags/tag139.xml"/><Relationship Id="rId14" Type="http://schemas.openxmlformats.org/officeDocument/2006/relationships/tags" Target="../tags/tag144.xml"/><Relationship Id="rId22" Type="http://schemas.openxmlformats.org/officeDocument/2006/relationships/tags" Target="../tags/tag152.xml"/><Relationship Id="rId27" Type="http://schemas.openxmlformats.org/officeDocument/2006/relationships/image" Target="../media/image36.jp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tags" Target="../tags/tag166.xml"/><Relationship Id="rId18" Type="http://schemas.openxmlformats.org/officeDocument/2006/relationships/tags" Target="../tags/tag171.xml"/><Relationship Id="rId26" Type="http://schemas.openxmlformats.org/officeDocument/2006/relationships/tags" Target="../tags/tag179.xml"/><Relationship Id="rId21" Type="http://schemas.openxmlformats.org/officeDocument/2006/relationships/tags" Target="../tags/tag174.xml"/><Relationship Id="rId34" Type="http://schemas.openxmlformats.org/officeDocument/2006/relationships/image" Target="../media/image37.jpg"/><Relationship Id="rId7" Type="http://schemas.openxmlformats.org/officeDocument/2006/relationships/tags" Target="../tags/tag160.xml"/><Relationship Id="rId12" Type="http://schemas.openxmlformats.org/officeDocument/2006/relationships/tags" Target="../tags/tag165.xml"/><Relationship Id="rId17" Type="http://schemas.openxmlformats.org/officeDocument/2006/relationships/tags" Target="../tags/tag170.xml"/><Relationship Id="rId25" Type="http://schemas.openxmlformats.org/officeDocument/2006/relationships/tags" Target="../tags/tag178.xml"/><Relationship Id="rId33" Type="http://schemas.openxmlformats.org/officeDocument/2006/relationships/image" Target="../media/image13.png"/><Relationship Id="rId2" Type="http://schemas.openxmlformats.org/officeDocument/2006/relationships/tags" Target="../tags/tag155.xml"/><Relationship Id="rId16" Type="http://schemas.openxmlformats.org/officeDocument/2006/relationships/tags" Target="../tags/tag169.xml"/><Relationship Id="rId20" Type="http://schemas.openxmlformats.org/officeDocument/2006/relationships/tags" Target="../tags/tag173.xml"/><Relationship Id="rId29" Type="http://schemas.openxmlformats.org/officeDocument/2006/relationships/tags" Target="../tags/tag182.xml"/><Relationship Id="rId1" Type="http://schemas.openxmlformats.org/officeDocument/2006/relationships/tags" Target="../tags/tag154.xml"/><Relationship Id="rId6" Type="http://schemas.openxmlformats.org/officeDocument/2006/relationships/tags" Target="../tags/tag159.xml"/><Relationship Id="rId11" Type="http://schemas.openxmlformats.org/officeDocument/2006/relationships/tags" Target="../tags/tag164.xml"/><Relationship Id="rId24" Type="http://schemas.openxmlformats.org/officeDocument/2006/relationships/tags" Target="../tags/tag177.xml"/><Relationship Id="rId32" Type="http://schemas.openxmlformats.org/officeDocument/2006/relationships/slideLayout" Target="../slideLayouts/slideLayout6.xml"/><Relationship Id="rId37" Type="http://schemas.openxmlformats.org/officeDocument/2006/relationships/image" Target="../media/image11.emf"/><Relationship Id="rId5" Type="http://schemas.openxmlformats.org/officeDocument/2006/relationships/tags" Target="../tags/tag158.xml"/><Relationship Id="rId15" Type="http://schemas.openxmlformats.org/officeDocument/2006/relationships/tags" Target="../tags/tag168.xml"/><Relationship Id="rId23" Type="http://schemas.openxmlformats.org/officeDocument/2006/relationships/tags" Target="../tags/tag176.xml"/><Relationship Id="rId28" Type="http://schemas.openxmlformats.org/officeDocument/2006/relationships/tags" Target="../tags/tag181.xml"/><Relationship Id="rId36" Type="http://schemas.openxmlformats.org/officeDocument/2006/relationships/image" Target="../media/image12.emf"/><Relationship Id="rId10" Type="http://schemas.openxmlformats.org/officeDocument/2006/relationships/tags" Target="../tags/tag163.xml"/><Relationship Id="rId19" Type="http://schemas.openxmlformats.org/officeDocument/2006/relationships/tags" Target="../tags/tag172.xml"/><Relationship Id="rId31" Type="http://schemas.openxmlformats.org/officeDocument/2006/relationships/tags" Target="../tags/tag184.xml"/><Relationship Id="rId4" Type="http://schemas.openxmlformats.org/officeDocument/2006/relationships/tags" Target="../tags/tag157.xml"/><Relationship Id="rId9" Type="http://schemas.openxmlformats.org/officeDocument/2006/relationships/tags" Target="../tags/tag162.xml"/><Relationship Id="rId14" Type="http://schemas.openxmlformats.org/officeDocument/2006/relationships/tags" Target="../tags/tag167.xml"/><Relationship Id="rId22" Type="http://schemas.openxmlformats.org/officeDocument/2006/relationships/tags" Target="../tags/tag175.xml"/><Relationship Id="rId27" Type="http://schemas.openxmlformats.org/officeDocument/2006/relationships/tags" Target="../tags/tag180.xml"/><Relationship Id="rId30" Type="http://schemas.openxmlformats.org/officeDocument/2006/relationships/tags" Target="../tags/tag183.xml"/><Relationship Id="rId35" Type="http://schemas.openxmlformats.org/officeDocument/2006/relationships/image" Target="../media/image38.jpg"/><Relationship Id="rId8" Type="http://schemas.openxmlformats.org/officeDocument/2006/relationships/tags" Target="../tags/tag161.xml"/><Relationship Id="rId3" Type="http://schemas.openxmlformats.org/officeDocument/2006/relationships/tags" Target="../tags/tag156.xml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tags" Target="../tags/tag197.xml"/><Relationship Id="rId18" Type="http://schemas.openxmlformats.org/officeDocument/2006/relationships/tags" Target="../tags/tag202.xml"/><Relationship Id="rId26" Type="http://schemas.openxmlformats.org/officeDocument/2006/relationships/tags" Target="../tags/tag210.xml"/><Relationship Id="rId3" Type="http://schemas.openxmlformats.org/officeDocument/2006/relationships/tags" Target="../tags/tag187.xml"/><Relationship Id="rId21" Type="http://schemas.openxmlformats.org/officeDocument/2006/relationships/tags" Target="../tags/tag205.xml"/><Relationship Id="rId34" Type="http://schemas.openxmlformats.org/officeDocument/2006/relationships/image" Target="../media/image12.emf"/><Relationship Id="rId7" Type="http://schemas.openxmlformats.org/officeDocument/2006/relationships/tags" Target="../tags/tag191.xml"/><Relationship Id="rId12" Type="http://schemas.openxmlformats.org/officeDocument/2006/relationships/tags" Target="../tags/tag196.xml"/><Relationship Id="rId17" Type="http://schemas.openxmlformats.org/officeDocument/2006/relationships/tags" Target="../tags/tag201.xml"/><Relationship Id="rId25" Type="http://schemas.openxmlformats.org/officeDocument/2006/relationships/tags" Target="../tags/tag209.xml"/><Relationship Id="rId33" Type="http://schemas.openxmlformats.org/officeDocument/2006/relationships/image" Target="../media/image11.emf"/><Relationship Id="rId2" Type="http://schemas.openxmlformats.org/officeDocument/2006/relationships/tags" Target="../tags/tag186.xml"/><Relationship Id="rId16" Type="http://schemas.openxmlformats.org/officeDocument/2006/relationships/tags" Target="../tags/tag200.xml"/><Relationship Id="rId20" Type="http://schemas.openxmlformats.org/officeDocument/2006/relationships/tags" Target="../tags/tag204.xml"/><Relationship Id="rId29" Type="http://schemas.openxmlformats.org/officeDocument/2006/relationships/slideLayout" Target="../slideLayouts/slideLayout6.xml"/><Relationship Id="rId1" Type="http://schemas.openxmlformats.org/officeDocument/2006/relationships/tags" Target="../tags/tag185.xml"/><Relationship Id="rId6" Type="http://schemas.openxmlformats.org/officeDocument/2006/relationships/tags" Target="../tags/tag190.xml"/><Relationship Id="rId11" Type="http://schemas.openxmlformats.org/officeDocument/2006/relationships/tags" Target="../tags/tag195.xml"/><Relationship Id="rId24" Type="http://schemas.openxmlformats.org/officeDocument/2006/relationships/tags" Target="../tags/tag208.xml"/><Relationship Id="rId32" Type="http://schemas.openxmlformats.org/officeDocument/2006/relationships/image" Target="../media/image40.png"/><Relationship Id="rId5" Type="http://schemas.openxmlformats.org/officeDocument/2006/relationships/tags" Target="../tags/tag189.xml"/><Relationship Id="rId15" Type="http://schemas.openxmlformats.org/officeDocument/2006/relationships/tags" Target="../tags/tag199.xml"/><Relationship Id="rId23" Type="http://schemas.openxmlformats.org/officeDocument/2006/relationships/tags" Target="../tags/tag207.xml"/><Relationship Id="rId28" Type="http://schemas.openxmlformats.org/officeDocument/2006/relationships/tags" Target="../tags/tag212.xml"/><Relationship Id="rId10" Type="http://schemas.openxmlformats.org/officeDocument/2006/relationships/tags" Target="../tags/tag194.xml"/><Relationship Id="rId19" Type="http://schemas.openxmlformats.org/officeDocument/2006/relationships/tags" Target="../tags/tag203.xml"/><Relationship Id="rId31" Type="http://schemas.openxmlformats.org/officeDocument/2006/relationships/image" Target="../media/image39.png"/><Relationship Id="rId4" Type="http://schemas.openxmlformats.org/officeDocument/2006/relationships/tags" Target="../tags/tag188.xml"/><Relationship Id="rId9" Type="http://schemas.openxmlformats.org/officeDocument/2006/relationships/tags" Target="../tags/tag193.xml"/><Relationship Id="rId14" Type="http://schemas.openxmlformats.org/officeDocument/2006/relationships/tags" Target="../tags/tag198.xml"/><Relationship Id="rId22" Type="http://schemas.openxmlformats.org/officeDocument/2006/relationships/tags" Target="../tags/tag206.xml"/><Relationship Id="rId27" Type="http://schemas.openxmlformats.org/officeDocument/2006/relationships/tags" Target="../tags/tag211.xml"/><Relationship Id="rId30" Type="http://schemas.openxmlformats.org/officeDocument/2006/relationships/image" Target="../media/image16.jpg"/><Relationship Id="rId8" Type="http://schemas.openxmlformats.org/officeDocument/2006/relationships/tags" Target="../tags/tag19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215.xml"/><Relationship Id="rId7" Type="http://schemas.openxmlformats.org/officeDocument/2006/relationships/image" Target="../media/image41.jpg"/><Relationship Id="rId2" Type="http://schemas.openxmlformats.org/officeDocument/2006/relationships/tags" Target="../tags/tag214.xml"/><Relationship Id="rId1" Type="http://schemas.openxmlformats.org/officeDocument/2006/relationships/tags" Target="../tags/tag213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217.xml"/><Relationship Id="rId7" Type="http://schemas.openxmlformats.org/officeDocument/2006/relationships/image" Target="../media/image42.wmf"/><Relationship Id="rId2" Type="http://schemas.openxmlformats.org/officeDocument/2006/relationships/tags" Target="../tags/tag216.xml"/><Relationship Id="rId1" Type="http://schemas.openxmlformats.org/officeDocument/2006/relationships/vmlDrawing" Target="../drawings/vmlDrawing2.vml"/><Relationship Id="rId6" Type="http://schemas.openxmlformats.org/officeDocument/2006/relationships/slideLayout" Target="../slideLayouts/slideLayout6.xml"/><Relationship Id="rId5" Type="http://schemas.openxmlformats.org/officeDocument/2006/relationships/tags" Target="../tags/tag218.xml"/><Relationship Id="rId4" Type="http://schemas.openxmlformats.org/officeDocument/2006/relationships/control" Target="../activeX/activeX2.xml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tags" Target="../tags/tag231.xml"/><Relationship Id="rId18" Type="http://schemas.openxmlformats.org/officeDocument/2006/relationships/tags" Target="../tags/tag236.xml"/><Relationship Id="rId26" Type="http://schemas.openxmlformats.org/officeDocument/2006/relationships/tags" Target="../tags/tag244.xml"/><Relationship Id="rId3" Type="http://schemas.openxmlformats.org/officeDocument/2006/relationships/tags" Target="../tags/tag221.xml"/><Relationship Id="rId21" Type="http://schemas.openxmlformats.org/officeDocument/2006/relationships/tags" Target="../tags/tag239.xml"/><Relationship Id="rId34" Type="http://schemas.openxmlformats.org/officeDocument/2006/relationships/image" Target="../media/image44.jpeg"/><Relationship Id="rId7" Type="http://schemas.openxmlformats.org/officeDocument/2006/relationships/tags" Target="../tags/tag225.xml"/><Relationship Id="rId12" Type="http://schemas.openxmlformats.org/officeDocument/2006/relationships/tags" Target="../tags/tag230.xml"/><Relationship Id="rId17" Type="http://schemas.openxmlformats.org/officeDocument/2006/relationships/tags" Target="../tags/tag235.xml"/><Relationship Id="rId25" Type="http://schemas.openxmlformats.org/officeDocument/2006/relationships/tags" Target="../tags/tag243.xml"/><Relationship Id="rId33" Type="http://schemas.openxmlformats.org/officeDocument/2006/relationships/image" Target="../media/image43.jpeg"/><Relationship Id="rId2" Type="http://schemas.openxmlformats.org/officeDocument/2006/relationships/tags" Target="../tags/tag220.xml"/><Relationship Id="rId16" Type="http://schemas.openxmlformats.org/officeDocument/2006/relationships/tags" Target="../tags/tag234.xml"/><Relationship Id="rId20" Type="http://schemas.openxmlformats.org/officeDocument/2006/relationships/tags" Target="../tags/tag238.xml"/><Relationship Id="rId29" Type="http://schemas.openxmlformats.org/officeDocument/2006/relationships/tags" Target="../tags/tag247.xml"/><Relationship Id="rId1" Type="http://schemas.openxmlformats.org/officeDocument/2006/relationships/tags" Target="../tags/tag219.xml"/><Relationship Id="rId6" Type="http://schemas.openxmlformats.org/officeDocument/2006/relationships/tags" Target="../tags/tag224.xml"/><Relationship Id="rId11" Type="http://schemas.openxmlformats.org/officeDocument/2006/relationships/tags" Target="../tags/tag229.xml"/><Relationship Id="rId24" Type="http://schemas.openxmlformats.org/officeDocument/2006/relationships/tags" Target="../tags/tag242.xml"/><Relationship Id="rId32" Type="http://schemas.openxmlformats.org/officeDocument/2006/relationships/image" Target="../media/image33.jpg"/><Relationship Id="rId5" Type="http://schemas.openxmlformats.org/officeDocument/2006/relationships/tags" Target="../tags/tag223.xml"/><Relationship Id="rId15" Type="http://schemas.openxmlformats.org/officeDocument/2006/relationships/tags" Target="../tags/tag233.xml"/><Relationship Id="rId23" Type="http://schemas.openxmlformats.org/officeDocument/2006/relationships/tags" Target="../tags/tag241.xml"/><Relationship Id="rId28" Type="http://schemas.openxmlformats.org/officeDocument/2006/relationships/tags" Target="../tags/tag246.xml"/><Relationship Id="rId36" Type="http://schemas.openxmlformats.org/officeDocument/2006/relationships/image" Target="../media/image12.emf"/><Relationship Id="rId10" Type="http://schemas.openxmlformats.org/officeDocument/2006/relationships/tags" Target="../tags/tag228.xml"/><Relationship Id="rId19" Type="http://schemas.openxmlformats.org/officeDocument/2006/relationships/tags" Target="../tags/tag237.xml"/><Relationship Id="rId31" Type="http://schemas.openxmlformats.org/officeDocument/2006/relationships/slideLayout" Target="../slideLayouts/slideLayout6.xml"/><Relationship Id="rId4" Type="http://schemas.openxmlformats.org/officeDocument/2006/relationships/tags" Target="../tags/tag222.xml"/><Relationship Id="rId9" Type="http://schemas.openxmlformats.org/officeDocument/2006/relationships/tags" Target="../tags/tag227.xml"/><Relationship Id="rId14" Type="http://schemas.openxmlformats.org/officeDocument/2006/relationships/tags" Target="../tags/tag232.xml"/><Relationship Id="rId22" Type="http://schemas.openxmlformats.org/officeDocument/2006/relationships/tags" Target="../tags/tag240.xml"/><Relationship Id="rId27" Type="http://schemas.openxmlformats.org/officeDocument/2006/relationships/tags" Target="../tags/tag245.xml"/><Relationship Id="rId30" Type="http://schemas.openxmlformats.org/officeDocument/2006/relationships/tags" Target="../tags/tag248.xml"/><Relationship Id="rId35" Type="http://schemas.openxmlformats.org/officeDocument/2006/relationships/image" Target="../media/image11.emf"/><Relationship Id="rId8" Type="http://schemas.openxmlformats.org/officeDocument/2006/relationships/tags" Target="../tags/tag2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9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2" Type="http://schemas.openxmlformats.org/officeDocument/2006/relationships/tags" Target="../tags/tag251.xml"/><Relationship Id="rId1" Type="http://schemas.openxmlformats.org/officeDocument/2006/relationships/tags" Target="../tags/tag250.xml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p3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16.xml"/><Relationship Id="rId7" Type="http://schemas.openxmlformats.org/officeDocument/2006/relationships/audio" Target="../media/media1.mp3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microsoft.com/office/2007/relationships/media" Target="../media/media1.mp3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254.xml"/><Relationship Id="rId7" Type="http://schemas.openxmlformats.org/officeDocument/2006/relationships/image" Target="../media/image48.gif"/><Relationship Id="rId2" Type="http://schemas.openxmlformats.org/officeDocument/2006/relationships/tags" Target="../tags/tag253.xml"/><Relationship Id="rId1" Type="http://schemas.openxmlformats.org/officeDocument/2006/relationships/tags" Target="../tags/tag252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2.mp3"/><Relationship Id="rId4" Type="http://schemas.microsoft.com/office/2007/relationships/media" Target="../media/media2.mp3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7.xml"/><Relationship Id="rId7" Type="http://schemas.openxmlformats.org/officeDocument/2006/relationships/diagramColors" Target="../diagrams/colors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7" Type="http://schemas.openxmlformats.org/officeDocument/2006/relationships/image" Target="../media/image5.jp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36.xml"/><Relationship Id="rId18" Type="http://schemas.openxmlformats.org/officeDocument/2006/relationships/tags" Target="../tags/tag39.xml"/><Relationship Id="rId26" Type="http://schemas.openxmlformats.org/officeDocument/2006/relationships/tags" Target="../tags/tag47.xml"/><Relationship Id="rId39" Type="http://schemas.openxmlformats.org/officeDocument/2006/relationships/image" Target="../media/image10.png"/><Relationship Id="rId21" Type="http://schemas.openxmlformats.org/officeDocument/2006/relationships/tags" Target="../tags/tag42.xml"/><Relationship Id="rId34" Type="http://schemas.openxmlformats.org/officeDocument/2006/relationships/slideLayout" Target="../slideLayouts/slideLayout6.xml"/><Relationship Id="rId42" Type="http://schemas.openxmlformats.org/officeDocument/2006/relationships/image" Target="../media/image4.png"/><Relationship Id="rId7" Type="http://schemas.openxmlformats.org/officeDocument/2006/relationships/tags" Target="../tags/tag30.xml"/><Relationship Id="rId2" Type="http://schemas.openxmlformats.org/officeDocument/2006/relationships/tags" Target="../tags/tag25.xml"/><Relationship Id="rId16" Type="http://schemas.microsoft.com/office/2007/relationships/media" Target="../media/media2.mp3"/><Relationship Id="rId20" Type="http://schemas.openxmlformats.org/officeDocument/2006/relationships/tags" Target="../tags/tag41.xml"/><Relationship Id="rId29" Type="http://schemas.openxmlformats.org/officeDocument/2006/relationships/tags" Target="../tags/tag50.xml"/><Relationship Id="rId41" Type="http://schemas.openxmlformats.org/officeDocument/2006/relationships/image" Target="../media/image12.emf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11" Type="http://schemas.openxmlformats.org/officeDocument/2006/relationships/tags" Target="../tags/tag34.xml"/><Relationship Id="rId24" Type="http://schemas.openxmlformats.org/officeDocument/2006/relationships/tags" Target="../tags/tag45.xml"/><Relationship Id="rId32" Type="http://schemas.openxmlformats.org/officeDocument/2006/relationships/tags" Target="../tags/tag53.xml"/><Relationship Id="rId37" Type="http://schemas.openxmlformats.org/officeDocument/2006/relationships/image" Target="../media/image8.png"/><Relationship Id="rId40" Type="http://schemas.openxmlformats.org/officeDocument/2006/relationships/image" Target="../media/image11.emf"/><Relationship Id="rId5" Type="http://schemas.openxmlformats.org/officeDocument/2006/relationships/tags" Target="../tags/tag28.xml"/><Relationship Id="rId15" Type="http://schemas.openxmlformats.org/officeDocument/2006/relationships/tags" Target="../tags/tag38.xml"/><Relationship Id="rId23" Type="http://schemas.openxmlformats.org/officeDocument/2006/relationships/tags" Target="../tags/tag44.xml"/><Relationship Id="rId28" Type="http://schemas.openxmlformats.org/officeDocument/2006/relationships/tags" Target="../tags/tag49.xml"/><Relationship Id="rId36" Type="http://schemas.openxmlformats.org/officeDocument/2006/relationships/image" Target="../media/image7.png"/><Relationship Id="rId10" Type="http://schemas.openxmlformats.org/officeDocument/2006/relationships/tags" Target="../tags/tag33.xml"/><Relationship Id="rId19" Type="http://schemas.openxmlformats.org/officeDocument/2006/relationships/tags" Target="../tags/tag40.xml"/><Relationship Id="rId31" Type="http://schemas.openxmlformats.org/officeDocument/2006/relationships/tags" Target="../tags/tag52.xml"/><Relationship Id="rId4" Type="http://schemas.openxmlformats.org/officeDocument/2006/relationships/tags" Target="../tags/tag27.xml"/><Relationship Id="rId9" Type="http://schemas.openxmlformats.org/officeDocument/2006/relationships/tags" Target="../tags/tag32.xml"/><Relationship Id="rId14" Type="http://schemas.openxmlformats.org/officeDocument/2006/relationships/tags" Target="../tags/tag37.xml"/><Relationship Id="rId22" Type="http://schemas.openxmlformats.org/officeDocument/2006/relationships/tags" Target="../tags/tag43.xml"/><Relationship Id="rId27" Type="http://schemas.openxmlformats.org/officeDocument/2006/relationships/tags" Target="../tags/tag48.xml"/><Relationship Id="rId30" Type="http://schemas.openxmlformats.org/officeDocument/2006/relationships/tags" Target="../tags/tag51.xml"/><Relationship Id="rId35" Type="http://schemas.openxmlformats.org/officeDocument/2006/relationships/image" Target="../media/image6.png"/><Relationship Id="rId8" Type="http://schemas.openxmlformats.org/officeDocument/2006/relationships/tags" Target="../tags/tag31.xml"/><Relationship Id="rId3" Type="http://schemas.openxmlformats.org/officeDocument/2006/relationships/tags" Target="../tags/tag26.xml"/><Relationship Id="rId12" Type="http://schemas.openxmlformats.org/officeDocument/2006/relationships/tags" Target="../tags/tag35.xml"/><Relationship Id="rId17" Type="http://schemas.openxmlformats.org/officeDocument/2006/relationships/audio" Target="../media/media2.mp3"/><Relationship Id="rId25" Type="http://schemas.openxmlformats.org/officeDocument/2006/relationships/tags" Target="../tags/tag46.xml"/><Relationship Id="rId33" Type="http://schemas.openxmlformats.org/officeDocument/2006/relationships/tags" Target="../tags/tag54.xml"/><Relationship Id="rId38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tags" Target="../tags/tag67.xml"/><Relationship Id="rId18" Type="http://schemas.openxmlformats.org/officeDocument/2006/relationships/tags" Target="../tags/tag72.xml"/><Relationship Id="rId26" Type="http://schemas.openxmlformats.org/officeDocument/2006/relationships/tags" Target="../tags/tag80.xml"/><Relationship Id="rId3" Type="http://schemas.openxmlformats.org/officeDocument/2006/relationships/tags" Target="../tags/tag57.xml"/><Relationship Id="rId21" Type="http://schemas.openxmlformats.org/officeDocument/2006/relationships/tags" Target="../tags/tag75.xml"/><Relationship Id="rId34" Type="http://schemas.openxmlformats.org/officeDocument/2006/relationships/image" Target="../media/image11.emf"/><Relationship Id="rId7" Type="http://schemas.openxmlformats.org/officeDocument/2006/relationships/tags" Target="../tags/tag61.xml"/><Relationship Id="rId12" Type="http://schemas.openxmlformats.org/officeDocument/2006/relationships/tags" Target="../tags/tag66.xml"/><Relationship Id="rId17" Type="http://schemas.openxmlformats.org/officeDocument/2006/relationships/tags" Target="../tags/tag71.xml"/><Relationship Id="rId25" Type="http://schemas.openxmlformats.org/officeDocument/2006/relationships/tags" Target="../tags/tag79.xml"/><Relationship Id="rId33" Type="http://schemas.openxmlformats.org/officeDocument/2006/relationships/image" Target="../media/image12.emf"/><Relationship Id="rId2" Type="http://schemas.openxmlformats.org/officeDocument/2006/relationships/tags" Target="../tags/tag56.xml"/><Relationship Id="rId16" Type="http://schemas.openxmlformats.org/officeDocument/2006/relationships/tags" Target="../tags/tag70.xml"/><Relationship Id="rId20" Type="http://schemas.openxmlformats.org/officeDocument/2006/relationships/tags" Target="../tags/tag74.xml"/><Relationship Id="rId29" Type="http://schemas.openxmlformats.org/officeDocument/2006/relationships/tags" Target="../tags/tag83.xml"/><Relationship Id="rId1" Type="http://schemas.openxmlformats.org/officeDocument/2006/relationships/tags" Target="../tags/tag55.xml"/><Relationship Id="rId6" Type="http://schemas.openxmlformats.org/officeDocument/2006/relationships/tags" Target="../tags/tag60.xml"/><Relationship Id="rId11" Type="http://schemas.openxmlformats.org/officeDocument/2006/relationships/tags" Target="../tags/tag65.xml"/><Relationship Id="rId24" Type="http://schemas.openxmlformats.org/officeDocument/2006/relationships/tags" Target="../tags/tag78.xml"/><Relationship Id="rId32" Type="http://schemas.openxmlformats.org/officeDocument/2006/relationships/slideLayout" Target="../slideLayouts/slideLayout6.xml"/><Relationship Id="rId5" Type="http://schemas.openxmlformats.org/officeDocument/2006/relationships/tags" Target="../tags/tag59.xml"/><Relationship Id="rId15" Type="http://schemas.openxmlformats.org/officeDocument/2006/relationships/tags" Target="../tags/tag69.xml"/><Relationship Id="rId23" Type="http://schemas.openxmlformats.org/officeDocument/2006/relationships/tags" Target="../tags/tag77.xml"/><Relationship Id="rId28" Type="http://schemas.openxmlformats.org/officeDocument/2006/relationships/tags" Target="../tags/tag82.xml"/><Relationship Id="rId10" Type="http://schemas.openxmlformats.org/officeDocument/2006/relationships/tags" Target="../tags/tag64.xml"/><Relationship Id="rId19" Type="http://schemas.openxmlformats.org/officeDocument/2006/relationships/tags" Target="../tags/tag73.xml"/><Relationship Id="rId31" Type="http://schemas.openxmlformats.org/officeDocument/2006/relationships/tags" Target="../tags/tag85.xml"/><Relationship Id="rId4" Type="http://schemas.openxmlformats.org/officeDocument/2006/relationships/tags" Target="../tags/tag58.xml"/><Relationship Id="rId9" Type="http://schemas.openxmlformats.org/officeDocument/2006/relationships/tags" Target="../tags/tag63.xml"/><Relationship Id="rId14" Type="http://schemas.openxmlformats.org/officeDocument/2006/relationships/tags" Target="../tags/tag68.xml"/><Relationship Id="rId22" Type="http://schemas.openxmlformats.org/officeDocument/2006/relationships/tags" Target="../tags/tag76.xml"/><Relationship Id="rId27" Type="http://schemas.openxmlformats.org/officeDocument/2006/relationships/tags" Target="../tags/tag81.xml"/><Relationship Id="rId30" Type="http://schemas.openxmlformats.org/officeDocument/2006/relationships/tags" Target="../tags/tag84.xml"/><Relationship Id="rId35" Type="http://schemas.openxmlformats.org/officeDocument/2006/relationships/image" Target="../media/image13.png"/><Relationship Id="rId8" Type="http://schemas.openxmlformats.org/officeDocument/2006/relationships/tags" Target="../tags/tag62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tags" Target="../tags/tag98.xml"/><Relationship Id="rId18" Type="http://schemas.openxmlformats.org/officeDocument/2006/relationships/tags" Target="../tags/tag103.xml"/><Relationship Id="rId26" Type="http://schemas.openxmlformats.org/officeDocument/2006/relationships/tags" Target="../tags/tag111.xml"/><Relationship Id="rId39" Type="http://schemas.openxmlformats.org/officeDocument/2006/relationships/image" Target="../media/image16.jpg"/><Relationship Id="rId21" Type="http://schemas.openxmlformats.org/officeDocument/2006/relationships/tags" Target="../tags/tag106.xml"/><Relationship Id="rId34" Type="http://schemas.openxmlformats.org/officeDocument/2006/relationships/tags" Target="../tags/tag119.xml"/><Relationship Id="rId42" Type="http://schemas.openxmlformats.org/officeDocument/2006/relationships/image" Target="../media/image11.emf"/><Relationship Id="rId7" Type="http://schemas.openxmlformats.org/officeDocument/2006/relationships/tags" Target="../tags/tag92.xml"/><Relationship Id="rId2" Type="http://schemas.openxmlformats.org/officeDocument/2006/relationships/tags" Target="../tags/tag87.xml"/><Relationship Id="rId16" Type="http://schemas.openxmlformats.org/officeDocument/2006/relationships/tags" Target="../tags/tag101.xml"/><Relationship Id="rId20" Type="http://schemas.openxmlformats.org/officeDocument/2006/relationships/tags" Target="../tags/tag105.xml"/><Relationship Id="rId29" Type="http://schemas.openxmlformats.org/officeDocument/2006/relationships/tags" Target="../tags/tag114.xml"/><Relationship Id="rId41" Type="http://schemas.openxmlformats.org/officeDocument/2006/relationships/image" Target="../media/image12.emf"/><Relationship Id="rId1" Type="http://schemas.openxmlformats.org/officeDocument/2006/relationships/tags" Target="../tags/tag86.xml"/><Relationship Id="rId6" Type="http://schemas.openxmlformats.org/officeDocument/2006/relationships/tags" Target="../tags/tag91.xml"/><Relationship Id="rId11" Type="http://schemas.openxmlformats.org/officeDocument/2006/relationships/tags" Target="../tags/tag96.xml"/><Relationship Id="rId24" Type="http://schemas.openxmlformats.org/officeDocument/2006/relationships/tags" Target="../tags/tag109.xml"/><Relationship Id="rId32" Type="http://schemas.openxmlformats.org/officeDocument/2006/relationships/tags" Target="../tags/tag117.xml"/><Relationship Id="rId37" Type="http://schemas.openxmlformats.org/officeDocument/2006/relationships/image" Target="../media/image14.png"/><Relationship Id="rId40" Type="http://schemas.openxmlformats.org/officeDocument/2006/relationships/image" Target="../media/image17.png"/><Relationship Id="rId5" Type="http://schemas.openxmlformats.org/officeDocument/2006/relationships/tags" Target="../tags/tag90.xml"/><Relationship Id="rId15" Type="http://schemas.openxmlformats.org/officeDocument/2006/relationships/tags" Target="../tags/tag100.xml"/><Relationship Id="rId23" Type="http://schemas.openxmlformats.org/officeDocument/2006/relationships/tags" Target="../tags/tag108.xml"/><Relationship Id="rId28" Type="http://schemas.openxmlformats.org/officeDocument/2006/relationships/tags" Target="../tags/tag113.xml"/><Relationship Id="rId36" Type="http://schemas.openxmlformats.org/officeDocument/2006/relationships/slideLayout" Target="../slideLayouts/slideLayout6.xml"/><Relationship Id="rId10" Type="http://schemas.openxmlformats.org/officeDocument/2006/relationships/tags" Target="../tags/tag95.xml"/><Relationship Id="rId19" Type="http://schemas.openxmlformats.org/officeDocument/2006/relationships/tags" Target="../tags/tag104.xml"/><Relationship Id="rId31" Type="http://schemas.openxmlformats.org/officeDocument/2006/relationships/tags" Target="../tags/tag116.xml"/><Relationship Id="rId4" Type="http://schemas.openxmlformats.org/officeDocument/2006/relationships/tags" Target="../tags/tag89.xml"/><Relationship Id="rId9" Type="http://schemas.openxmlformats.org/officeDocument/2006/relationships/tags" Target="../tags/tag94.xml"/><Relationship Id="rId14" Type="http://schemas.openxmlformats.org/officeDocument/2006/relationships/tags" Target="../tags/tag99.xml"/><Relationship Id="rId22" Type="http://schemas.openxmlformats.org/officeDocument/2006/relationships/tags" Target="../tags/tag107.xml"/><Relationship Id="rId27" Type="http://schemas.openxmlformats.org/officeDocument/2006/relationships/tags" Target="../tags/tag112.xml"/><Relationship Id="rId30" Type="http://schemas.openxmlformats.org/officeDocument/2006/relationships/tags" Target="../tags/tag115.xml"/><Relationship Id="rId35" Type="http://schemas.openxmlformats.org/officeDocument/2006/relationships/tags" Target="../tags/tag120.xml"/><Relationship Id="rId8" Type="http://schemas.openxmlformats.org/officeDocument/2006/relationships/tags" Target="../tags/tag93.xml"/><Relationship Id="rId3" Type="http://schemas.openxmlformats.org/officeDocument/2006/relationships/tags" Target="../tags/tag88.xml"/><Relationship Id="rId12" Type="http://schemas.openxmlformats.org/officeDocument/2006/relationships/tags" Target="../tags/tag97.xml"/><Relationship Id="rId17" Type="http://schemas.openxmlformats.org/officeDocument/2006/relationships/tags" Target="../tags/tag102.xml"/><Relationship Id="rId25" Type="http://schemas.openxmlformats.org/officeDocument/2006/relationships/tags" Target="../tags/tag110.xml"/><Relationship Id="rId33" Type="http://schemas.openxmlformats.org/officeDocument/2006/relationships/tags" Target="../tags/tag118.xml"/><Relationship Id="rId38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4" Type="http://schemas.openxmlformats.org/officeDocument/2006/relationships/image" Target="../media/image1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125.xml"/><Relationship Id="rId7" Type="http://schemas.openxmlformats.org/officeDocument/2006/relationships/image" Target="../media/image19.jpg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4"/>
          <p:cNvSpPr txBox="1">
            <a:spLocks noChangeArrowheads="1"/>
          </p:cNvSpPr>
          <p:nvPr/>
        </p:nvSpPr>
        <p:spPr bwMode="auto">
          <a:xfrm>
            <a:off x="4006851" y="188914"/>
            <a:ext cx="415607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GD &amp; ĐT QUẬN LONG BIÊN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SỮA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0" name="TextBox 5"/>
          <p:cNvSpPr txBox="1">
            <a:spLocks noChangeArrowheads="1"/>
          </p:cNvSpPr>
          <p:nvPr/>
        </p:nvSpPr>
        <p:spPr bwMode="auto">
          <a:xfrm>
            <a:off x="2417763" y="2079625"/>
            <a:ext cx="7504112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ÁN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101" name="TextBox 7"/>
          <p:cNvSpPr txBox="1">
            <a:spLocks noChangeArrowheads="1"/>
          </p:cNvSpPr>
          <p:nvPr/>
        </p:nvSpPr>
        <p:spPr bwMode="auto">
          <a:xfrm>
            <a:off x="3076575" y="3405189"/>
            <a:ext cx="6979731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 :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ấu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dâm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 : 4-5 TUỔI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 25 – 30 PHÚT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: NGUYỄN 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 SEN 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nhac bai tap phat trien chung (mp3cut.net) (1)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863" y="9191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0" descr="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564" y="890589"/>
            <a:ext cx="1304925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749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custDataLst>
              <p:tags r:id="rId3"/>
            </p:custDataLst>
          </p:nvPr>
        </p:nvSpPr>
        <p:spPr>
          <a:xfrm>
            <a:off x="2614613" y="2557463"/>
            <a:ext cx="7200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/>
              <a:t>VIDEO QUY TẮC 5 NGÓN TAY</a:t>
            </a:r>
          </a:p>
          <a:p>
            <a:endParaRPr lang="vi-VN" dirty="0"/>
          </a:p>
        </p:txBody>
      </p:sp>
    </p:spTree>
    <p:custDataLst>
      <p:tags r:id="rId2"/>
    </p:custDataLst>
    <p:controls>
      <mc:AlternateContent xmlns:mc="http://schemas.openxmlformats.org/markup-compatibility/2006">
        <mc:Choice xmlns:v="urn:schemas-microsoft-com:vml" Requires="v">
          <p:control spid="1048" r:id="rId4" imgW="12192120" imgH="6858000"/>
        </mc:Choice>
        <mc:Fallback>
          <p:control r:id="rId4" imgW="12192120" imgH="6858000">
            <p:pic>
              <p:nvPicPr>
                <p:cNvPr id="3" name="ShockwaveFlash1"/>
                <p:cNvPicPr>
                  <a:picLocks/>
                </p:cNvPicPr>
                <p:nvPr>
                  <p:custDataLst>
                    <p:tags r:id="rId5"/>
                  </p:custDataLst>
                </p:nvPr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82517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837" y="200024"/>
            <a:ext cx="4100513" cy="6500814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0" y="2586038"/>
            <a:ext cx="7843837" cy="7143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0" y="4607719"/>
            <a:ext cx="7843837" cy="7143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921918" y="2621756"/>
            <a:ext cx="0" cy="423624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47619" cy="14095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4" y="2700339"/>
            <a:ext cx="816923" cy="7954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782" y="2657475"/>
            <a:ext cx="899893" cy="8762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4" y="4711302"/>
            <a:ext cx="943914" cy="9190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456" y="4682726"/>
            <a:ext cx="943914" cy="9190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837" y="2813561"/>
            <a:ext cx="942756" cy="9179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522" y="1308735"/>
            <a:ext cx="899893" cy="8762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968" y="2521744"/>
            <a:ext cx="943914" cy="91907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811" y="1862050"/>
            <a:ext cx="816923" cy="7954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245" y="1746841"/>
            <a:ext cx="943914" cy="91907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454" y="407194"/>
            <a:ext cx="2933700" cy="15621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597" y="200024"/>
            <a:ext cx="1817729" cy="21582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27" y="3206991"/>
            <a:ext cx="1423879" cy="129961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855" y="3296841"/>
            <a:ext cx="1522751" cy="124539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192" y="2975021"/>
            <a:ext cx="1150284" cy="147963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430" y="2714264"/>
            <a:ext cx="1114244" cy="183666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762"/>
          <a:stretch/>
        </p:blipFill>
        <p:spPr>
          <a:xfrm>
            <a:off x="1290060" y="4951214"/>
            <a:ext cx="1450505" cy="162886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93"/>
          <a:stretch/>
        </p:blipFill>
        <p:spPr>
          <a:xfrm>
            <a:off x="5211347" y="4840617"/>
            <a:ext cx="1475067" cy="1860221"/>
          </a:xfrm>
          <a:prstGeom prst="rect">
            <a:avLst/>
          </a:prstGeom>
        </p:spPr>
      </p:pic>
      <p:pic>
        <p:nvPicPr>
          <p:cNvPr id="3" name="Summer Rainbow - Jeon Soo Yeo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4103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33333E-6 L -0.62122 -0.3780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68" y="-1891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85185E-6 L -0.7039 0.11852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195" y="5926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7037E-7 L -0.44909 0.19167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61" y="9583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22222E-6 L -0.85755 0.43333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878" y="21667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22222E-6 L -0.56705 0.31829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59" y="15903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25287" y="232605"/>
            <a:ext cx="11781183" cy="522771"/>
          </a:xfrm>
          <a:solidFill>
            <a:srgbClr val="F27AE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vi-VN" sz="3000" smtClean="0"/>
              <a:t>Nói “Không” khi không thoải mái với sự động chạm của bất kỳ ai?</a:t>
            </a:r>
            <a:endParaRPr lang="vi-VN" sz="3000" dirty="0"/>
          </a:p>
        </p:txBody>
      </p:sp>
      <p:sp>
        <p:nvSpPr>
          <p:cNvPr id="13" name="mmprod_feedback_7000"/>
          <p:cNvSpPr/>
          <p:nvPr>
            <p:custDataLst>
              <p:tags r:id="rId3"/>
            </p:custDataLst>
          </p:nvPr>
        </p:nvSpPr>
        <p:spPr>
          <a:xfrm>
            <a:off x="18302987" y="4615992"/>
            <a:ext cx="4206240" cy="652700"/>
          </a:xfrm>
          <a:prstGeom prst="rect">
            <a:avLst/>
          </a:prstGeom>
          <a:ln w="16933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mtClean="0">
                <a:latin typeface="Calibri Light" panose="020F0302020204030204" pitchFamily="34" charset="0"/>
              </a:rPr>
              <a:t>Correct - Click anywhere or press Control Y to continue</a:t>
            </a:r>
            <a:endParaRPr lang="vi-VN">
              <a:latin typeface="Calibri Light" panose="020F0302020204030204" pitchFamily="34" charset="0"/>
            </a:endParaRPr>
          </a:p>
        </p:txBody>
      </p:sp>
      <p:sp>
        <p:nvSpPr>
          <p:cNvPr id="14" name="mmprod_feedback_7002"/>
          <p:cNvSpPr/>
          <p:nvPr>
            <p:custDataLst>
              <p:tags r:id="rId4"/>
            </p:custDataLst>
          </p:nvPr>
        </p:nvSpPr>
        <p:spPr>
          <a:xfrm>
            <a:off x="23560787" y="4615992"/>
            <a:ext cx="4206240" cy="652700"/>
          </a:xfrm>
          <a:prstGeom prst="rect">
            <a:avLst/>
          </a:prstGeom>
          <a:ln w="16933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mtClean="0">
                <a:latin typeface="Calibri Light" panose="020F0302020204030204" pitchFamily="34" charset="0"/>
              </a:rPr>
              <a:t>Incorrect - Click anywhere or press Control Y to continue</a:t>
            </a:r>
            <a:endParaRPr lang="vi-VN">
              <a:latin typeface="Calibri Light" panose="020F0302020204030204" pitchFamily="34" charset="0"/>
            </a:endParaRPr>
          </a:p>
        </p:txBody>
      </p:sp>
      <p:sp>
        <p:nvSpPr>
          <p:cNvPr id="15" name="mmprod_feedback_7009"/>
          <p:cNvSpPr/>
          <p:nvPr>
            <p:custDataLst>
              <p:tags r:id="rId5"/>
            </p:custDataLst>
          </p:nvPr>
        </p:nvSpPr>
        <p:spPr>
          <a:xfrm>
            <a:off x="20406107" y="5377476"/>
            <a:ext cx="4206240" cy="652700"/>
          </a:xfrm>
          <a:prstGeom prst="rect">
            <a:avLst/>
          </a:prstGeom>
          <a:ln w="16933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mtClean="0">
                <a:latin typeface="Calibri Light" panose="020F0302020204030204" pitchFamily="34" charset="0"/>
              </a:rPr>
              <a:t>You answered this correctly!</a:t>
            </a:r>
            <a:endParaRPr lang="vi-VN">
              <a:latin typeface="Calibri Light" panose="020F0302020204030204" pitchFamily="34" charset="0"/>
            </a:endParaRPr>
          </a:p>
        </p:txBody>
      </p:sp>
      <p:sp>
        <p:nvSpPr>
          <p:cNvPr id="16" name="mmprod_feedback_7006"/>
          <p:cNvSpPr/>
          <p:nvPr>
            <p:custDataLst>
              <p:tags r:id="rId6"/>
            </p:custDataLst>
          </p:nvPr>
        </p:nvSpPr>
        <p:spPr>
          <a:xfrm>
            <a:off x="20406107" y="5051126"/>
            <a:ext cx="8412480" cy="652700"/>
          </a:xfrm>
          <a:prstGeom prst="rect">
            <a:avLst/>
          </a:prstGeom>
          <a:ln w="16933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smtClean="0">
                <a:latin typeface="Calibri Light" panose="020F0302020204030204" pitchFamily="34" charset="0"/>
              </a:rPr>
              <a:t>Your answer:</a:t>
            </a:r>
            <a:endParaRPr lang="vi-VN">
              <a:latin typeface="Calibri Light" panose="020F0302020204030204" pitchFamily="34" charset="0"/>
            </a:endParaRPr>
          </a:p>
        </p:txBody>
      </p:sp>
      <p:sp>
        <p:nvSpPr>
          <p:cNvPr id="17" name="mmprod_feedback_7010"/>
          <p:cNvSpPr/>
          <p:nvPr>
            <p:custDataLst>
              <p:tags r:id="rId7"/>
            </p:custDataLst>
          </p:nvPr>
        </p:nvSpPr>
        <p:spPr>
          <a:xfrm>
            <a:off x="20406107" y="5703826"/>
            <a:ext cx="8412480" cy="652700"/>
          </a:xfrm>
          <a:prstGeom prst="rect">
            <a:avLst/>
          </a:prstGeom>
          <a:ln w="16933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smtClean="0">
                <a:latin typeface="Calibri Light" panose="020F0302020204030204" pitchFamily="34" charset="0"/>
              </a:rPr>
              <a:t>The correct answer is:</a:t>
            </a:r>
            <a:endParaRPr lang="vi-VN">
              <a:latin typeface="Calibri Light" panose="020F0302020204030204" pitchFamily="34" charset="0"/>
            </a:endParaRPr>
          </a:p>
        </p:txBody>
      </p:sp>
      <p:sp>
        <p:nvSpPr>
          <p:cNvPr id="18" name="mmprod_feedback_7011"/>
          <p:cNvSpPr/>
          <p:nvPr>
            <p:custDataLst>
              <p:tags r:id="rId8"/>
            </p:custDataLst>
          </p:nvPr>
        </p:nvSpPr>
        <p:spPr>
          <a:xfrm>
            <a:off x="20406107" y="5377476"/>
            <a:ext cx="4206240" cy="652700"/>
          </a:xfrm>
          <a:prstGeom prst="rect">
            <a:avLst/>
          </a:prstGeom>
          <a:ln w="16933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mtClean="0">
                <a:latin typeface="Calibri Light" panose="020F0302020204030204" pitchFamily="34" charset="0"/>
              </a:rPr>
              <a:t>You did not answer this question completely</a:t>
            </a:r>
            <a:endParaRPr lang="vi-VN">
              <a:latin typeface="Calibri Light" panose="020F0302020204030204" pitchFamily="34" charset="0"/>
            </a:endParaRPr>
          </a:p>
        </p:txBody>
      </p:sp>
      <p:sp>
        <p:nvSpPr>
          <p:cNvPr id="19" name="mmprod_feedback_7007"/>
          <p:cNvSpPr/>
          <p:nvPr>
            <p:custDataLst>
              <p:tags r:id="rId9"/>
            </p:custDataLst>
          </p:nvPr>
        </p:nvSpPr>
        <p:spPr>
          <a:xfrm>
            <a:off x="20616419" y="5798100"/>
            <a:ext cx="4206240" cy="652700"/>
          </a:xfrm>
          <a:prstGeom prst="rect">
            <a:avLst/>
          </a:prstGeom>
          <a:ln w="16933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mtClean="0">
                <a:latin typeface="Calibri Light" panose="020F0302020204030204" pitchFamily="34" charset="0"/>
              </a:rPr>
              <a:t>You must answer the question before continuing</a:t>
            </a:r>
            <a:endParaRPr lang="vi-VN">
              <a:latin typeface="Calibri Light" panose="020F0302020204030204" pitchFamily="34" charset="0"/>
            </a:endParaRPr>
          </a:p>
        </p:txBody>
      </p:sp>
      <p:grpSp>
        <p:nvGrpSpPr>
          <p:cNvPr id="22" name="mmprod_Button104"/>
          <p:cNvGrpSpPr/>
          <p:nvPr>
            <p:custDataLst>
              <p:tags r:id="rId10"/>
            </p:custDataLst>
          </p:nvPr>
        </p:nvGrpSpPr>
        <p:grpSpPr>
          <a:xfrm>
            <a:off x="8317654" y="5785343"/>
            <a:ext cx="1458807" cy="391620"/>
            <a:chOff x="8317654" y="5785343"/>
            <a:chExt cx="1458807" cy="391620"/>
          </a:xfrm>
          <a:solidFill>
            <a:srgbClr val="FFFF00"/>
          </a:solidFill>
        </p:grpSpPr>
        <p:sp>
          <p:nvSpPr>
            <p:cNvPr id="20" name="mmprod_ButtonShape104"/>
            <p:cNvSpPr/>
            <p:nvPr>
              <p:custDataLst>
                <p:tags r:id="rId22"/>
              </p:custDataLst>
            </p:nvPr>
          </p:nvSpPr>
          <p:spPr>
            <a:xfrm>
              <a:off x="8317654" y="5785343"/>
              <a:ext cx="1458807" cy="391620"/>
            </a:xfrm>
            <a:prstGeom prst="roundRect">
              <a:avLst/>
            </a:prstGeom>
            <a:noFill/>
            <a:ln w="21167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>
                <a:solidFill>
                  <a:srgbClr val="FFFF00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21" name="mmprod_ButtonText105"/>
            <p:cNvSpPr/>
            <p:nvPr>
              <p:custDataLst>
                <p:tags r:id="rId23"/>
              </p:custDataLst>
            </p:nvPr>
          </p:nvSpPr>
          <p:spPr>
            <a:xfrm>
              <a:off x="8343054" y="5810743"/>
              <a:ext cx="1408007" cy="340820"/>
            </a:xfrm>
            <a:prstGeom prst="roundRect">
              <a:avLst/>
            </a:prstGeom>
            <a:noFill/>
            <a:ln w="21167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vi-VN" sz="1400" smtClean="0">
                  <a:solidFill>
                    <a:srgbClr val="FFFF00"/>
                  </a:solidFill>
                  <a:latin typeface="Calibri Light" panose="020F0302020204030204" pitchFamily="34" charset="0"/>
                </a:rPr>
                <a:t>A</a:t>
              </a:r>
              <a:endParaRPr lang="vi-VN" sz="1400">
                <a:solidFill>
                  <a:srgbClr val="FFFF00"/>
                </a:solidFill>
                <a:latin typeface="Calibri Light" panose="020F0302020204030204" pitchFamily="34" charset="0"/>
              </a:endParaRPr>
            </a:p>
          </p:txBody>
        </p:sp>
      </p:grpSp>
      <p:grpSp>
        <p:nvGrpSpPr>
          <p:cNvPr id="25" name="mmprod_Button106"/>
          <p:cNvGrpSpPr/>
          <p:nvPr>
            <p:custDataLst>
              <p:tags r:id="rId11"/>
            </p:custDataLst>
          </p:nvPr>
        </p:nvGrpSpPr>
        <p:grpSpPr>
          <a:xfrm>
            <a:off x="9894994" y="5785343"/>
            <a:ext cx="1458806" cy="391620"/>
            <a:chOff x="9894994" y="5785343"/>
            <a:chExt cx="1458806" cy="391620"/>
          </a:xfrm>
          <a:solidFill>
            <a:srgbClr val="002060"/>
          </a:solidFill>
        </p:grpSpPr>
        <p:sp>
          <p:nvSpPr>
            <p:cNvPr id="23" name="mmprod_ButtonShape106"/>
            <p:cNvSpPr/>
            <p:nvPr>
              <p:custDataLst>
                <p:tags r:id="rId20"/>
              </p:custDataLst>
            </p:nvPr>
          </p:nvSpPr>
          <p:spPr>
            <a:xfrm>
              <a:off x="9894994" y="5785343"/>
              <a:ext cx="1458806" cy="391620"/>
            </a:xfrm>
            <a:prstGeom prst="roundRect">
              <a:avLst/>
            </a:prstGeom>
            <a:noFill/>
            <a:ln w="21167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>
                <a:solidFill>
                  <a:srgbClr val="002060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24" name="mmprod_ButtonText107"/>
            <p:cNvSpPr/>
            <p:nvPr>
              <p:custDataLst>
                <p:tags r:id="rId21"/>
              </p:custDataLst>
            </p:nvPr>
          </p:nvSpPr>
          <p:spPr>
            <a:xfrm>
              <a:off x="9920394" y="5810743"/>
              <a:ext cx="1408006" cy="340820"/>
            </a:xfrm>
            <a:prstGeom prst="roundRect">
              <a:avLst/>
            </a:prstGeom>
            <a:noFill/>
            <a:ln w="21167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vi-VN" sz="1400" smtClean="0">
                  <a:solidFill>
                    <a:srgbClr val="002060"/>
                  </a:solidFill>
                  <a:latin typeface="Calibri Light" panose="020F0302020204030204" pitchFamily="34" charset="0"/>
                </a:rPr>
                <a:t>B</a:t>
              </a:r>
              <a:endParaRPr lang="vi-VN" sz="1400">
                <a:solidFill>
                  <a:srgbClr val="002060"/>
                </a:solidFill>
                <a:latin typeface="Calibri Light" panose="020F0302020204030204" pitchFamily="34" charset="0"/>
              </a:endParaRP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581" y="1456955"/>
            <a:ext cx="1178811" cy="99001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041" y="1551330"/>
            <a:ext cx="895642" cy="89564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581" y="2712344"/>
            <a:ext cx="7022102" cy="2991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40" name="mmprod_answer10101"/>
          <p:cNvGrpSpPr/>
          <p:nvPr>
            <p:custDataLst>
              <p:tags r:id="rId12"/>
            </p:custDataLst>
          </p:nvPr>
        </p:nvGrpSpPr>
        <p:grpSpPr>
          <a:xfrm>
            <a:off x="1022350" y="1871345"/>
            <a:ext cx="1919633" cy="365760"/>
            <a:chOff x="1022350" y="1871345"/>
            <a:chExt cx="1919633" cy="365760"/>
          </a:xfrm>
        </p:grpSpPr>
        <p:sp>
          <p:nvSpPr>
            <p:cNvPr id="4" name="mmprod_s2_1041"/>
            <p:cNvSpPr txBox="1"/>
            <p:nvPr>
              <p:custDataLst>
                <p:tags r:id="rId17"/>
              </p:custDataLst>
            </p:nvPr>
          </p:nvSpPr>
          <p:spPr>
            <a:xfrm>
              <a:off x="1397000" y="1871345"/>
              <a:ext cx="398463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vi-VN" sz="2400" smtClean="0">
                  <a:latin typeface="Calibri Light" panose="020F0302020204030204" pitchFamily="34" charset="0"/>
                </a:rPr>
                <a:t>A) </a:t>
              </a:r>
              <a:endParaRPr lang="vi-VN" sz="2400">
                <a:latin typeface="Calibri Light" panose="020F0302020204030204" pitchFamily="34" charset="0"/>
              </a:endParaRPr>
            </a:p>
          </p:txBody>
        </p:sp>
        <p:sp>
          <p:nvSpPr>
            <p:cNvPr id="5" name="mmprod_s1_1021"/>
            <p:cNvSpPr txBox="1"/>
            <p:nvPr>
              <p:custDataLst>
                <p:tags r:id="rId18"/>
              </p:custDataLst>
            </p:nvPr>
          </p:nvSpPr>
          <p:spPr>
            <a:xfrm>
              <a:off x="1790700" y="1871345"/>
              <a:ext cx="1151283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400" smtClean="0">
                  <a:latin typeface="+mj-lt"/>
                </a:rPr>
                <a:t>Đúng</a:t>
              </a:r>
              <a:endParaRPr lang="vi-VN" sz="2400" dirty="0">
                <a:latin typeface="+mj-lt"/>
              </a:endParaRPr>
            </a:p>
          </p:txBody>
        </p:sp>
        <p:pic>
          <p:nvPicPr>
            <p:cNvPr id="39" name="mmprod_answer_input10101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350" y="1951964"/>
              <a:ext cx="205646" cy="204522"/>
            </a:xfrm>
            <a:prstGeom prst="rect">
              <a:avLst/>
            </a:prstGeom>
          </p:spPr>
        </p:pic>
      </p:grpSp>
      <p:grpSp>
        <p:nvGrpSpPr>
          <p:cNvPr id="42" name="mmprod_answer10103"/>
          <p:cNvGrpSpPr/>
          <p:nvPr>
            <p:custDataLst>
              <p:tags r:id="rId13"/>
            </p:custDataLst>
          </p:nvPr>
        </p:nvGrpSpPr>
        <p:grpSpPr>
          <a:xfrm>
            <a:off x="7443977" y="1871345"/>
            <a:ext cx="1747354" cy="365760"/>
            <a:chOff x="7443977" y="1871345"/>
            <a:chExt cx="1747354" cy="365760"/>
          </a:xfrm>
        </p:grpSpPr>
        <p:sp>
          <p:nvSpPr>
            <p:cNvPr id="9" name="mmprod_s2_1042"/>
            <p:cNvSpPr txBox="1"/>
            <p:nvPr>
              <p:custDataLst>
                <p:tags r:id="rId14"/>
              </p:custDataLst>
            </p:nvPr>
          </p:nvSpPr>
          <p:spPr>
            <a:xfrm>
              <a:off x="7818627" y="1871345"/>
              <a:ext cx="39052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vi-VN" sz="2400" smtClean="0">
                  <a:latin typeface="Calibri Light" panose="020F0302020204030204" pitchFamily="34" charset="0"/>
                </a:rPr>
                <a:t>B) </a:t>
              </a:r>
              <a:endParaRPr lang="vi-VN" sz="2400">
                <a:latin typeface="Calibri Light" panose="020F0302020204030204" pitchFamily="34" charset="0"/>
              </a:endParaRPr>
            </a:p>
          </p:txBody>
        </p:sp>
        <p:sp>
          <p:nvSpPr>
            <p:cNvPr id="10" name="mmprod_s1_1022"/>
            <p:cNvSpPr txBox="1"/>
            <p:nvPr>
              <p:custDataLst>
                <p:tags r:id="rId15"/>
              </p:custDataLst>
            </p:nvPr>
          </p:nvSpPr>
          <p:spPr>
            <a:xfrm>
              <a:off x="8212327" y="1871345"/>
              <a:ext cx="979004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400" smtClean="0">
                  <a:latin typeface="+mj-lt"/>
                </a:rPr>
                <a:t>Sai</a:t>
              </a:r>
              <a:endParaRPr lang="vi-VN" sz="2400" dirty="0">
                <a:latin typeface="+mj-lt"/>
              </a:endParaRPr>
            </a:p>
          </p:txBody>
        </p:sp>
        <p:pic>
          <p:nvPicPr>
            <p:cNvPr id="41" name="mmprod_answer_input10103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3977" y="1951964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000641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12035" y="259108"/>
            <a:ext cx="11728174" cy="509518"/>
          </a:xfrm>
          <a:solidFill>
            <a:srgbClr val="EF89E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vi-VN" sz="3000" smtClean="0"/>
              <a:t>Cách tự bảo vệ phần riêng tư của cơ thể?</a:t>
            </a:r>
            <a:endParaRPr lang="vi-VN" sz="3000" dirty="0"/>
          </a:p>
        </p:txBody>
      </p:sp>
      <p:grpSp>
        <p:nvGrpSpPr>
          <p:cNvPr id="32" name="mmprod_Button104"/>
          <p:cNvGrpSpPr/>
          <p:nvPr>
            <p:custDataLst>
              <p:tags r:id="rId3"/>
            </p:custDataLst>
          </p:nvPr>
        </p:nvGrpSpPr>
        <p:grpSpPr>
          <a:xfrm>
            <a:off x="8317654" y="5785343"/>
            <a:ext cx="1458807" cy="391620"/>
            <a:chOff x="8317654" y="5785343"/>
            <a:chExt cx="1458807" cy="391620"/>
          </a:xfrm>
          <a:solidFill>
            <a:srgbClr val="FFFF00"/>
          </a:solidFill>
        </p:grpSpPr>
        <p:sp>
          <p:nvSpPr>
            <p:cNvPr id="30" name="mmprod_ButtonShape104"/>
            <p:cNvSpPr/>
            <p:nvPr>
              <p:custDataLst>
                <p:tags r:id="rId30"/>
              </p:custDataLst>
            </p:nvPr>
          </p:nvSpPr>
          <p:spPr>
            <a:xfrm>
              <a:off x="8317654" y="5785343"/>
              <a:ext cx="1458807" cy="391620"/>
            </a:xfrm>
            <a:prstGeom prst="roundRect">
              <a:avLst/>
            </a:prstGeom>
            <a:noFill/>
            <a:ln w="21167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>
                <a:solidFill>
                  <a:srgbClr val="FFFF00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31" name="mmprod_ButtonText105"/>
            <p:cNvSpPr/>
            <p:nvPr>
              <p:custDataLst>
                <p:tags r:id="rId31"/>
              </p:custDataLst>
            </p:nvPr>
          </p:nvSpPr>
          <p:spPr>
            <a:xfrm>
              <a:off x="8343054" y="5810743"/>
              <a:ext cx="1408007" cy="340820"/>
            </a:xfrm>
            <a:prstGeom prst="roundRect">
              <a:avLst/>
            </a:prstGeom>
            <a:noFill/>
            <a:ln w="21167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vi-VN" sz="1400" smtClean="0">
                  <a:solidFill>
                    <a:srgbClr val="FFFF00"/>
                  </a:solidFill>
                  <a:latin typeface="Calibri Light" panose="020F0302020204030204" pitchFamily="34" charset="0"/>
                </a:rPr>
                <a:t>A</a:t>
              </a:r>
              <a:endParaRPr lang="vi-VN" sz="1400">
                <a:solidFill>
                  <a:srgbClr val="FFFF00"/>
                </a:solidFill>
                <a:latin typeface="Calibri Light" panose="020F0302020204030204" pitchFamily="34" charset="0"/>
              </a:endParaRPr>
            </a:p>
          </p:txBody>
        </p:sp>
      </p:grpSp>
      <p:grpSp>
        <p:nvGrpSpPr>
          <p:cNvPr id="35" name="mmprod_Button106"/>
          <p:cNvGrpSpPr/>
          <p:nvPr>
            <p:custDataLst>
              <p:tags r:id="rId4"/>
            </p:custDataLst>
          </p:nvPr>
        </p:nvGrpSpPr>
        <p:grpSpPr>
          <a:xfrm>
            <a:off x="9894994" y="5785343"/>
            <a:ext cx="1458806" cy="391620"/>
            <a:chOff x="9894994" y="5785343"/>
            <a:chExt cx="1458806" cy="391620"/>
          </a:xfrm>
          <a:solidFill>
            <a:srgbClr val="002060"/>
          </a:solidFill>
        </p:grpSpPr>
        <p:sp>
          <p:nvSpPr>
            <p:cNvPr id="33" name="mmprod_ButtonShape106"/>
            <p:cNvSpPr/>
            <p:nvPr>
              <p:custDataLst>
                <p:tags r:id="rId28"/>
              </p:custDataLst>
            </p:nvPr>
          </p:nvSpPr>
          <p:spPr>
            <a:xfrm>
              <a:off x="9894994" y="5785343"/>
              <a:ext cx="1458806" cy="391620"/>
            </a:xfrm>
            <a:prstGeom prst="roundRect">
              <a:avLst/>
            </a:prstGeom>
            <a:noFill/>
            <a:ln w="21167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>
                <a:solidFill>
                  <a:srgbClr val="002060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34" name="mmprod_ButtonText107"/>
            <p:cNvSpPr/>
            <p:nvPr>
              <p:custDataLst>
                <p:tags r:id="rId29"/>
              </p:custDataLst>
            </p:nvPr>
          </p:nvSpPr>
          <p:spPr>
            <a:xfrm>
              <a:off x="9920394" y="5810743"/>
              <a:ext cx="1408006" cy="340820"/>
            </a:xfrm>
            <a:prstGeom prst="roundRect">
              <a:avLst/>
            </a:prstGeom>
            <a:noFill/>
            <a:ln w="21167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vi-VN" sz="1400" smtClean="0">
                  <a:solidFill>
                    <a:srgbClr val="002060"/>
                  </a:solidFill>
                  <a:latin typeface="Calibri Light" panose="020F0302020204030204" pitchFamily="34" charset="0"/>
                </a:rPr>
                <a:t>B</a:t>
              </a:r>
              <a:endParaRPr lang="vi-VN" sz="1400">
                <a:solidFill>
                  <a:srgbClr val="002060"/>
                </a:solidFill>
                <a:latin typeface="Calibri Light" panose="020F0302020204030204" pitchFamily="34" charset="0"/>
              </a:endParaRPr>
            </a:p>
          </p:txBody>
        </p:sp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026" y="3990975"/>
            <a:ext cx="2095500" cy="1314450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1298907" y="1920432"/>
            <a:ext cx="2098620" cy="1342107"/>
            <a:chOff x="1298907" y="1920432"/>
            <a:chExt cx="2098620" cy="1342107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8907" y="1920432"/>
              <a:ext cx="2098620" cy="1342107"/>
            </a:xfrm>
            <a:prstGeom prst="rect">
              <a:avLst/>
            </a:prstGeom>
          </p:spPr>
        </p:pic>
        <p:cxnSp>
          <p:nvCxnSpPr>
            <p:cNvPr id="39" name="Straight Connector 38"/>
            <p:cNvCxnSpPr/>
            <p:nvPr/>
          </p:nvCxnSpPr>
          <p:spPr>
            <a:xfrm>
              <a:off x="2690191" y="2173357"/>
              <a:ext cx="490331" cy="63610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H="1">
              <a:off x="2729948" y="2120348"/>
              <a:ext cx="424069" cy="72886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/>
          <p:cNvGrpSpPr/>
          <p:nvPr/>
        </p:nvGrpSpPr>
        <p:grpSpPr>
          <a:xfrm>
            <a:off x="7219591" y="1834184"/>
            <a:ext cx="2098619" cy="1314450"/>
            <a:chOff x="7219591" y="1834184"/>
            <a:chExt cx="2098619" cy="1314450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9591" y="1834184"/>
              <a:ext cx="2098619" cy="1314450"/>
            </a:xfrm>
            <a:prstGeom prst="rect">
              <a:avLst/>
            </a:prstGeom>
          </p:spPr>
        </p:pic>
        <p:cxnSp>
          <p:nvCxnSpPr>
            <p:cNvPr id="43" name="Straight Connector 42"/>
            <p:cNvCxnSpPr/>
            <p:nvPr/>
          </p:nvCxnSpPr>
          <p:spPr>
            <a:xfrm>
              <a:off x="8580782" y="2141480"/>
              <a:ext cx="490331" cy="63610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H="1">
              <a:off x="8620539" y="2088471"/>
              <a:ext cx="424069" cy="72886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mmprod_feedback_7000"/>
          <p:cNvSpPr/>
          <p:nvPr>
            <p:custDataLst>
              <p:tags r:id="rId5"/>
            </p:custDataLst>
          </p:nvPr>
        </p:nvSpPr>
        <p:spPr>
          <a:xfrm>
            <a:off x="16683253" y="3795591"/>
            <a:ext cx="4206240" cy="652700"/>
          </a:xfrm>
          <a:prstGeom prst="rect">
            <a:avLst/>
          </a:prstGeom>
          <a:ln w="16933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mtClean="0">
                <a:latin typeface="Calibri Light" panose="020F0302020204030204" pitchFamily="34" charset="0"/>
              </a:rPr>
              <a:t>Correct - Click anywhere or press Control Y to continue</a:t>
            </a:r>
            <a:endParaRPr lang="vi-VN">
              <a:latin typeface="Calibri Light" panose="020F0302020204030204" pitchFamily="34" charset="0"/>
            </a:endParaRPr>
          </a:p>
        </p:txBody>
      </p:sp>
      <p:sp>
        <p:nvSpPr>
          <p:cNvPr id="18" name="mmprod_feedback_7002"/>
          <p:cNvSpPr/>
          <p:nvPr>
            <p:custDataLst>
              <p:tags r:id="rId6"/>
            </p:custDataLst>
          </p:nvPr>
        </p:nvSpPr>
        <p:spPr>
          <a:xfrm>
            <a:off x="21941053" y="3795591"/>
            <a:ext cx="4206240" cy="652700"/>
          </a:xfrm>
          <a:prstGeom prst="rect">
            <a:avLst/>
          </a:prstGeom>
          <a:ln w="16933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mtClean="0">
                <a:latin typeface="Calibri Light" panose="020F0302020204030204" pitchFamily="34" charset="0"/>
              </a:rPr>
              <a:t>Incorrect - Click anywhere or press Control Y to continue</a:t>
            </a:r>
            <a:endParaRPr lang="vi-VN">
              <a:latin typeface="Calibri Light" panose="020F0302020204030204" pitchFamily="34" charset="0"/>
            </a:endParaRPr>
          </a:p>
        </p:txBody>
      </p:sp>
      <p:sp>
        <p:nvSpPr>
          <p:cNvPr id="21" name="mmprod_feedback_7009"/>
          <p:cNvSpPr/>
          <p:nvPr>
            <p:custDataLst>
              <p:tags r:id="rId7"/>
            </p:custDataLst>
          </p:nvPr>
        </p:nvSpPr>
        <p:spPr>
          <a:xfrm>
            <a:off x="18786373" y="4557075"/>
            <a:ext cx="4206240" cy="652700"/>
          </a:xfrm>
          <a:prstGeom prst="rect">
            <a:avLst/>
          </a:prstGeom>
          <a:ln w="16933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mtClean="0">
                <a:latin typeface="Calibri Light" panose="020F0302020204030204" pitchFamily="34" charset="0"/>
              </a:rPr>
              <a:t>You answered this correctly!</a:t>
            </a:r>
            <a:endParaRPr lang="vi-VN">
              <a:latin typeface="Calibri Light" panose="020F0302020204030204" pitchFamily="34" charset="0"/>
            </a:endParaRPr>
          </a:p>
        </p:txBody>
      </p:sp>
      <p:sp>
        <p:nvSpPr>
          <p:cNvPr id="22" name="mmprod_feedback_7006"/>
          <p:cNvSpPr/>
          <p:nvPr>
            <p:custDataLst>
              <p:tags r:id="rId8"/>
            </p:custDataLst>
          </p:nvPr>
        </p:nvSpPr>
        <p:spPr>
          <a:xfrm>
            <a:off x="18786373" y="4230725"/>
            <a:ext cx="8412480" cy="652700"/>
          </a:xfrm>
          <a:prstGeom prst="rect">
            <a:avLst/>
          </a:prstGeom>
          <a:ln w="16933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r>
              <a:rPr lang="en-US" smtClean="0">
                <a:latin typeface="Calibri Light" panose="020F0302020204030204" pitchFamily="34" charset="0"/>
              </a:rPr>
              <a:t>Your answer:</a:t>
            </a:r>
            <a:endParaRPr lang="vi-VN">
              <a:latin typeface="Calibri Light" panose="020F0302020204030204" pitchFamily="34" charset="0"/>
            </a:endParaRPr>
          </a:p>
        </p:txBody>
      </p:sp>
      <p:sp>
        <p:nvSpPr>
          <p:cNvPr id="23" name="mmprod_feedback_7010"/>
          <p:cNvSpPr/>
          <p:nvPr>
            <p:custDataLst>
              <p:tags r:id="rId9"/>
            </p:custDataLst>
          </p:nvPr>
        </p:nvSpPr>
        <p:spPr>
          <a:xfrm>
            <a:off x="18786373" y="4883425"/>
            <a:ext cx="8412480" cy="652700"/>
          </a:xfrm>
          <a:prstGeom prst="rect">
            <a:avLst/>
          </a:prstGeom>
          <a:ln w="16933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r>
              <a:rPr lang="en-US" smtClean="0">
                <a:latin typeface="Calibri Light" panose="020F0302020204030204" pitchFamily="34" charset="0"/>
              </a:rPr>
              <a:t>The correct answer is:</a:t>
            </a:r>
            <a:endParaRPr lang="vi-VN">
              <a:latin typeface="Calibri Light" panose="020F0302020204030204" pitchFamily="34" charset="0"/>
            </a:endParaRPr>
          </a:p>
        </p:txBody>
      </p:sp>
      <p:sp>
        <p:nvSpPr>
          <p:cNvPr id="24" name="mmprod_feedback_7011"/>
          <p:cNvSpPr/>
          <p:nvPr>
            <p:custDataLst>
              <p:tags r:id="rId10"/>
            </p:custDataLst>
          </p:nvPr>
        </p:nvSpPr>
        <p:spPr>
          <a:xfrm>
            <a:off x="18786373" y="4557075"/>
            <a:ext cx="4206240" cy="652700"/>
          </a:xfrm>
          <a:prstGeom prst="rect">
            <a:avLst/>
          </a:prstGeom>
          <a:ln w="16933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mtClean="0">
                <a:latin typeface="Calibri Light" panose="020F0302020204030204" pitchFamily="34" charset="0"/>
              </a:rPr>
              <a:t>You did not answer this question completely</a:t>
            </a:r>
            <a:endParaRPr lang="vi-VN">
              <a:latin typeface="Calibri Light" panose="020F0302020204030204" pitchFamily="34" charset="0"/>
            </a:endParaRPr>
          </a:p>
        </p:txBody>
      </p:sp>
      <p:sp>
        <p:nvSpPr>
          <p:cNvPr id="25" name="mmprod_feedback_7007"/>
          <p:cNvSpPr/>
          <p:nvPr>
            <p:custDataLst>
              <p:tags r:id="rId11"/>
            </p:custDataLst>
          </p:nvPr>
        </p:nvSpPr>
        <p:spPr>
          <a:xfrm>
            <a:off x="18996685" y="4977699"/>
            <a:ext cx="4206240" cy="652700"/>
          </a:xfrm>
          <a:prstGeom prst="rect">
            <a:avLst/>
          </a:prstGeom>
          <a:ln w="16933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mtClean="0">
                <a:latin typeface="Calibri Light" panose="020F0302020204030204" pitchFamily="34" charset="0"/>
              </a:rPr>
              <a:t>You must answer the question before continuing</a:t>
            </a:r>
            <a:endParaRPr lang="vi-VN">
              <a:latin typeface="Calibri Light" panose="020F0302020204030204" pitchFamily="34" charset="0"/>
            </a:endParaRPr>
          </a:p>
        </p:txBody>
      </p:sp>
      <p:grpSp>
        <p:nvGrpSpPr>
          <p:cNvPr id="66" name="mmprod_answer10116"/>
          <p:cNvGrpSpPr/>
          <p:nvPr>
            <p:custDataLst>
              <p:tags r:id="rId12"/>
            </p:custDataLst>
          </p:nvPr>
        </p:nvGrpSpPr>
        <p:grpSpPr>
          <a:xfrm>
            <a:off x="465759" y="1366036"/>
            <a:ext cx="3655667" cy="365760"/>
            <a:chOff x="465759" y="1366036"/>
            <a:chExt cx="3655667" cy="365760"/>
          </a:xfrm>
        </p:grpSpPr>
        <p:sp>
          <p:nvSpPr>
            <p:cNvPr id="4" name="mmprod_s2_1041"/>
            <p:cNvSpPr txBox="1"/>
            <p:nvPr>
              <p:custDataLst>
                <p:tags r:id="rId25"/>
              </p:custDataLst>
            </p:nvPr>
          </p:nvSpPr>
          <p:spPr>
            <a:xfrm>
              <a:off x="840409" y="1366036"/>
              <a:ext cx="369888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vi-VN" sz="2400" smtClean="0">
                  <a:latin typeface="Calibri Light" panose="020F0302020204030204" pitchFamily="34" charset="0"/>
                </a:rPr>
                <a:t>a) </a:t>
              </a:r>
              <a:endParaRPr lang="vi-VN" sz="2400">
                <a:latin typeface="Calibri Light" panose="020F0302020204030204" pitchFamily="34" charset="0"/>
              </a:endParaRPr>
            </a:p>
          </p:txBody>
        </p:sp>
        <p:sp>
          <p:nvSpPr>
            <p:cNvPr id="5" name="mmprod_s1_1021"/>
            <p:cNvSpPr txBox="1"/>
            <p:nvPr>
              <p:custDataLst>
                <p:tags r:id="rId26"/>
              </p:custDataLst>
            </p:nvPr>
          </p:nvSpPr>
          <p:spPr>
            <a:xfrm>
              <a:off x="1208709" y="1366036"/>
              <a:ext cx="2912717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000" smtClean="0">
                  <a:latin typeface="+mj-lt"/>
                </a:rPr>
                <a:t>Không để người khác nhìn</a:t>
              </a:r>
              <a:endParaRPr lang="vi-VN" sz="2000" dirty="0">
                <a:latin typeface="+mj-lt"/>
              </a:endParaRPr>
            </a:p>
          </p:txBody>
        </p:sp>
        <p:pic>
          <p:nvPicPr>
            <p:cNvPr id="65" name="mmprod_answer_input10116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59" y="1446655"/>
              <a:ext cx="205646" cy="204522"/>
            </a:xfrm>
            <a:prstGeom prst="rect">
              <a:avLst/>
            </a:prstGeom>
          </p:spPr>
        </p:pic>
      </p:grpSp>
      <p:grpSp>
        <p:nvGrpSpPr>
          <p:cNvPr id="68" name="mmprod_answer10118"/>
          <p:cNvGrpSpPr/>
          <p:nvPr>
            <p:custDataLst>
              <p:tags r:id="rId13"/>
            </p:custDataLst>
          </p:nvPr>
        </p:nvGrpSpPr>
        <p:grpSpPr>
          <a:xfrm>
            <a:off x="6463941" y="1366036"/>
            <a:ext cx="3536398" cy="365760"/>
            <a:chOff x="6463941" y="1366036"/>
            <a:chExt cx="3536398" cy="365760"/>
          </a:xfrm>
        </p:grpSpPr>
        <p:sp>
          <p:nvSpPr>
            <p:cNvPr id="9" name="mmprod_s2_1042"/>
            <p:cNvSpPr txBox="1"/>
            <p:nvPr>
              <p:custDataLst>
                <p:tags r:id="rId22"/>
              </p:custDataLst>
            </p:nvPr>
          </p:nvSpPr>
          <p:spPr>
            <a:xfrm>
              <a:off x="6838591" y="1366036"/>
              <a:ext cx="385763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vi-VN" sz="2400" smtClean="0">
                  <a:latin typeface="Calibri Light" panose="020F0302020204030204" pitchFamily="34" charset="0"/>
                </a:rPr>
                <a:t>b) </a:t>
              </a:r>
              <a:endParaRPr lang="vi-VN" sz="2400">
                <a:latin typeface="Calibri Light" panose="020F0302020204030204" pitchFamily="34" charset="0"/>
              </a:endParaRPr>
            </a:p>
          </p:txBody>
        </p:sp>
        <p:sp>
          <p:nvSpPr>
            <p:cNvPr id="10" name="mmprod_s1_1022"/>
            <p:cNvSpPr txBox="1"/>
            <p:nvPr>
              <p:custDataLst>
                <p:tags r:id="rId23"/>
              </p:custDataLst>
            </p:nvPr>
          </p:nvSpPr>
          <p:spPr>
            <a:xfrm>
              <a:off x="7219591" y="1366036"/>
              <a:ext cx="2780748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000" smtClean="0">
                  <a:latin typeface="+mj-lt"/>
                </a:rPr>
                <a:t>Không để người khác nói</a:t>
              </a:r>
              <a:endParaRPr lang="vi-VN" sz="2000" dirty="0">
                <a:latin typeface="+mj-lt"/>
              </a:endParaRPr>
            </a:p>
          </p:txBody>
        </p:sp>
        <p:pic>
          <p:nvPicPr>
            <p:cNvPr id="67" name="mmprod_answer_input10118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3941" y="1446655"/>
              <a:ext cx="205646" cy="204522"/>
            </a:xfrm>
            <a:prstGeom prst="rect">
              <a:avLst/>
            </a:prstGeom>
          </p:spPr>
        </p:pic>
      </p:grpSp>
      <p:grpSp>
        <p:nvGrpSpPr>
          <p:cNvPr id="70" name="mmprod_answer10120"/>
          <p:cNvGrpSpPr/>
          <p:nvPr>
            <p:custDataLst>
              <p:tags r:id="rId14"/>
            </p:custDataLst>
          </p:nvPr>
        </p:nvGrpSpPr>
        <p:grpSpPr>
          <a:xfrm>
            <a:off x="571776" y="3510450"/>
            <a:ext cx="3549650" cy="365760"/>
            <a:chOff x="571776" y="3510450"/>
            <a:chExt cx="3549650" cy="365760"/>
          </a:xfrm>
        </p:grpSpPr>
        <p:sp>
          <p:nvSpPr>
            <p:cNvPr id="14" name="mmprod_s2_1043"/>
            <p:cNvSpPr txBox="1"/>
            <p:nvPr>
              <p:custDataLst>
                <p:tags r:id="rId19"/>
              </p:custDataLst>
            </p:nvPr>
          </p:nvSpPr>
          <p:spPr>
            <a:xfrm>
              <a:off x="946426" y="3510450"/>
              <a:ext cx="357188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vi-VN" sz="2400" smtClean="0">
                  <a:latin typeface="Calibri Light" panose="020F0302020204030204" pitchFamily="34" charset="0"/>
                </a:rPr>
                <a:t>c) </a:t>
              </a:r>
              <a:endParaRPr lang="vi-VN" sz="2400">
                <a:latin typeface="Calibri Light" panose="020F0302020204030204" pitchFamily="34" charset="0"/>
              </a:endParaRPr>
            </a:p>
          </p:txBody>
        </p:sp>
        <p:sp>
          <p:nvSpPr>
            <p:cNvPr id="15" name="mmprod_s1_1023"/>
            <p:cNvSpPr txBox="1"/>
            <p:nvPr>
              <p:custDataLst>
                <p:tags r:id="rId20"/>
              </p:custDataLst>
            </p:nvPr>
          </p:nvSpPr>
          <p:spPr>
            <a:xfrm>
              <a:off x="1302026" y="3510450"/>
              <a:ext cx="2819400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000" smtClean="0">
                  <a:latin typeface="+mj-lt"/>
                </a:rPr>
                <a:t>Không để người khác sờ</a:t>
              </a:r>
              <a:endParaRPr lang="vi-VN" sz="2000" dirty="0">
                <a:latin typeface="+mj-lt"/>
              </a:endParaRPr>
            </a:p>
          </p:txBody>
        </p:sp>
        <p:pic>
          <p:nvPicPr>
            <p:cNvPr id="69" name="mmprod_answer_input10120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776" y="3591069"/>
              <a:ext cx="205646" cy="204522"/>
            </a:xfrm>
            <a:prstGeom prst="rect">
              <a:avLst/>
            </a:prstGeom>
          </p:spPr>
        </p:pic>
      </p:grpSp>
      <p:grpSp>
        <p:nvGrpSpPr>
          <p:cNvPr id="72" name="mmprod_answer10122"/>
          <p:cNvGrpSpPr/>
          <p:nvPr>
            <p:custDataLst>
              <p:tags r:id="rId15"/>
            </p:custDataLst>
          </p:nvPr>
        </p:nvGrpSpPr>
        <p:grpSpPr>
          <a:xfrm>
            <a:off x="6463941" y="3510450"/>
            <a:ext cx="3258102" cy="365760"/>
            <a:chOff x="6463941" y="3510450"/>
            <a:chExt cx="3258102" cy="365760"/>
          </a:xfrm>
        </p:grpSpPr>
        <p:sp>
          <p:nvSpPr>
            <p:cNvPr id="19" name="mmprod_s2_1044"/>
            <p:cNvSpPr txBox="1"/>
            <p:nvPr>
              <p:custDataLst>
                <p:tags r:id="rId16"/>
              </p:custDataLst>
            </p:nvPr>
          </p:nvSpPr>
          <p:spPr>
            <a:xfrm>
              <a:off x="6838591" y="3510450"/>
              <a:ext cx="385763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vi-VN" sz="2400" smtClean="0">
                  <a:latin typeface="Calibri Light" panose="020F0302020204030204" pitchFamily="34" charset="0"/>
                </a:rPr>
                <a:t>d) </a:t>
              </a:r>
              <a:endParaRPr lang="vi-VN" sz="2400">
                <a:latin typeface="Calibri Light" panose="020F0302020204030204" pitchFamily="34" charset="0"/>
              </a:endParaRPr>
            </a:p>
          </p:txBody>
        </p:sp>
        <p:sp>
          <p:nvSpPr>
            <p:cNvPr id="20" name="mmprod_s1_1024"/>
            <p:cNvSpPr txBox="1"/>
            <p:nvPr>
              <p:custDataLst>
                <p:tags r:id="rId17"/>
              </p:custDataLst>
            </p:nvPr>
          </p:nvSpPr>
          <p:spPr>
            <a:xfrm>
              <a:off x="7219591" y="3510450"/>
              <a:ext cx="2502452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000" smtClean="0">
                  <a:latin typeface="+mj-lt"/>
                </a:rPr>
                <a:t>Cả 3 phương án trên</a:t>
              </a:r>
              <a:endParaRPr lang="vi-VN" sz="2000" dirty="0">
                <a:latin typeface="+mj-lt"/>
              </a:endParaRPr>
            </a:p>
          </p:txBody>
        </p:sp>
        <p:pic>
          <p:nvPicPr>
            <p:cNvPr id="71" name="mmprod_answer_input10122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3941" y="3591069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143407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68941" y="245110"/>
            <a:ext cx="11685493" cy="549275"/>
          </a:xfrm>
          <a:solidFill>
            <a:srgbClr val="F27AE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r>
              <a:rPr lang="vi-VN" sz="3000" smtClean="0"/>
              <a:t>Con sẽ làm gì khi bị người khác động chạm vào phần riêng tư trên cơ thể?</a:t>
            </a:r>
            <a:endParaRPr lang="vi-VN" sz="3000" dirty="0"/>
          </a:p>
        </p:txBody>
      </p:sp>
      <p:sp>
        <p:nvSpPr>
          <p:cNvPr id="18" name="mmprod_feedback_7000"/>
          <p:cNvSpPr/>
          <p:nvPr>
            <p:custDataLst>
              <p:tags r:id="rId3"/>
            </p:custDataLst>
          </p:nvPr>
        </p:nvSpPr>
        <p:spPr>
          <a:xfrm>
            <a:off x="14997738" y="4631350"/>
            <a:ext cx="4206240" cy="652700"/>
          </a:xfrm>
          <a:prstGeom prst="rect">
            <a:avLst/>
          </a:prstGeom>
          <a:ln w="16933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mtClean="0">
                <a:latin typeface="Calibri Light" panose="020F0302020204030204" pitchFamily="34" charset="0"/>
              </a:rPr>
              <a:t>Correct - Click anywhere or press Control Y to continue</a:t>
            </a:r>
            <a:endParaRPr lang="vi-VN">
              <a:latin typeface="Calibri Light" panose="020F0302020204030204" pitchFamily="34" charset="0"/>
            </a:endParaRPr>
          </a:p>
        </p:txBody>
      </p:sp>
      <p:sp>
        <p:nvSpPr>
          <p:cNvPr id="19" name="mmprod_feedback_7002"/>
          <p:cNvSpPr/>
          <p:nvPr>
            <p:custDataLst>
              <p:tags r:id="rId4"/>
            </p:custDataLst>
          </p:nvPr>
        </p:nvSpPr>
        <p:spPr>
          <a:xfrm>
            <a:off x="20255538" y="4631350"/>
            <a:ext cx="4206240" cy="652700"/>
          </a:xfrm>
          <a:prstGeom prst="rect">
            <a:avLst/>
          </a:prstGeom>
          <a:ln w="16933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mtClean="0">
                <a:latin typeface="Calibri Light" panose="020F0302020204030204" pitchFamily="34" charset="0"/>
              </a:rPr>
              <a:t>Incorrect - Click anywhere or press Control Y to continue</a:t>
            </a:r>
            <a:endParaRPr lang="vi-VN">
              <a:latin typeface="Calibri Light" panose="020F0302020204030204" pitchFamily="34" charset="0"/>
            </a:endParaRPr>
          </a:p>
        </p:txBody>
      </p:sp>
      <p:sp>
        <p:nvSpPr>
          <p:cNvPr id="20" name="mmprod_feedback_7009"/>
          <p:cNvSpPr/>
          <p:nvPr>
            <p:custDataLst>
              <p:tags r:id="rId5"/>
            </p:custDataLst>
          </p:nvPr>
        </p:nvSpPr>
        <p:spPr>
          <a:xfrm>
            <a:off x="17100858" y="5392834"/>
            <a:ext cx="4206240" cy="652700"/>
          </a:xfrm>
          <a:prstGeom prst="rect">
            <a:avLst/>
          </a:prstGeom>
          <a:ln w="16933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mtClean="0">
                <a:latin typeface="Calibri Light" panose="020F0302020204030204" pitchFamily="34" charset="0"/>
              </a:rPr>
              <a:t>You answered this correctly!</a:t>
            </a:r>
            <a:endParaRPr lang="vi-VN">
              <a:latin typeface="Calibri Light" panose="020F0302020204030204" pitchFamily="34" charset="0"/>
            </a:endParaRPr>
          </a:p>
        </p:txBody>
      </p:sp>
      <p:sp>
        <p:nvSpPr>
          <p:cNvPr id="21" name="mmprod_feedback_7006"/>
          <p:cNvSpPr/>
          <p:nvPr>
            <p:custDataLst>
              <p:tags r:id="rId6"/>
            </p:custDataLst>
          </p:nvPr>
        </p:nvSpPr>
        <p:spPr>
          <a:xfrm>
            <a:off x="17100858" y="5066484"/>
            <a:ext cx="8412480" cy="652700"/>
          </a:xfrm>
          <a:prstGeom prst="rect">
            <a:avLst/>
          </a:prstGeom>
          <a:ln w="16933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r>
              <a:rPr lang="en-US" smtClean="0">
                <a:latin typeface="Calibri Light" panose="020F0302020204030204" pitchFamily="34" charset="0"/>
              </a:rPr>
              <a:t>Your answer:</a:t>
            </a:r>
            <a:endParaRPr lang="vi-VN">
              <a:latin typeface="Calibri Light" panose="020F0302020204030204" pitchFamily="34" charset="0"/>
            </a:endParaRPr>
          </a:p>
        </p:txBody>
      </p:sp>
      <p:sp>
        <p:nvSpPr>
          <p:cNvPr id="22" name="mmprod_feedback_7010"/>
          <p:cNvSpPr/>
          <p:nvPr>
            <p:custDataLst>
              <p:tags r:id="rId7"/>
            </p:custDataLst>
          </p:nvPr>
        </p:nvSpPr>
        <p:spPr>
          <a:xfrm>
            <a:off x="17100858" y="5719184"/>
            <a:ext cx="8412480" cy="652700"/>
          </a:xfrm>
          <a:prstGeom prst="rect">
            <a:avLst/>
          </a:prstGeom>
          <a:ln w="16933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r>
              <a:rPr lang="en-US" smtClean="0">
                <a:latin typeface="Calibri Light" panose="020F0302020204030204" pitchFamily="34" charset="0"/>
              </a:rPr>
              <a:t>The correct answer is:</a:t>
            </a:r>
            <a:endParaRPr lang="vi-VN">
              <a:latin typeface="Calibri Light" panose="020F0302020204030204" pitchFamily="34" charset="0"/>
            </a:endParaRPr>
          </a:p>
        </p:txBody>
      </p:sp>
      <p:sp>
        <p:nvSpPr>
          <p:cNvPr id="23" name="mmprod_feedback_7011"/>
          <p:cNvSpPr/>
          <p:nvPr>
            <p:custDataLst>
              <p:tags r:id="rId8"/>
            </p:custDataLst>
          </p:nvPr>
        </p:nvSpPr>
        <p:spPr>
          <a:xfrm>
            <a:off x="17100858" y="5392834"/>
            <a:ext cx="4206240" cy="652700"/>
          </a:xfrm>
          <a:prstGeom prst="rect">
            <a:avLst/>
          </a:prstGeom>
          <a:ln w="16933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mtClean="0">
                <a:latin typeface="Calibri Light" panose="020F0302020204030204" pitchFamily="34" charset="0"/>
              </a:rPr>
              <a:t>You did not answer this question completely</a:t>
            </a:r>
            <a:endParaRPr lang="vi-VN">
              <a:latin typeface="Calibri Light" panose="020F0302020204030204" pitchFamily="34" charset="0"/>
            </a:endParaRPr>
          </a:p>
        </p:txBody>
      </p:sp>
      <p:sp>
        <p:nvSpPr>
          <p:cNvPr id="24" name="mmprod_feedback_7007"/>
          <p:cNvSpPr/>
          <p:nvPr>
            <p:custDataLst>
              <p:tags r:id="rId9"/>
            </p:custDataLst>
          </p:nvPr>
        </p:nvSpPr>
        <p:spPr>
          <a:xfrm>
            <a:off x="17311170" y="5813458"/>
            <a:ext cx="4206240" cy="652700"/>
          </a:xfrm>
          <a:prstGeom prst="rect">
            <a:avLst/>
          </a:prstGeom>
          <a:ln w="16933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mtClean="0">
                <a:latin typeface="Calibri Light" panose="020F0302020204030204" pitchFamily="34" charset="0"/>
              </a:rPr>
              <a:t>You must answer the question before continuing</a:t>
            </a:r>
            <a:endParaRPr lang="vi-VN">
              <a:latin typeface="Calibri Light" panose="020F0302020204030204" pitchFamily="34" charset="0"/>
            </a:endParaRPr>
          </a:p>
        </p:txBody>
      </p:sp>
      <p:grpSp>
        <p:nvGrpSpPr>
          <p:cNvPr id="27" name="mmprod_Button104"/>
          <p:cNvGrpSpPr/>
          <p:nvPr>
            <p:custDataLst>
              <p:tags r:id="rId10"/>
            </p:custDataLst>
          </p:nvPr>
        </p:nvGrpSpPr>
        <p:grpSpPr>
          <a:xfrm>
            <a:off x="8317654" y="5785343"/>
            <a:ext cx="1458807" cy="391620"/>
            <a:chOff x="8317654" y="5785343"/>
            <a:chExt cx="1458807" cy="391620"/>
          </a:xfrm>
          <a:solidFill>
            <a:srgbClr val="FFFF00"/>
          </a:solidFill>
        </p:grpSpPr>
        <p:sp>
          <p:nvSpPr>
            <p:cNvPr id="25" name="mmprod_ButtonShape104"/>
            <p:cNvSpPr/>
            <p:nvPr>
              <p:custDataLst>
                <p:tags r:id="rId27"/>
              </p:custDataLst>
            </p:nvPr>
          </p:nvSpPr>
          <p:spPr>
            <a:xfrm>
              <a:off x="8317654" y="5785343"/>
              <a:ext cx="1458807" cy="391620"/>
            </a:xfrm>
            <a:prstGeom prst="roundRect">
              <a:avLst/>
            </a:prstGeom>
            <a:noFill/>
            <a:ln w="21167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>
                <a:solidFill>
                  <a:srgbClr val="FFFF00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26" name="mmprod_ButtonText105"/>
            <p:cNvSpPr/>
            <p:nvPr>
              <p:custDataLst>
                <p:tags r:id="rId28"/>
              </p:custDataLst>
            </p:nvPr>
          </p:nvSpPr>
          <p:spPr>
            <a:xfrm>
              <a:off x="8343054" y="5810743"/>
              <a:ext cx="1408007" cy="340820"/>
            </a:xfrm>
            <a:prstGeom prst="roundRect">
              <a:avLst/>
            </a:prstGeom>
            <a:noFill/>
            <a:ln w="21167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vi-VN" sz="1400" smtClean="0">
                  <a:solidFill>
                    <a:srgbClr val="FFFF00"/>
                  </a:solidFill>
                  <a:latin typeface="Calibri Light" panose="020F0302020204030204" pitchFamily="34" charset="0"/>
                </a:rPr>
                <a:t>A</a:t>
              </a:r>
              <a:endParaRPr lang="vi-VN" sz="1400">
                <a:solidFill>
                  <a:srgbClr val="FFFF00"/>
                </a:solidFill>
                <a:latin typeface="Calibri Light" panose="020F0302020204030204" pitchFamily="34" charset="0"/>
              </a:endParaRPr>
            </a:p>
          </p:txBody>
        </p:sp>
      </p:grpSp>
      <p:grpSp>
        <p:nvGrpSpPr>
          <p:cNvPr id="30" name="mmprod_Button106"/>
          <p:cNvGrpSpPr/>
          <p:nvPr>
            <p:custDataLst>
              <p:tags r:id="rId11"/>
            </p:custDataLst>
          </p:nvPr>
        </p:nvGrpSpPr>
        <p:grpSpPr>
          <a:xfrm>
            <a:off x="9894994" y="5785343"/>
            <a:ext cx="1458806" cy="391620"/>
            <a:chOff x="9894994" y="5785343"/>
            <a:chExt cx="1458806" cy="391620"/>
          </a:xfrm>
          <a:solidFill>
            <a:srgbClr val="002060"/>
          </a:solidFill>
        </p:grpSpPr>
        <p:sp>
          <p:nvSpPr>
            <p:cNvPr id="28" name="mmprod_ButtonShape106"/>
            <p:cNvSpPr/>
            <p:nvPr>
              <p:custDataLst>
                <p:tags r:id="rId25"/>
              </p:custDataLst>
            </p:nvPr>
          </p:nvSpPr>
          <p:spPr>
            <a:xfrm>
              <a:off x="9894994" y="5785343"/>
              <a:ext cx="1458806" cy="391620"/>
            </a:xfrm>
            <a:prstGeom prst="roundRect">
              <a:avLst/>
            </a:prstGeom>
            <a:noFill/>
            <a:ln w="21167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>
                <a:solidFill>
                  <a:srgbClr val="002060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29" name="mmprod_ButtonText107"/>
            <p:cNvSpPr/>
            <p:nvPr>
              <p:custDataLst>
                <p:tags r:id="rId26"/>
              </p:custDataLst>
            </p:nvPr>
          </p:nvSpPr>
          <p:spPr>
            <a:xfrm>
              <a:off x="9920394" y="5810743"/>
              <a:ext cx="1408006" cy="340820"/>
            </a:xfrm>
            <a:prstGeom prst="roundRect">
              <a:avLst/>
            </a:prstGeom>
            <a:noFill/>
            <a:ln w="21167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vi-VN" sz="1400" smtClean="0">
                  <a:solidFill>
                    <a:srgbClr val="002060"/>
                  </a:solidFill>
                  <a:latin typeface="Calibri Light" panose="020F0302020204030204" pitchFamily="34" charset="0"/>
                </a:rPr>
                <a:t>B</a:t>
              </a:r>
              <a:endParaRPr lang="vi-VN" sz="1400">
                <a:solidFill>
                  <a:srgbClr val="002060"/>
                </a:solidFill>
                <a:latin typeface="Calibri Light" panose="020F0302020204030204" pitchFamily="34" charset="0"/>
              </a:endParaRP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822" y="1790369"/>
            <a:ext cx="3642360" cy="1403836"/>
          </a:xfrm>
          <a:prstGeom prst="rect">
            <a:avLst/>
          </a:prstGeom>
        </p:spPr>
      </p:pic>
      <p:sp>
        <p:nvSpPr>
          <p:cNvPr id="32" name="TextBox 31"/>
          <p:cNvSpPr txBox="1"/>
          <p:nvPr>
            <p:custDataLst>
              <p:tags r:id="rId12"/>
            </p:custDataLst>
          </p:nvPr>
        </p:nvSpPr>
        <p:spPr>
          <a:xfrm>
            <a:off x="2057400" y="2003612"/>
            <a:ext cx="282388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solidFill>
                  <a:srgbClr val="FF0000"/>
                </a:solidFill>
                <a:latin typeface="+mj-lt"/>
              </a:rPr>
              <a:t>“KHÔNG”</a:t>
            </a:r>
            <a:endParaRPr lang="vi-VN" sz="40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082" y="3768768"/>
            <a:ext cx="1237982" cy="187385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177" y="3944786"/>
            <a:ext cx="1018884" cy="1012914"/>
          </a:xfrm>
          <a:prstGeom prst="rect">
            <a:avLst/>
          </a:prstGeom>
        </p:spPr>
      </p:pic>
      <p:grpSp>
        <p:nvGrpSpPr>
          <p:cNvPr id="48" name="mmprod_answer10142"/>
          <p:cNvGrpSpPr/>
          <p:nvPr>
            <p:custDataLst>
              <p:tags r:id="rId13"/>
            </p:custDataLst>
          </p:nvPr>
        </p:nvGrpSpPr>
        <p:grpSpPr>
          <a:xfrm>
            <a:off x="390338" y="1386434"/>
            <a:ext cx="10595908" cy="365760"/>
            <a:chOff x="390338" y="1386434"/>
            <a:chExt cx="10595908" cy="365760"/>
          </a:xfrm>
        </p:grpSpPr>
        <p:sp>
          <p:nvSpPr>
            <p:cNvPr id="4" name="mmprod_s2_1041"/>
            <p:cNvSpPr txBox="1"/>
            <p:nvPr>
              <p:custDataLst>
                <p:tags r:id="rId22"/>
              </p:custDataLst>
            </p:nvPr>
          </p:nvSpPr>
          <p:spPr>
            <a:xfrm>
              <a:off x="764988" y="1386434"/>
              <a:ext cx="398463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vi-VN" sz="2400" smtClean="0">
                  <a:latin typeface="Calibri Light" panose="020F0302020204030204" pitchFamily="34" charset="0"/>
                </a:rPr>
                <a:t>a) </a:t>
              </a:r>
              <a:endParaRPr lang="vi-VN" sz="2400">
                <a:latin typeface="Calibri Light" panose="020F0302020204030204" pitchFamily="34" charset="0"/>
              </a:endParaRPr>
            </a:p>
          </p:txBody>
        </p:sp>
        <p:sp>
          <p:nvSpPr>
            <p:cNvPr id="5" name="mmprod_s1_1021"/>
            <p:cNvSpPr txBox="1"/>
            <p:nvPr>
              <p:custDataLst>
                <p:tags r:id="rId23"/>
              </p:custDataLst>
            </p:nvPr>
          </p:nvSpPr>
          <p:spPr>
            <a:xfrm>
              <a:off x="1158687" y="1386434"/>
              <a:ext cx="9827559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000" smtClean="0">
                  <a:latin typeface="+mj-lt"/>
                </a:rPr>
                <a:t>Nói "Không” với người đó, la hét và chạy đi báo với bố mẹ hoặc cô giáo, người lớn khác.</a:t>
              </a:r>
              <a:endParaRPr lang="vi-VN" sz="2000" dirty="0">
                <a:latin typeface="+mj-lt"/>
              </a:endParaRPr>
            </a:p>
          </p:txBody>
        </p:sp>
        <p:pic>
          <p:nvPicPr>
            <p:cNvPr id="47" name="mmprod_answer_input10142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338" y="1467053"/>
              <a:ext cx="205646" cy="204522"/>
            </a:xfrm>
            <a:prstGeom prst="rect">
              <a:avLst/>
            </a:prstGeom>
          </p:spPr>
        </p:pic>
      </p:grpSp>
      <p:grpSp>
        <p:nvGrpSpPr>
          <p:cNvPr id="50" name="mmprod_answer10144"/>
          <p:cNvGrpSpPr/>
          <p:nvPr>
            <p:custDataLst>
              <p:tags r:id="rId14"/>
            </p:custDataLst>
          </p:nvPr>
        </p:nvGrpSpPr>
        <p:grpSpPr>
          <a:xfrm>
            <a:off x="390338" y="3403008"/>
            <a:ext cx="3226921" cy="365760"/>
            <a:chOff x="390338" y="3403008"/>
            <a:chExt cx="3226921" cy="365760"/>
          </a:xfrm>
        </p:grpSpPr>
        <p:sp>
          <p:nvSpPr>
            <p:cNvPr id="9" name="mmprod_s2_1042"/>
            <p:cNvSpPr txBox="1"/>
            <p:nvPr>
              <p:custDataLst>
                <p:tags r:id="rId19"/>
              </p:custDataLst>
            </p:nvPr>
          </p:nvSpPr>
          <p:spPr>
            <a:xfrm>
              <a:off x="764988" y="3403008"/>
              <a:ext cx="39052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vi-VN" sz="2400" smtClean="0">
                  <a:latin typeface="Calibri Light" panose="020F0302020204030204" pitchFamily="34" charset="0"/>
                </a:rPr>
                <a:t>b) </a:t>
              </a:r>
              <a:endParaRPr lang="vi-VN" sz="2400">
                <a:latin typeface="Calibri Light" panose="020F0302020204030204" pitchFamily="34" charset="0"/>
              </a:endParaRPr>
            </a:p>
          </p:txBody>
        </p:sp>
        <p:sp>
          <p:nvSpPr>
            <p:cNvPr id="10" name="mmprod_s1_1022"/>
            <p:cNvSpPr txBox="1"/>
            <p:nvPr>
              <p:custDataLst>
                <p:tags r:id="rId20"/>
              </p:custDataLst>
            </p:nvPr>
          </p:nvSpPr>
          <p:spPr>
            <a:xfrm>
              <a:off x="1158688" y="3403008"/>
              <a:ext cx="2458571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000" smtClean="0">
                  <a:latin typeface="+mj-lt"/>
                </a:rPr>
                <a:t>Không nói với ai</a:t>
              </a:r>
              <a:endParaRPr lang="vi-VN" sz="2000" dirty="0">
                <a:latin typeface="+mj-lt"/>
              </a:endParaRPr>
            </a:p>
          </p:txBody>
        </p:sp>
        <p:pic>
          <p:nvPicPr>
            <p:cNvPr id="49" name="mmprod_answer_input10144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338" y="3483627"/>
              <a:ext cx="205646" cy="204522"/>
            </a:xfrm>
            <a:prstGeom prst="rect">
              <a:avLst/>
            </a:prstGeom>
          </p:spPr>
        </p:pic>
      </p:grpSp>
      <p:grpSp>
        <p:nvGrpSpPr>
          <p:cNvPr id="52" name="mmprod_answer10146"/>
          <p:cNvGrpSpPr/>
          <p:nvPr>
            <p:custDataLst>
              <p:tags r:id="rId15"/>
            </p:custDataLst>
          </p:nvPr>
        </p:nvGrpSpPr>
        <p:grpSpPr>
          <a:xfrm>
            <a:off x="7521002" y="3403008"/>
            <a:ext cx="3052109" cy="365760"/>
            <a:chOff x="7521002" y="3403008"/>
            <a:chExt cx="3052109" cy="365760"/>
          </a:xfrm>
        </p:grpSpPr>
        <p:sp>
          <p:nvSpPr>
            <p:cNvPr id="14" name="mmprod_s2_1043"/>
            <p:cNvSpPr txBox="1"/>
            <p:nvPr>
              <p:custDataLst>
                <p:tags r:id="rId16"/>
              </p:custDataLst>
            </p:nvPr>
          </p:nvSpPr>
          <p:spPr>
            <a:xfrm>
              <a:off x="7895652" y="3403008"/>
              <a:ext cx="39052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vi-VN" sz="2400" smtClean="0">
                  <a:latin typeface="Calibri Light" panose="020F0302020204030204" pitchFamily="34" charset="0"/>
                </a:rPr>
                <a:t>c) </a:t>
              </a:r>
              <a:endParaRPr lang="vi-VN" sz="2400">
                <a:latin typeface="Calibri Light" panose="020F0302020204030204" pitchFamily="34" charset="0"/>
              </a:endParaRPr>
            </a:p>
          </p:txBody>
        </p:sp>
        <p:sp>
          <p:nvSpPr>
            <p:cNvPr id="15" name="mmprod_s1_1023"/>
            <p:cNvSpPr txBox="1"/>
            <p:nvPr>
              <p:custDataLst>
                <p:tags r:id="rId17"/>
              </p:custDataLst>
            </p:nvPr>
          </p:nvSpPr>
          <p:spPr>
            <a:xfrm>
              <a:off x="8289352" y="3403008"/>
              <a:ext cx="2283759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000" smtClean="0">
                  <a:latin typeface="+mj-lt"/>
                </a:rPr>
                <a:t>Chỉ đứng khóc</a:t>
              </a:r>
              <a:endParaRPr lang="vi-VN" sz="2000" dirty="0">
                <a:latin typeface="+mj-lt"/>
              </a:endParaRPr>
            </a:p>
          </p:txBody>
        </p:sp>
        <p:pic>
          <p:nvPicPr>
            <p:cNvPr id="51" name="mmprod_answer_input10146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1002" y="3483627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096444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>
            <p:custDataLst>
              <p:tags r:id="rId2"/>
            </p:custDataLst>
          </p:nvPr>
        </p:nvSpPr>
        <p:spPr>
          <a:xfrm>
            <a:off x="3856818" y="1065383"/>
            <a:ext cx="41857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Hoạt động 3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>
            <p:custDataLst>
              <p:tags r:id="rId3"/>
            </p:custDataLst>
          </p:nvPr>
        </p:nvSpPr>
        <p:spPr>
          <a:xfrm>
            <a:off x="233229" y="2729591"/>
            <a:ext cx="114329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5400" b="1" dirty="0" smtClean="0">
                <a:ln/>
                <a:solidFill>
                  <a:srgbClr val="7030A0"/>
                </a:solidFill>
                <a:latin typeface="+mj-lt"/>
              </a:rPr>
              <a:t>TRÒ CHƠI ÔN LUYỆN – CỦNG CỐ</a:t>
            </a:r>
            <a:endParaRPr lang="en-US" sz="5400" b="1" cap="none" spc="0" dirty="0">
              <a:ln/>
              <a:solidFill>
                <a:srgbClr val="7030A0"/>
              </a:solidFill>
              <a:effectLst/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9733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endParaRPr lang="vi-VN" dirty="0"/>
          </a:p>
        </p:txBody>
      </p:sp>
    </p:spTree>
    <p:custDataLst>
      <p:tags r:id="rId2"/>
    </p:custDataLst>
    <p:controls>
      <mc:AlternateContent xmlns:mc="http://schemas.openxmlformats.org/markup-compatibility/2006">
        <mc:Choice xmlns:v="urn:schemas-microsoft-com:vml" Requires="v">
          <p:control spid="2067" r:id="rId4" imgW="12192120" imgH="6858000"/>
        </mc:Choice>
        <mc:Fallback>
          <p:control r:id="rId4" imgW="12192120" imgH="6858000">
            <p:pic>
              <p:nvPicPr>
                <p:cNvPr id="3" name="ShockwaveFlash1"/>
                <p:cNvPicPr>
                  <a:picLocks/>
                </p:cNvPicPr>
                <p:nvPr>
                  <p:custDataLst>
                    <p:tags r:id="rId5"/>
                  </p:custDataLst>
                </p:nvPr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52427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15153" y="365126"/>
            <a:ext cx="11664427" cy="482040"/>
          </a:xfrm>
          <a:solidFill>
            <a:srgbClr val="EF89E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vi-VN" sz="3000" smtClean="0"/>
              <a:t>Con sẽ làm gì để tránh những động chạm xấu sảy ra với mình?</a:t>
            </a:r>
            <a:endParaRPr lang="vi-VN" sz="3000" dirty="0"/>
          </a:p>
        </p:txBody>
      </p:sp>
      <p:sp>
        <p:nvSpPr>
          <p:cNvPr id="18" name="mmprod_feedback_7000"/>
          <p:cNvSpPr/>
          <p:nvPr>
            <p:custDataLst>
              <p:tags r:id="rId3"/>
            </p:custDataLst>
          </p:nvPr>
        </p:nvSpPr>
        <p:spPr>
          <a:xfrm>
            <a:off x="13829553" y="4316755"/>
            <a:ext cx="4206240" cy="652700"/>
          </a:xfrm>
          <a:prstGeom prst="rect">
            <a:avLst/>
          </a:prstGeom>
          <a:ln w="16933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mtClean="0">
                <a:latin typeface="Calibri Light" panose="020F0302020204030204" pitchFamily="34" charset="0"/>
              </a:rPr>
              <a:t>Correct - Click anywhere or press Control Y to continue</a:t>
            </a:r>
            <a:endParaRPr lang="vi-VN">
              <a:latin typeface="Calibri Light" panose="020F0302020204030204" pitchFamily="34" charset="0"/>
            </a:endParaRPr>
          </a:p>
        </p:txBody>
      </p:sp>
      <p:sp>
        <p:nvSpPr>
          <p:cNvPr id="19" name="mmprod_feedback_7002"/>
          <p:cNvSpPr/>
          <p:nvPr>
            <p:custDataLst>
              <p:tags r:id="rId4"/>
            </p:custDataLst>
          </p:nvPr>
        </p:nvSpPr>
        <p:spPr>
          <a:xfrm>
            <a:off x="19087353" y="4316755"/>
            <a:ext cx="4206240" cy="652700"/>
          </a:xfrm>
          <a:prstGeom prst="rect">
            <a:avLst/>
          </a:prstGeom>
          <a:ln w="16933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mtClean="0">
                <a:latin typeface="Calibri Light" panose="020F0302020204030204" pitchFamily="34" charset="0"/>
              </a:rPr>
              <a:t>Incorrect - Click anywhere or press Control Y to continue</a:t>
            </a:r>
            <a:endParaRPr lang="vi-VN">
              <a:latin typeface="Calibri Light" panose="020F0302020204030204" pitchFamily="34" charset="0"/>
            </a:endParaRPr>
          </a:p>
        </p:txBody>
      </p:sp>
      <p:sp>
        <p:nvSpPr>
          <p:cNvPr id="20" name="mmprod_feedback_7009"/>
          <p:cNvSpPr/>
          <p:nvPr>
            <p:custDataLst>
              <p:tags r:id="rId5"/>
            </p:custDataLst>
          </p:nvPr>
        </p:nvSpPr>
        <p:spPr>
          <a:xfrm>
            <a:off x="15932673" y="5078239"/>
            <a:ext cx="4206240" cy="652700"/>
          </a:xfrm>
          <a:prstGeom prst="rect">
            <a:avLst/>
          </a:prstGeom>
          <a:ln w="16933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mtClean="0">
                <a:latin typeface="Calibri Light" panose="020F0302020204030204" pitchFamily="34" charset="0"/>
              </a:rPr>
              <a:t>You answered this correctly!</a:t>
            </a:r>
            <a:endParaRPr lang="vi-VN">
              <a:latin typeface="Calibri Light" panose="020F0302020204030204" pitchFamily="34" charset="0"/>
            </a:endParaRPr>
          </a:p>
        </p:txBody>
      </p:sp>
      <p:sp>
        <p:nvSpPr>
          <p:cNvPr id="21" name="mmprod_feedback_7006"/>
          <p:cNvSpPr/>
          <p:nvPr>
            <p:custDataLst>
              <p:tags r:id="rId6"/>
            </p:custDataLst>
          </p:nvPr>
        </p:nvSpPr>
        <p:spPr>
          <a:xfrm>
            <a:off x="15932673" y="4751889"/>
            <a:ext cx="8412480" cy="652700"/>
          </a:xfrm>
          <a:prstGeom prst="rect">
            <a:avLst/>
          </a:prstGeom>
          <a:ln w="16933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r>
              <a:rPr lang="en-US" smtClean="0">
                <a:latin typeface="Calibri Light" panose="020F0302020204030204" pitchFamily="34" charset="0"/>
              </a:rPr>
              <a:t>Your answer:</a:t>
            </a:r>
            <a:endParaRPr lang="vi-VN">
              <a:latin typeface="Calibri Light" panose="020F0302020204030204" pitchFamily="34" charset="0"/>
            </a:endParaRPr>
          </a:p>
        </p:txBody>
      </p:sp>
      <p:sp>
        <p:nvSpPr>
          <p:cNvPr id="22" name="mmprod_feedback_7010"/>
          <p:cNvSpPr/>
          <p:nvPr>
            <p:custDataLst>
              <p:tags r:id="rId7"/>
            </p:custDataLst>
          </p:nvPr>
        </p:nvSpPr>
        <p:spPr>
          <a:xfrm>
            <a:off x="15932673" y="5404589"/>
            <a:ext cx="8412480" cy="652700"/>
          </a:xfrm>
          <a:prstGeom prst="rect">
            <a:avLst/>
          </a:prstGeom>
          <a:ln w="16933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r>
              <a:rPr lang="en-US" smtClean="0">
                <a:latin typeface="Calibri Light" panose="020F0302020204030204" pitchFamily="34" charset="0"/>
              </a:rPr>
              <a:t>The correct answer is:</a:t>
            </a:r>
            <a:endParaRPr lang="vi-VN">
              <a:latin typeface="Calibri Light" panose="020F0302020204030204" pitchFamily="34" charset="0"/>
            </a:endParaRPr>
          </a:p>
        </p:txBody>
      </p:sp>
      <p:sp>
        <p:nvSpPr>
          <p:cNvPr id="23" name="mmprod_feedback_7011"/>
          <p:cNvSpPr/>
          <p:nvPr>
            <p:custDataLst>
              <p:tags r:id="rId8"/>
            </p:custDataLst>
          </p:nvPr>
        </p:nvSpPr>
        <p:spPr>
          <a:xfrm>
            <a:off x="15932673" y="5078239"/>
            <a:ext cx="4206240" cy="652700"/>
          </a:xfrm>
          <a:prstGeom prst="rect">
            <a:avLst/>
          </a:prstGeom>
          <a:ln w="16933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mtClean="0">
                <a:latin typeface="Calibri Light" panose="020F0302020204030204" pitchFamily="34" charset="0"/>
              </a:rPr>
              <a:t>You did not answer this question completely</a:t>
            </a:r>
            <a:endParaRPr lang="vi-VN">
              <a:latin typeface="Calibri Light" panose="020F0302020204030204" pitchFamily="34" charset="0"/>
            </a:endParaRPr>
          </a:p>
        </p:txBody>
      </p:sp>
      <p:sp>
        <p:nvSpPr>
          <p:cNvPr id="24" name="mmprod_feedback_7007"/>
          <p:cNvSpPr/>
          <p:nvPr>
            <p:custDataLst>
              <p:tags r:id="rId9"/>
            </p:custDataLst>
          </p:nvPr>
        </p:nvSpPr>
        <p:spPr>
          <a:xfrm>
            <a:off x="16142985" y="5498863"/>
            <a:ext cx="4206240" cy="652700"/>
          </a:xfrm>
          <a:prstGeom prst="rect">
            <a:avLst/>
          </a:prstGeom>
          <a:ln w="16933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mtClean="0">
                <a:latin typeface="Calibri Light" panose="020F0302020204030204" pitchFamily="34" charset="0"/>
              </a:rPr>
              <a:t>You must answer the question before continuing</a:t>
            </a:r>
            <a:endParaRPr lang="vi-VN">
              <a:latin typeface="Calibri Light" panose="020F0302020204030204" pitchFamily="34" charset="0"/>
            </a:endParaRPr>
          </a:p>
        </p:txBody>
      </p:sp>
      <p:grpSp>
        <p:nvGrpSpPr>
          <p:cNvPr id="27" name="mmprod_Button104"/>
          <p:cNvGrpSpPr/>
          <p:nvPr>
            <p:custDataLst>
              <p:tags r:id="rId10"/>
            </p:custDataLst>
          </p:nvPr>
        </p:nvGrpSpPr>
        <p:grpSpPr>
          <a:xfrm>
            <a:off x="8317654" y="5785343"/>
            <a:ext cx="1458807" cy="391620"/>
            <a:chOff x="8317654" y="5785343"/>
            <a:chExt cx="1458807" cy="391620"/>
          </a:xfrm>
          <a:solidFill>
            <a:srgbClr val="FFFF00"/>
          </a:solidFill>
        </p:grpSpPr>
        <p:sp>
          <p:nvSpPr>
            <p:cNvPr id="25" name="mmprod_ButtonShape104"/>
            <p:cNvSpPr/>
            <p:nvPr>
              <p:custDataLst>
                <p:tags r:id="rId29"/>
              </p:custDataLst>
            </p:nvPr>
          </p:nvSpPr>
          <p:spPr>
            <a:xfrm>
              <a:off x="8317654" y="5785343"/>
              <a:ext cx="1458807" cy="391620"/>
            </a:xfrm>
            <a:prstGeom prst="roundRect">
              <a:avLst/>
            </a:prstGeom>
            <a:noFill/>
            <a:ln w="21167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>
                <a:solidFill>
                  <a:srgbClr val="FFFF00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26" name="mmprod_ButtonText105"/>
            <p:cNvSpPr/>
            <p:nvPr>
              <p:custDataLst>
                <p:tags r:id="rId30"/>
              </p:custDataLst>
            </p:nvPr>
          </p:nvSpPr>
          <p:spPr>
            <a:xfrm>
              <a:off x="8343054" y="5810743"/>
              <a:ext cx="1408007" cy="340820"/>
            </a:xfrm>
            <a:prstGeom prst="roundRect">
              <a:avLst/>
            </a:prstGeom>
            <a:noFill/>
            <a:ln w="21167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vi-VN" sz="1400" smtClean="0">
                  <a:solidFill>
                    <a:srgbClr val="FFFF00"/>
                  </a:solidFill>
                  <a:latin typeface="Calibri Light" panose="020F0302020204030204" pitchFamily="34" charset="0"/>
                </a:rPr>
                <a:t>A</a:t>
              </a:r>
              <a:endParaRPr lang="vi-VN" sz="1400">
                <a:solidFill>
                  <a:srgbClr val="FFFF00"/>
                </a:solidFill>
                <a:latin typeface="Calibri Light" panose="020F0302020204030204" pitchFamily="34" charset="0"/>
              </a:endParaRPr>
            </a:p>
          </p:txBody>
        </p:sp>
      </p:grpSp>
      <p:grpSp>
        <p:nvGrpSpPr>
          <p:cNvPr id="30" name="mmprod_Button106"/>
          <p:cNvGrpSpPr/>
          <p:nvPr>
            <p:custDataLst>
              <p:tags r:id="rId11"/>
            </p:custDataLst>
          </p:nvPr>
        </p:nvGrpSpPr>
        <p:grpSpPr>
          <a:xfrm>
            <a:off x="9894994" y="5785343"/>
            <a:ext cx="1458806" cy="391620"/>
            <a:chOff x="9894994" y="5785343"/>
            <a:chExt cx="1458806" cy="391620"/>
          </a:xfrm>
          <a:solidFill>
            <a:srgbClr val="002060"/>
          </a:solidFill>
        </p:grpSpPr>
        <p:sp>
          <p:nvSpPr>
            <p:cNvPr id="28" name="mmprod_ButtonShape106"/>
            <p:cNvSpPr/>
            <p:nvPr>
              <p:custDataLst>
                <p:tags r:id="rId27"/>
              </p:custDataLst>
            </p:nvPr>
          </p:nvSpPr>
          <p:spPr>
            <a:xfrm>
              <a:off x="9894994" y="5785343"/>
              <a:ext cx="1458806" cy="391620"/>
            </a:xfrm>
            <a:prstGeom prst="roundRect">
              <a:avLst/>
            </a:prstGeom>
            <a:noFill/>
            <a:ln w="21167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>
                <a:solidFill>
                  <a:srgbClr val="002060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29" name="mmprod_ButtonText107"/>
            <p:cNvSpPr/>
            <p:nvPr>
              <p:custDataLst>
                <p:tags r:id="rId28"/>
              </p:custDataLst>
            </p:nvPr>
          </p:nvSpPr>
          <p:spPr>
            <a:xfrm>
              <a:off x="9920394" y="5810743"/>
              <a:ext cx="1408006" cy="340820"/>
            </a:xfrm>
            <a:prstGeom prst="roundRect">
              <a:avLst/>
            </a:prstGeom>
            <a:noFill/>
            <a:ln w="21167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vi-VN" sz="1400" smtClean="0">
                  <a:solidFill>
                    <a:srgbClr val="002060"/>
                  </a:solidFill>
                  <a:latin typeface="Calibri Light" panose="020F0302020204030204" pitchFamily="34" charset="0"/>
                </a:rPr>
                <a:t>B</a:t>
              </a:r>
              <a:endParaRPr lang="vi-VN" sz="1400">
                <a:solidFill>
                  <a:srgbClr val="002060"/>
                </a:solidFill>
                <a:latin typeface="Calibri Light" panose="020F0302020204030204" pitchFamily="34" charset="0"/>
              </a:endParaRPr>
            </a:p>
          </p:txBody>
        </p:sp>
      </p:grpSp>
      <p:pic>
        <p:nvPicPr>
          <p:cNvPr id="31" name="Picture 30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119" y="1170867"/>
            <a:ext cx="2213535" cy="1373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Picture 31"/>
          <p:cNvPicPr>
            <a:picLocks noChangeAspect="1"/>
          </p:cNvPicPr>
          <p:nvPr>
            <p:custDataLst>
              <p:tags r:id="rId13"/>
            </p:custDataLst>
          </p:nvPr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72"/>
          <a:stretch/>
        </p:blipFill>
        <p:spPr>
          <a:xfrm>
            <a:off x="6104118" y="4316755"/>
            <a:ext cx="2213535" cy="1398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118" y="2798320"/>
            <a:ext cx="2213535" cy="1290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5" name="mmprod_answer10166"/>
          <p:cNvGrpSpPr/>
          <p:nvPr>
            <p:custDataLst>
              <p:tags r:id="rId15"/>
            </p:custDataLst>
          </p:nvPr>
        </p:nvGrpSpPr>
        <p:grpSpPr>
          <a:xfrm>
            <a:off x="632385" y="1349095"/>
            <a:ext cx="5580156" cy="365760"/>
            <a:chOff x="632385" y="1349095"/>
            <a:chExt cx="5580156" cy="365760"/>
          </a:xfrm>
        </p:grpSpPr>
        <p:sp>
          <p:nvSpPr>
            <p:cNvPr id="4" name="mmprod_s2_1041"/>
            <p:cNvSpPr txBox="1"/>
            <p:nvPr>
              <p:custDataLst>
                <p:tags r:id="rId24"/>
              </p:custDataLst>
            </p:nvPr>
          </p:nvSpPr>
          <p:spPr>
            <a:xfrm>
              <a:off x="1007035" y="1349095"/>
              <a:ext cx="369888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vi-VN" sz="2400" smtClean="0">
                  <a:latin typeface="Calibri Light" panose="020F0302020204030204" pitchFamily="34" charset="0"/>
                </a:rPr>
                <a:t>a) </a:t>
              </a:r>
              <a:endParaRPr lang="vi-VN" sz="2400">
                <a:latin typeface="Calibri Light" panose="020F0302020204030204" pitchFamily="34" charset="0"/>
              </a:endParaRPr>
            </a:p>
          </p:txBody>
        </p:sp>
        <p:sp>
          <p:nvSpPr>
            <p:cNvPr id="5" name="mmprod_s1_1021"/>
            <p:cNvSpPr txBox="1"/>
            <p:nvPr>
              <p:custDataLst>
                <p:tags r:id="rId25"/>
              </p:custDataLst>
            </p:nvPr>
          </p:nvSpPr>
          <p:spPr>
            <a:xfrm>
              <a:off x="1375335" y="1349095"/>
              <a:ext cx="4837206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000" smtClean="0">
                  <a:latin typeface="+mj-lt"/>
                </a:rPr>
                <a:t>tránh xa người lạ mặt, không đi chơi 1 mình</a:t>
              </a:r>
              <a:endParaRPr lang="vi-VN" sz="2000" dirty="0">
                <a:latin typeface="+mj-lt"/>
              </a:endParaRPr>
            </a:p>
          </p:txBody>
        </p:sp>
        <p:pic>
          <p:nvPicPr>
            <p:cNvPr id="34" name="mmprod_answer_input10166"/>
            <p:cNvPicPr>
              <a:picLocks noChangeAspect="1"/>
            </p:cNvPicPr>
            <p:nvPr>
              <p:custDataLst>
                <p:tags r:id="rId26"/>
              </p:custDataLst>
            </p:nvPr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385" y="1429714"/>
              <a:ext cx="205646" cy="204522"/>
            </a:xfrm>
            <a:prstGeom prst="rect">
              <a:avLst/>
            </a:prstGeom>
          </p:spPr>
        </p:pic>
      </p:grpSp>
      <p:grpSp>
        <p:nvGrpSpPr>
          <p:cNvPr id="37" name="mmprod_answer10168"/>
          <p:cNvGrpSpPr/>
          <p:nvPr>
            <p:custDataLst>
              <p:tags r:id="rId16"/>
            </p:custDataLst>
          </p:nvPr>
        </p:nvGrpSpPr>
        <p:grpSpPr>
          <a:xfrm>
            <a:off x="632385" y="2867612"/>
            <a:ext cx="4813674" cy="365760"/>
            <a:chOff x="632385" y="2867612"/>
            <a:chExt cx="4813674" cy="365760"/>
          </a:xfrm>
        </p:grpSpPr>
        <p:sp>
          <p:nvSpPr>
            <p:cNvPr id="9" name="mmprod_s2_1042"/>
            <p:cNvSpPr txBox="1"/>
            <p:nvPr>
              <p:custDataLst>
                <p:tags r:id="rId21"/>
              </p:custDataLst>
            </p:nvPr>
          </p:nvSpPr>
          <p:spPr>
            <a:xfrm>
              <a:off x="1007035" y="2867612"/>
              <a:ext cx="385763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vi-VN" sz="2400" smtClean="0">
                  <a:latin typeface="Calibri Light" panose="020F0302020204030204" pitchFamily="34" charset="0"/>
                </a:rPr>
                <a:t>b) </a:t>
              </a:r>
              <a:endParaRPr lang="vi-VN" sz="2400">
                <a:latin typeface="Calibri Light" panose="020F0302020204030204" pitchFamily="34" charset="0"/>
              </a:endParaRPr>
            </a:p>
          </p:txBody>
        </p:sp>
        <p:sp>
          <p:nvSpPr>
            <p:cNvPr id="10" name="mmprod_s1_1022"/>
            <p:cNvSpPr txBox="1"/>
            <p:nvPr>
              <p:custDataLst>
                <p:tags r:id="rId22"/>
              </p:custDataLst>
            </p:nvPr>
          </p:nvSpPr>
          <p:spPr>
            <a:xfrm>
              <a:off x="1388035" y="2867612"/>
              <a:ext cx="4058024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000" smtClean="0">
                  <a:latin typeface="+mj-lt"/>
                </a:rPr>
                <a:t>Chơi cùng các bạn ở trường mầm non</a:t>
              </a:r>
              <a:endParaRPr lang="vi-VN" sz="2000" dirty="0">
                <a:latin typeface="+mj-lt"/>
              </a:endParaRPr>
            </a:p>
          </p:txBody>
        </p:sp>
        <p:pic>
          <p:nvPicPr>
            <p:cNvPr id="36" name="mmprod_answer_input10168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385" y="2948231"/>
              <a:ext cx="205646" cy="204522"/>
            </a:xfrm>
            <a:prstGeom prst="rect">
              <a:avLst/>
            </a:prstGeom>
          </p:spPr>
        </p:pic>
      </p:grpSp>
      <p:grpSp>
        <p:nvGrpSpPr>
          <p:cNvPr id="39" name="mmprod_answer10170"/>
          <p:cNvGrpSpPr/>
          <p:nvPr>
            <p:custDataLst>
              <p:tags r:id="rId17"/>
            </p:custDataLst>
          </p:nvPr>
        </p:nvGrpSpPr>
        <p:grpSpPr>
          <a:xfrm>
            <a:off x="632385" y="4386129"/>
            <a:ext cx="3697568" cy="365760"/>
            <a:chOff x="632385" y="4386129"/>
            <a:chExt cx="3697568" cy="365760"/>
          </a:xfrm>
        </p:grpSpPr>
        <p:sp>
          <p:nvSpPr>
            <p:cNvPr id="14" name="mmprod_s2_1043"/>
            <p:cNvSpPr txBox="1"/>
            <p:nvPr>
              <p:custDataLst>
                <p:tags r:id="rId18"/>
              </p:custDataLst>
            </p:nvPr>
          </p:nvSpPr>
          <p:spPr>
            <a:xfrm>
              <a:off x="1007035" y="4386129"/>
              <a:ext cx="357188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vi-VN" sz="2400" smtClean="0">
                  <a:latin typeface="Calibri Light" panose="020F0302020204030204" pitchFamily="34" charset="0"/>
                </a:rPr>
                <a:t>c) </a:t>
              </a:r>
              <a:endParaRPr lang="vi-VN" sz="2400">
                <a:latin typeface="Calibri Light" panose="020F0302020204030204" pitchFamily="34" charset="0"/>
              </a:endParaRPr>
            </a:p>
          </p:txBody>
        </p:sp>
        <p:sp>
          <p:nvSpPr>
            <p:cNvPr id="15" name="mmprod_s1_1023"/>
            <p:cNvSpPr txBox="1"/>
            <p:nvPr>
              <p:custDataLst>
                <p:tags r:id="rId19"/>
              </p:custDataLst>
            </p:nvPr>
          </p:nvSpPr>
          <p:spPr>
            <a:xfrm>
              <a:off x="1362635" y="4386129"/>
              <a:ext cx="2967318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000" smtClean="0">
                  <a:latin typeface="+mj-lt"/>
                </a:rPr>
                <a:t>Đi chơi cùng với bố mẹ</a:t>
              </a:r>
              <a:endParaRPr lang="vi-VN" sz="2000" dirty="0">
                <a:latin typeface="+mj-lt"/>
              </a:endParaRPr>
            </a:p>
          </p:txBody>
        </p:sp>
        <p:pic>
          <p:nvPicPr>
            <p:cNvPr id="38" name="mmprod_answer_input10170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385" y="4466748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920326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493" y="3710415"/>
            <a:ext cx="7046455" cy="29189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493" y="145774"/>
            <a:ext cx="7046455" cy="34323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41" y="145774"/>
            <a:ext cx="4088112" cy="64836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0105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custDataLst>
              <p:tags r:id="rId2"/>
            </p:custDataLst>
          </p:nvPr>
        </p:nvSpPr>
        <p:spPr>
          <a:xfrm>
            <a:off x="437322" y="331304"/>
            <a:ext cx="1151613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1" dirty="0" smtClean="0">
                <a:latin typeface="+mj-lt"/>
              </a:rPr>
              <a:t>NGUỒN TƯ LIỆU SỬ DỤNG CHO BÀI GIẢNG ELEA</a:t>
            </a:r>
          </a:p>
          <a:p>
            <a:pPr marL="285750" indent="-285750">
              <a:buFontTx/>
              <a:buChar char="-"/>
            </a:pPr>
            <a:r>
              <a:rPr lang="vi-VN" dirty="0">
                <a:solidFill>
                  <a:srgbClr val="002060"/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Chương trình giáo dục mầm </a:t>
            </a:r>
            <a:r>
              <a:rPr lang="vi-VN" dirty="0" smtClean="0">
                <a:solidFill>
                  <a:srgbClr val="002060"/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non </a:t>
            </a:r>
            <a:r>
              <a:rPr lang="vi-VN" i="1" dirty="0" smtClean="0">
                <a:solidFill>
                  <a:srgbClr val="002060"/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(Ban </a:t>
            </a:r>
            <a:r>
              <a:rPr lang="vi-VN" i="1" dirty="0">
                <a:solidFill>
                  <a:srgbClr val="002060"/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hành kèm theo thông tư số 17/2009/TT- BGD ĐT Ngày 25/07/2009 của Bộ trưởng BGD và ĐT</a:t>
            </a:r>
            <a:r>
              <a:rPr lang="vi-VN" i="1" dirty="0" smtClean="0">
                <a:solidFill>
                  <a:srgbClr val="002060"/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).</a:t>
            </a:r>
            <a:endParaRPr lang="vi-VN" i="1" dirty="0">
              <a:solidFill>
                <a:srgbClr val="002060"/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  <a:p>
            <a:pPr marL="285750" indent="-285750">
              <a:buFontTx/>
              <a:buChar char="-"/>
            </a:pPr>
            <a:r>
              <a:rPr lang="vi-VN" dirty="0">
                <a:solidFill>
                  <a:srgbClr val="002060"/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Phần mềm Powerpoint</a:t>
            </a:r>
          </a:p>
          <a:p>
            <a:pPr marL="285750" indent="-285750">
              <a:buFontTx/>
              <a:buChar char="-"/>
            </a:pPr>
            <a:r>
              <a:rPr lang="vi-VN" dirty="0">
                <a:solidFill>
                  <a:srgbClr val="002060"/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Phần mềm  Adobe Presenter </a:t>
            </a:r>
            <a:r>
              <a:rPr lang="vi-VN" dirty="0" smtClean="0">
                <a:solidFill>
                  <a:srgbClr val="002060"/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10</a:t>
            </a:r>
            <a:endParaRPr lang="vi-VN" dirty="0">
              <a:solidFill>
                <a:srgbClr val="002060"/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  <a:p>
            <a:pPr marL="285750" indent="-285750">
              <a:buFontTx/>
              <a:buChar char="-"/>
            </a:pPr>
            <a:r>
              <a:rPr lang="vi-VN" dirty="0">
                <a:solidFill>
                  <a:srgbClr val="002060"/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Phần mềm Total Converter </a:t>
            </a:r>
            <a:r>
              <a:rPr lang="vi-VN" dirty="0" smtClean="0">
                <a:solidFill>
                  <a:srgbClr val="002060"/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3.7.1</a:t>
            </a:r>
          </a:p>
          <a:p>
            <a:pPr marL="285750" indent="-285750">
              <a:buFontTx/>
              <a:buChar char="-"/>
            </a:pPr>
            <a:r>
              <a:rPr lang="vi-VN" dirty="0" smtClean="0">
                <a:solidFill>
                  <a:srgbClr val="002060"/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Phần mềm hỗ trợ Quick Time Player</a:t>
            </a:r>
            <a:endParaRPr lang="vi-VN" dirty="0">
              <a:solidFill>
                <a:srgbClr val="002060"/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  <a:p>
            <a:pPr marL="285750" indent="-285750">
              <a:buFontTx/>
              <a:buChar char="-"/>
            </a:pPr>
            <a:r>
              <a:rPr lang="vi-VN" dirty="0">
                <a:solidFill>
                  <a:srgbClr val="002060"/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Phần mềm </a:t>
            </a:r>
            <a:r>
              <a:rPr lang="vi-VN" dirty="0" smtClean="0">
                <a:solidFill>
                  <a:srgbClr val="002060"/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Photoshop</a:t>
            </a:r>
          </a:p>
          <a:p>
            <a:pPr marL="285750" indent="-285750">
              <a:buFontTx/>
              <a:buChar char="-"/>
            </a:pPr>
            <a:r>
              <a:rPr lang="vi-VN" dirty="0" smtClean="0">
                <a:solidFill>
                  <a:srgbClr val="002060"/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Video giờ học phòng chống nạn ấu dâm của cô giáo Thùy Dương – Nguyễn Phương.</a:t>
            </a:r>
          </a:p>
          <a:p>
            <a:endParaRPr lang="vi-VN" dirty="0"/>
          </a:p>
        </p:txBody>
      </p:sp>
      <p:pic>
        <p:nvPicPr>
          <p:cNvPr id="3" name="Rhythm of the rain - Dang cap nha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725832" y="424507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8329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05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custDataLst>
              <p:tags r:id="rId2"/>
            </p:custDataLst>
          </p:nvPr>
        </p:nvSpPr>
        <p:spPr>
          <a:xfrm>
            <a:off x="171450" y="842965"/>
            <a:ext cx="1180147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Kiến thức:</a:t>
            </a:r>
            <a:endParaRPr lang="vi-VN" sz="29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Trẻ có hiểu biết về một số khái niệm: giới tính, phần riêng tư của cơ thể.</a:t>
            </a:r>
            <a:endParaRPr lang="vi-VN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Trẻ nắm được cách phòng tránh và bảo vệ bản thân khỏi 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nạn ấu dâm.</a:t>
            </a:r>
            <a:endParaRPr lang="vi-VN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Trẻ nhớ được quy tắc 5 ngón tay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>
            <p:custDataLst>
              <p:tags r:id="rId3"/>
            </p:custDataLst>
          </p:nvPr>
        </p:nvSpPr>
        <p:spPr>
          <a:xfrm>
            <a:off x="171450" y="2638040"/>
            <a:ext cx="11801475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Kỹ năng:</a:t>
            </a:r>
            <a:endParaRPr lang="vi-VN" sz="29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Rèn luyện kỹ năng quan sát, ghi nhớ có chủ định, phát triển khả năng tư duy, giải quyết tình huống</a:t>
            </a:r>
            <a:endParaRPr lang="vi-VN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Phát triển ngôn ngữ mạch lạc cho trẻ: trẻ trả lời được các câu hỏi tình huống.</a:t>
            </a:r>
            <a:endParaRPr lang="vi-VN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Rèn cho trẻ kỹ năng tự bảo vệ bản thân chống xâm hại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>
            <p:custDataLst>
              <p:tags r:id="rId4"/>
            </p:custDataLst>
          </p:nvPr>
        </p:nvSpPr>
        <p:spPr>
          <a:xfrm>
            <a:off x="171450" y="4943472"/>
            <a:ext cx="1180147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Thái độ:</a:t>
            </a:r>
            <a:endParaRPr lang="vi-VN" sz="29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Trẻ biết đề phòng, kể lại với người lớn những sự việc xảy ra với bản thân mình</a:t>
            </a:r>
            <a:endParaRPr lang="vi-VN" sz="29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900" dirty="0"/>
          </a:p>
        </p:txBody>
      </p:sp>
      <p:sp>
        <p:nvSpPr>
          <p:cNvPr id="5" name="Rectangle 4"/>
          <p:cNvSpPr/>
          <p:nvPr>
            <p:custDataLst>
              <p:tags r:id="rId5"/>
            </p:custDataLst>
          </p:nvPr>
        </p:nvSpPr>
        <p:spPr>
          <a:xfrm>
            <a:off x="3570861" y="280960"/>
            <a:ext cx="5002653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– YÊU CẦU</a:t>
            </a:r>
          </a:p>
        </p:txBody>
      </p:sp>
      <p:pic>
        <p:nvPicPr>
          <p:cNvPr id="6" name="Summer Rainbow - Jeon Soo Yeon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675325" y="117208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442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7" y="0"/>
            <a:ext cx="12101513" cy="6858000"/>
          </a:xfrm>
          <a:prstGeom prst="rect">
            <a:avLst/>
          </a:prstGeom>
        </p:spPr>
      </p:pic>
      <p:sp>
        <p:nvSpPr>
          <p:cNvPr id="3" name="Rectangle 2"/>
          <p:cNvSpPr/>
          <p:nvPr>
            <p:custDataLst>
              <p:tags r:id="rId3"/>
            </p:custDataLst>
          </p:nvPr>
        </p:nvSpPr>
        <p:spPr>
          <a:xfrm>
            <a:off x="647701" y="843677"/>
            <a:ext cx="6896100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5400" b="1" cap="none" spc="0" dirty="0" smtClean="0">
                <a:ln/>
                <a:solidFill>
                  <a:schemeClr val="accent4"/>
                </a:solidFill>
                <a:effectLst/>
              </a:rPr>
              <a:t>Tạm biệt các bé!</a:t>
            </a:r>
          </a:p>
          <a:p>
            <a:pPr algn="ctr"/>
            <a:r>
              <a:rPr lang="vi-VN" sz="5400" b="1" dirty="0" smtClean="0">
                <a:ln/>
                <a:solidFill>
                  <a:schemeClr val="accent4"/>
                </a:solidFill>
              </a:rPr>
              <a:t>Hẹn gặp lại các bé </a:t>
            </a:r>
          </a:p>
          <a:p>
            <a:pPr algn="ctr"/>
            <a:r>
              <a:rPr lang="vi-VN" sz="5400" b="1" dirty="0" smtClean="0">
                <a:ln/>
                <a:solidFill>
                  <a:schemeClr val="accent4"/>
                </a:solidFill>
              </a:rPr>
              <a:t>ở những bài học lần sau!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4" name="Victory-Bond_3wf7x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44414" y="300808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876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8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81023751"/>
              </p:ext>
            </p:extLst>
          </p:nvPr>
        </p:nvGraphicFramePr>
        <p:xfrm>
          <a:off x="414339" y="385764"/>
          <a:ext cx="11572874" cy="62436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4009452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>
            <p:custDataLst>
              <p:tags r:id="rId2"/>
            </p:custDataLst>
          </p:nvPr>
        </p:nvSpPr>
        <p:spPr>
          <a:xfrm>
            <a:off x="4149795" y="1452860"/>
            <a:ext cx="38924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Hoạt động 1: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3" name="Rectangle 2"/>
          <p:cNvSpPr/>
          <p:nvPr>
            <p:custDataLst>
              <p:tags r:id="rId3"/>
            </p:custDataLst>
          </p:nvPr>
        </p:nvSpPr>
        <p:spPr>
          <a:xfrm>
            <a:off x="2678238" y="2667297"/>
            <a:ext cx="683552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TRÒ CHƠI:</a:t>
            </a:r>
          </a:p>
          <a:p>
            <a:pPr algn="ctr"/>
            <a:r>
              <a:rPr lang="en-US" sz="5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AI THÔNG MINH HƠN?</a:t>
            </a:r>
            <a:endParaRPr lang="en-US" sz="5400" b="1" cap="none" spc="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5250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07576" y="203760"/>
            <a:ext cx="11860306" cy="428251"/>
          </a:xfrm>
          <a:solidFill>
            <a:srgbClr val="F27AE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vi-VN" sz="3000" smtClean="0"/>
              <a:t>Đặc điểm của các bạn trai là gì?</a:t>
            </a:r>
            <a:endParaRPr lang="vi-VN" sz="3000" dirty="0"/>
          </a:p>
        </p:txBody>
      </p:sp>
      <p:sp>
        <p:nvSpPr>
          <p:cNvPr id="23" name="mmprod_feedback_7000"/>
          <p:cNvSpPr/>
          <p:nvPr>
            <p:custDataLst>
              <p:tags r:id="rId3"/>
            </p:custDataLst>
          </p:nvPr>
        </p:nvSpPr>
        <p:spPr>
          <a:xfrm>
            <a:off x="15789984" y="4164194"/>
            <a:ext cx="4206240" cy="652700"/>
          </a:xfrm>
          <a:prstGeom prst="rect">
            <a:avLst/>
          </a:prstGeom>
          <a:ln w="16933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mtClean="0">
                <a:latin typeface="Calibri Light" panose="020F0302020204030204" pitchFamily="34" charset="0"/>
              </a:rPr>
              <a:t>Correct - Click anywhere or press Control Y to continue</a:t>
            </a:r>
            <a:endParaRPr lang="vi-VN">
              <a:latin typeface="Calibri Light" panose="020F0302020204030204" pitchFamily="34" charset="0"/>
            </a:endParaRPr>
          </a:p>
        </p:txBody>
      </p:sp>
      <p:sp>
        <p:nvSpPr>
          <p:cNvPr id="24" name="mmprod_feedback_7002"/>
          <p:cNvSpPr/>
          <p:nvPr>
            <p:custDataLst>
              <p:tags r:id="rId4"/>
            </p:custDataLst>
          </p:nvPr>
        </p:nvSpPr>
        <p:spPr>
          <a:xfrm>
            <a:off x="21047784" y="4164194"/>
            <a:ext cx="4206240" cy="652700"/>
          </a:xfrm>
          <a:prstGeom prst="rect">
            <a:avLst/>
          </a:prstGeom>
          <a:ln w="16933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mtClean="0">
                <a:latin typeface="Calibri Light" panose="020F0302020204030204" pitchFamily="34" charset="0"/>
              </a:rPr>
              <a:t>Incorrect - Click anywhere or press Control Y to continue</a:t>
            </a:r>
            <a:endParaRPr lang="vi-VN">
              <a:latin typeface="Calibri Light" panose="020F0302020204030204" pitchFamily="34" charset="0"/>
            </a:endParaRPr>
          </a:p>
        </p:txBody>
      </p:sp>
      <p:sp>
        <p:nvSpPr>
          <p:cNvPr id="25" name="mmprod_feedback_7009"/>
          <p:cNvSpPr/>
          <p:nvPr>
            <p:custDataLst>
              <p:tags r:id="rId5"/>
            </p:custDataLst>
          </p:nvPr>
        </p:nvSpPr>
        <p:spPr>
          <a:xfrm>
            <a:off x="17893104" y="4925678"/>
            <a:ext cx="4206240" cy="652700"/>
          </a:xfrm>
          <a:prstGeom prst="rect">
            <a:avLst/>
          </a:prstGeom>
          <a:ln w="16933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mtClean="0">
                <a:latin typeface="Calibri Light" panose="020F0302020204030204" pitchFamily="34" charset="0"/>
              </a:rPr>
              <a:t>You answered this correctly!</a:t>
            </a:r>
            <a:endParaRPr lang="vi-VN">
              <a:latin typeface="Calibri Light" panose="020F0302020204030204" pitchFamily="34" charset="0"/>
            </a:endParaRPr>
          </a:p>
        </p:txBody>
      </p:sp>
      <p:sp>
        <p:nvSpPr>
          <p:cNvPr id="26" name="mmprod_feedback_7006"/>
          <p:cNvSpPr/>
          <p:nvPr>
            <p:custDataLst>
              <p:tags r:id="rId6"/>
            </p:custDataLst>
          </p:nvPr>
        </p:nvSpPr>
        <p:spPr>
          <a:xfrm>
            <a:off x="17893104" y="4599328"/>
            <a:ext cx="8412480" cy="652700"/>
          </a:xfrm>
          <a:prstGeom prst="rect">
            <a:avLst/>
          </a:prstGeom>
          <a:ln w="16933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smtClean="0">
                <a:latin typeface="Calibri Light" panose="020F0302020204030204" pitchFamily="34" charset="0"/>
              </a:rPr>
              <a:t>Your answer:</a:t>
            </a:r>
            <a:endParaRPr lang="vi-VN">
              <a:latin typeface="Calibri Light" panose="020F0302020204030204" pitchFamily="34" charset="0"/>
            </a:endParaRPr>
          </a:p>
        </p:txBody>
      </p:sp>
      <p:sp>
        <p:nvSpPr>
          <p:cNvPr id="27" name="mmprod_feedback_7010"/>
          <p:cNvSpPr/>
          <p:nvPr>
            <p:custDataLst>
              <p:tags r:id="rId7"/>
            </p:custDataLst>
          </p:nvPr>
        </p:nvSpPr>
        <p:spPr>
          <a:xfrm>
            <a:off x="17893104" y="5252028"/>
            <a:ext cx="8412480" cy="652700"/>
          </a:xfrm>
          <a:prstGeom prst="rect">
            <a:avLst/>
          </a:prstGeom>
          <a:ln w="16933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smtClean="0">
                <a:latin typeface="Calibri Light" panose="020F0302020204030204" pitchFamily="34" charset="0"/>
              </a:rPr>
              <a:t>The correct answer is:</a:t>
            </a:r>
            <a:endParaRPr lang="vi-VN">
              <a:latin typeface="Calibri Light" panose="020F0302020204030204" pitchFamily="34" charset="0"/>
            </a:endParaRPr>
          </a:p>
        </p:txBody>
      </p:sp>
      <p:sp>
        <p:nvSpPr>
          <p:cNvPr id="28" name="mmprod_feedback_7011"/>
          <p:cNvSpPr/>
          <p:nvPr>
            <p:custDataLst>
              <p:tags r:id="rId8"/>
            </p:custDataLst>
          </p:nvPr>
        </p:nvSpPr>
        <p:spPr>
          <a:xfrm>
            <a:off x="17893104" y="4925678"/>
            <a:ext cx="4206240" cy="652700"/>
          </a:xfrm>
          <a:prstGeom prst="rect">
            <a:avLst/>
          </a:prstGeom>
          <a:ln w="16933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mtClean="0">
                <a:latin typeface="Calibri Light" panose="020F0302020204030204" pitchFamily="34" charset="0"/>
              </a:rPr>
              <a:t>You did not answer this question completely</a:t>
            </a:r>
            <a:endParaRPr lang="vi-VN">
              <a:latin typeface="Calibri Light" panose="020F0302020204030204" pitchFamily="34" charset="0"/>
            </a:endParaRPr>
          </a:p>
        </p:txBody>
      </p:sp>
      <p:sp>
        <p:nvSpPr>
          <p:cNvPr id="29" name="mmprod_feedback_7007"/>
          <p:cNvSpPr/>
          <p:nvPr>
            <p:custDataLst>
              <p:tags r:id="rId9"/>
            </p:custDataLst>
          </p:nvPr>
        </p:nvSpPr>
        <p:spPr>
          <a:xfrm>
            <a:off x="18103416" y="5346302"/>
            <a:ext cx="4206240" cy="652700"/>
          </a:xfrm>
          <a:prstGeom prst="rect">
            <a:avLst/>
          </a:prstGeom>
          <a:ln w="16933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mtClean="0">
                <a:latin typeface="Calibri Light" panose="020F0302020204030204" pitchFamily="34" charset="0"/>
              </a:rPr>
              <a:t>You must answer the question before continuing</a:t>
            </a:r>
            <a:endParaRPr lang="vi-VN">
              <a:latin typeface="Calibri Light" panose="020F0302020204030204" pitchFamily="34" charset="0"/>
            </a:endParaRPr>
          </a:p>
        </p:txBody>
      </p:sp>
      <p:grpSp>
        <p:nvGrpSpPr>
          <p:cNvPr id="32" name="mmprod_Button104"/>
          <p:cNvGrpSpPr/>
          <p:nvPr>
            <p:custDataLst>
              <p:tags r:id="rId10"/>
            </p:custDataLst>
          </p:nvPr>
        </p:nvGrpSpPr>
        <p:grpSpPr>
          <a:xfrm>
            <a:off x="8317654" y="5785343"/>
            <a:ext cx="1458807" cy="391620"/>
            <a:chOff x="8317654" y="5785343"/>
            <a:chExt cx="1458807" cy="391620"/>
          </a:xfrm>
          <a:solidFill>
            <a:srgbClr val="FFFF00"/>
          </a:solidFill>
        </p:grpSpPr>
        <p:sp>
          <p:nvSpPr>
            <p:cNvPr id="30" name="mmprod_ButtonShape104"/>
            <p:cNvSpPr/>
            <p:nvPr>
              <p:custDataLst>
                <p:tags r:id="rId32"/>
              </p:custDataLst>
            </p:nvPr>
          </p:nvSpPr>
          <p:spPr>
            <a:xfrm>
              <a:off x="8317654" y="5785343"/>
              <a:ext cx="1458807" cy="391620"/>
            </a:xfrm>
            <a:prstGeom prst="roundRect">
              <a:avLst/>
            </a:prstGeom>
            <a:noFill/>
            <a:ln w="21167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>
                <a:solidFill>
                  <a:srgbClr val="FFFF00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31" name="mmprod_ButtonText105"/>
            <p:cNvSpPr/>
            <p:nvPr>
              <p:custDataLst>
                <p:tags r:id="rId33"/>
              </p:custDataLst>
            </p:nvPr>
          </p:nvSpPr>
          <p:spPr>
            <a:xfrm>
              <a:off x="8343054" y="5810743"/>
              <a:ext cx="1408007" cy="340820"/>
            </a:xfrm>
            <a:prstGeom prst="roundRect">
              <a:avLst/>
            </a:prstGeom>
            <a:noFill/>
            <a:ln w="21167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vi-VN" sz="1400" smtClean="0">
                  <a:solidFill>
                    <a:srgbClr val="FFFF00"/>
                  </a:solidFill>
                  <a:latin typeface="Calibri Light" panose="020F0302020204030204" pitchFamily="34" charset="0"/>
                </a:rPr>
                <a:t>A</a:t>
              </a:r>
              <a:endParaRPr lang="vi-VN" sz="1400">
                <a:solidFill>
                  <a:srgbClr val="FFFF00"/>
                </a:solidFill>
                <a:latin typeface="Calibri Light" panose="020F0302020204030204" pitchFamily="34" charset="0"/>
              </a:endParaRPr>
            </a:p>
          </p:txBody>
        </p:sp>
      </p:grpSp>
      <p:grpSp>
        <p:nvGrpSpPr>
          <p:cNvPr id="35" name="mmprod_Button106"/>
          <p:cNvGrpSpPr/>
          <p:nvPr>
            <p:custDataLst>
              <p:tags r:id="rId11"/>
            </p:custDataLst>
          </p:nvPr>
        </p:nvGrpSpPr>
        <p:grpSpPr>
          <a:xfrm>
            <a:off x="9894994" y="5785343"/>
            <a:ext cx="1458806" cy="391620"/>
            <a:chOff x="9894994" y="5785343"/>
            <a:chExt cx="1458806" cy="391620"/>
          </a:xfrm>
          <a:solidFill>
            <a:srgbClr val="002060"/>
          </a:solidFill>
        </p:grpSpPr>
        <p:sp>
          <p:nvSpPr>
            <p:cNvPr id="33" name="mmprod_ButtonShape106"/>
            <p:cNvSpPr/>
            <p:nvPr>
              <p:custDataLst>
                <p:tags r:id="rId30"/>
              </p:custDataLst>
            </p:nvPr>
          </p:nvSpPr>
          <p:spPr>
            <a:xfrm>
              <a:off x="9894994" y="5785343"/>
              <a:ext cx="1458806" cy="391620"/>
            </a:xfrm>
            <a:prstGeom prst="roundRect">
              <a:avLst/>
            </a:prstGeom>
            <a:noFill/>
            <a:ln w="21167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206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>
                <a:solidFill>
                  <a:srgbClr val="002060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34" name="mmprod_ButtonText107"/>
            <p:cNvSpPr/>
            <p:nvPr>
              <p:custDataLst>
                <p:tags r:id="rId31"/>
              </p:custDataLst>
            </p:nvPr>
          </p:nvSpPr>
          <p:spPr>
            <a:xfrm>
              <a:off x="9920394" y="5810743"/>
              <a:ext cx="1408006" cy="340820"/>
            </a:xfrm>
            <a:prstGeom prst="roundRect">
              <a:avLst/>
            </a:prstGeom>
            <a:noFill/>
            <a:ln w="21167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vi-VN" sz="1400" smtClean="0">
                  <a:solidFill>
                    <a:srgbClr val="002060"/>
                  </a:solidFill>
                  <a:latin typeface="Calibri Light" panose="020F0302020204030204" pitchFamily="34" charset="0"/>
                </a:rPr>
                <a:t>B</a:t>
              </a:r>
              <a:endParaRPr lang="vi-VN" sz="1400">
                <a:solidFill>
                  <a:srgbClr val="002060"/>
                </a:solidFill>
                <a:latin typeface="Calibri Light" panose="020F0302020204030204" pitchFamily="34" charset="0"/>
              </a:endParaRPr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19" y="1745703"/>
            <a:ext cx="1203013" cy="129130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32" y="1869816"/>
            <a:ext cx="1787963" cy="76479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986" y="1869816"/>
            <a:ext cx="2196825" cy="93968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353" y="1600432"/>
            <a:ext cx="1222479" cy="114670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038" y="1538481"/>
            <a:ext cx="1490845" cy="1670195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59" y="3778972"/>
            <a:ext cx="1222479" cy="1146706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130" y="3857618"/>
            <a:ext cx="2196825" cy="93968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32" y="4085914"/>
            <a:ext cx="1787963" cy="764794"/>
          </a:xfrm>
          <a:prstGeom prst="rect">
            <a:avLst/>
          </a:prstGeom>
        </p:spPr>
      </p:pic>
      <p:grpSp>
        <p:nvGrpSpPr>
          <p:cNvPr id="57" name="mmprod_answer10019"/>
          <p:cNvGrpSpPr/>
          <p:nvPr>
            <p:custDataLst>
              <p:tags r:id="rId12"/>
            </p:custDataLst>
          </p:nvPr>
        </p:nvGrpSpPr>
        <p:grpSpPr>
          <a:xfrm>
            <a:off x="55894" y="1135656"/>
            <a:ext cx="4529553" cy="385262"/>
            <a:chOff x="55894" y="1135656"/>
            <a:chExt cx="4529553" cy="385262"/>
          </a:xfrm>
        </p:grpSpPr>
        <p:sp>
          <p:nvSpPr>
            <p:cNvPr id="4" name="mmprod_s2_1041"/>
            <p:cNvSpPr txBox="1"/>
            <p:nvPr>
              <p:custDataLst>
                <p:tags r:id="rId27"/>
              </p:custDataLst>
            </p:nvPr>
          </p:nvSpPr>
          <p:spPr>
            <a:xfrm>
              <a:off x="482226" y="1155158"/>
              <a:ext cx="369888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vi-VN" sz="2400" smtClean="0">
                  <a:latin typeface="Calibri Light" panose="020F0302020204030204" pitchFamily="34" charset="0"/>
                </a:rPr>
                <a:t>a) </a:t>
              </a:r>
              <a:endParaRPr lang="vi-VN" sz="2400">
                <a:latin typeface="Calibri Light" panose="020F0302020204030204" pitchFamily="34" charset="0"/>
              </a:endParaRPr>
            </a:p>
          </p:txBody>
        </p:sp>
        <p:sp>
          <p:nvSpPr>
            <p:cNvPr id="5" name="mmprod_s1_1021"/>
            <p:cNvSpPr txBox="1"/>
            <p:nvPr>
              <p:custDataLst>
                <p:tags r:id="rId28"/>
              </p:custDataLst>
            </p:nvPr>
          </p:nvSpPr>
          <p:spPr>
            <a:xfrm>
              <a:off x="850526" y="1155158"/>
              <a:ext cx="3734921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400" smtClean="0">
                  <a:latin typeface="Calibri Light" panose="020F0302020204030204" pitchFamily="34" charset="0"/>
                </a:rPr>
                <a:t>Tóc ngắn, quần dài, áo phông</a:t>
              </a:r>
              <a:endParaRPr lang="vi-VN" sz="2400" dirty="0">
                <a:latin typeface="Calibri Light" panose="020F0302020204030204" pitchFamily="34" charset="0"/>
              </a:endParaRPr>
            </a:p>
          </p:txBody>
        </p:sp>
        <p:pic>
          <p:nvPicPr>
            <p:cNvPr id="56" name="mmprod_answer_input10019"/>
            <p:cNvPicPr>
              <a:picLocks noChangeAspect="1"/>
            </p:cNvPicPr>
            <p:nvPr>
              <p:custDataLst>
                <p:tags r:id="rId29"/>
              </p:custDataLst>
            </p:nvPr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4" y="1135656"/>
              <a:ext cx="205646" cy="204522"/>
            </a:xfrm>
            <a:prstGeom prst="rect">
              <a:avLst/>
            </a:prstGeom>
          </p:spPr>
        </p:pic>
      </p:grpSp>
      <p:grpSp>
        <p:nvGrpSpPr>
          <p:cNvPr id="59" name="mmprod_answer10021"/>
          <p:cNvGrpSpPr/>
          <p:nvPr>
            <p:custDataLst>
              <p:tags r:id="rId13"/>
            </p:custDataLst>
          </p:nvPr>
        </p:nvGrpSpPr>
        <p:grpSpPr>
          <a:xfrm>
            <a:off x="6736528" y="1155158"/>
            <a:ext cx="2988049" cy="365760"/>
            <a:chOff x="6736528" y="1155158"/>
            <a:chExt cx="2988049" cy="365760"/>
          </a:xfrm>
        </p:grpSpPr>
        <p:sp>
          <p:nvSpPr>
            <p:cNvPr id="9" name="mmprod_s2_1042"/>
            <p:cNvSpPr txBox="1"/>
            <p:nvPr>
              <p:custDataLst>
                <p:tags r:id="rId24"/>
              </p:custDataLst>
            </p:nvPr>
          </p:nvSpPr>
          <p:spPr>
            <a:xfrm>
              <a:off x="7114353" y="1155158"/>
              <a:ext cx="385763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vi-VN" sz="2400" smtClean="0">
                  <a:latin typeface="Calibri Light" panose="020F0302020204030204" pitchFamily="34" charset="0"/>
                </a:rPr>
                <a:t>b) </a:t>
              </a:r>
              <a:endParaRPr lang="vi-VN" sz="2400">
                <a:latin typeface="Calibri Light" panose="020F0302020204030204" pitchFamily="34" charset="0"/>
              </a:endParaRPr>
            </a:p>
          </p:txBody>
        </p:sp>
        <p:sp>
          <p:nvSpPr>
            <p:cNvPr id="10" name="mmprod_s1_1022"/>
            <p:cNvSpPr txBox="1"/>
            <p:nvPr>
              <p:custDataLst>
                <p:tags r:id="rId25"/>
              </p:custDataLst>
            </p:nvPr>
          </p:nvSpPr>
          <p:spPr>
            <a:xfrm>
              <a:off x="7495353" y="1155158"/>
              <a:ext cx="2229224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400" smtClean="0">
                  <a:latin typeface="Calibri Light" panose="020F0302020204030204" pitchFamily="34" charset="0"/>
                </a:rPr>
                <a:t>Tóc dài, mặc váy</a:t>
              </a:r>
              <a:endParaRPr lang="vi-VN" sz="2400" dirty="0">
                <a:latin typeface="Calibri Light" panose="020F0302020204030204" pitchFamily="34" charset="0"/>
              </a:endParaRPr>
            </a:p>
          </p:txBody>
        </p:sp>
        <p:pic>
          <p:nvPicPr>
            <p:cNvPr id="58" name="mmprod_answer_input10021"/>
            <p:cNvPicPr>
              <a:picLocks noChangeAspect="1"/>
            </p:cNvPicPr>
            <p:nvPr>
              <p:custDataLst>
                <p:tags r:id="rId26"/>
              </p:custDataLst>
            </p:nvPr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6528" y="1167818"/>
              <a:ext cx="205646" cy="204522"/>
            </a:xfrm>
            <a:prstGeom prst="rect">
              <a:avLst/>
            </a:prstGeom>
          </p:spPr>
        </p:pic>
      </p:grpSp>
      <p:grpSp>
        <p:nvGrpSpPr>
          <p:cNvPr id="61" name="mmprod_answer10023"/>
          <p:cNvGrpSpPr/>
          <p:nvPr>
            <p:custDataLst>
              <p:tags r:id="rId14"/>
            </p:custDataLst>
          </p:nvPr>
        </p:nvGrpSpPr>
        <p:grpSpPr>
          <a:xfrm>
            <a:off x="55894" y="3287370"/>
            <a:ext cx="4294808" cy="365760"/>
            <a:chOff x="55894" y="3287370"/>
            <a:chExt cx="4294808" cy="365760"/>
          </a:xfrm>
        </p:grpSpPr>
        <p:sp>
          <p:nvSpPr>
            <p:cNvPr id="14" name="mmprod_s2_1043"/>
            <p:cNvSpPr txBox="1"/>
            <p:nvPr>
              <p:custDataLst>
                <p:tags r:id="rId21"/>
              </p:custDataLst>
            </p:nvPr>
          </p:nvSpPr>
          <p:spPr>
            <a:xfrm>
              <a:off x="482226" y="3287370"/>
              <a:ext cx="357188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vi-VN" sz="2400" smtClean="0">
                  <a:latin typeface="Calibri Light" panose="020F0302020204030204" pitchFamily="34" charset="0"/>
                </a:rPr>
                <a:t>c) </a:t>
              </a:r>
              <a:endParaRPr lang="vi-VN" sz="2400">
                <a:latin typeface="Calibri Light" panose="020F0302020204030204" pitchFamily="34" charset="0"/>
              </a:endParaRPr>
            </a:p>
          </p:txBody>
        </p:sp>
        <p:sp>
          <p:nvSpPr>
            <p:cNvPr id="15" name="mmprod_s1_1023"/>
            <p:cNvSpPr txBox="1"/>
            <p:nvPr>
              <p:custDataLst>
                <p:tags r:id="rId22"/>
              </p:custDataLst>
            </p:nvPr>
          </p:nvSpPr>
          <p:spPr>
            <a:xfrm>
              <a:off x="837825" y="3287370"/>
              <a:ext cx="3512877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400" smtClean="0">
                  <a:latin typeface="Calibri Light" panose="020F0302020204030204" pitchFamily="34" charset="0"/>
                </a:rPr>
                <a:t>Tết tóc, quần dài, áo phông</a:t>
              </a:r>
              <a:endParaRPr lang="vi-VN" sz="2400" dirty="0">
                <a:latin typeface="Calibri Light" panose="020F0302020204030204" pitchFamily="34" charset="0"/>
              </a:endParaRPr>
            </a:p>
          </p:txBody>
        </p:sp>
        <p:pic>
          <p:nvPicPr>
            <p:cNvPr id="60" name="mmprod_answer_input10023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4" y="3299766"/>
              <a:ext cx="205646" cy="204522"/>
            </a:xfrm>
            <a:prstGeom prst="rect">
              <a:avLst/>
            </a:prstGeom>
          </p:spPr>
        </p:pic>
      </p:grpSp>
      <p:grpSp>
        <p:nvGrpSpPr>
          <p:cNvPr id="63" name="mmprod_answer10025"/>
          <p:cNvGrpSpPr/>
          <p:nvPr>
            <p:custDataLst>
              <p:tags r:id="rId15"/>
            </p:custDataLst>
          </p:nvPr>
        </p:nvGrpSpPr>
        <p:grpSpPr>
          <a:xfrm>
            <a:off x="6736528" y="3287370"/>
            <a:ext cx="3149413" cy="365760"/>
            <a:chOff x="6736528" y="3287370"/>
            <a:chExt cx="3149413" cy="365760"/>
          </a:xfrm>
        </p:grpSpPr>
        <p:sp>
          <p:nvSpPr>
            <p:cNvPr id="19" name="mmprod_s2_1044"/>
            <p:cNvSpPr txBox="1"/>
            <p:nvPr>
              <p:custDataLst>
                <p:tags r:id="rId18"/>
              </p:custDataLst>
            </p:nvPr>
          </p:nvSpPr>
          <p:spPr>
            <a:xfrm>
              <a:off x="7114353" y="3287370"/>
              <a:ext cx="385763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vi-VN" sz="2400" smtClean="0">
                  <a:latin typeface="Calibri Light" panose="020F0302020204030204" pitchFamily="34" charset="0"/>
                </a:rPr>
                <a:t>d) </a:t>
              </a:r>
              <a:endParaRPr lang="vi-VN" sz="2400">
                <a:latin typeface="Calibri Light" panose="020F0302020204030204" pitchFamily="34" charset="0"/>
              </a:endParaRPr>
            </a:p>
          </p:txBody>
        </p:sp>
        <p:sp>
          <p:nvSpPr>
            <p:cNvPr id="20" name="mmprod_s1_1024"/>
            <p:cNvSpPr txBox="1"/>
            <p:nvPr>
              <p:custDataLst>
                <p:tags r:id="rId19"/>
              </p:custDataLst>
            </p:nvPr>
          </p:nvSpPr>
          <p:spPr>
            <a:xfrm>
              <a:off x="7495353" y="3287370"/>
              <a:ext cx="2390588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400" smtClean="0">
                  <a:latin typeface="Calibri Light" panose="020F0302020204030204" pitchFamily="34" charset="0"/>
                </a:rPr>
                <a:t>Phương án khác</a:t>
              </a:r>
              <a:endParaRPr lang="vi-VN" sz="2400" dirty="0">
                <a:latin typeface="Calibri Light" panose="020F0302020204030204" pitchFamily="34" charset="0"/>
              </a:endParaRPr>
            </a:p>
          </p:txBody>
        </p:sp>
        <p:pic>
          <p:nvPicPr>
            <p:cNvPr id="62" name="mmprod_answer_input10025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6528" y="3299766"/>
              <a:ext cx="205646" cy="204522"/>
            </a:xfrm>
            <a:prstGeom prst="rect">
              <a:avLst/>
            </a:prstGeom>
          </p:spPr>
        </p:pic>
      </p:grpSp>
      <p:pic>
        <p:nvPicPr>
          <p:cNvPr id="3" name="Victory-Bond_3wf7x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2931588" y="335347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4106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0682" y="230655"/>
            <a:ext cx="11981330" cy="495487"/>
          </a:xfrm>
          <a:solidFill>
            <a:srgbClr val="EF89E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vi-VN" sz="3000" smtClean="0"/>
              <a:t>Những bộ phận riêng tư trên cơ thể bé là gì?</a:t>
            </a:r>
            <a:endParaRPr lang="vi-VN" sz="3000" dirty="0"/>
          </a:p>
        </p:txBody>
      </p:sp>
      <p:sp>
        <p:nvSpPr>
          <p:cNvPr id="23" name="mmprod_feedback_7000"/>
          <p:cNvSpPr/>
          <p:nvPr>
            <p:custDataLst>
              <p:tags r:id="rId3"/>
            </p:custDataLst>
          </p:nvPr>
        </p:nvSpPr>
        <p:spPr>
          <a:xfrm>
            <a:off x="17943820" y="4718672"/>
            <a:ext cx="4206240" cy="652700"/>
          </a:xfrm>
          <a:prstGeom prst="rect">
            <a:avLst/>
          </a:prstGeom>
          <a:ln w="16933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dirty="0" smtClean="0">
                <a:latin typeface="Calibri Light" panose="020F0302020204030204" pitchFamily="34" charset="0"/>
              </a:rPr>
              <a:t>Correct - Click anywhere or press Control Y to continue</a:t>
            </a:r>
            <a:endParaRPr lang="vi-VN" dirty="0">
              <a:latin typeface="Calibri Light" panose="020F0302020204030204" pitchFamily="34" charset="0"/>
            </a:endParaRPr>
          </a:p>
        </p:txBody>
      </p:sp>
      <p:sp>
        <p:nvSpPr>
          <p:cNvPr id="24" name="mmprod_feedback_7002"/>
          <p:cNvSpPr/>
          <p:nvPr>
            <p:custDataLst>
              <p:tags r:id="rId4"/>
            </p:custDataLst>
          </p:nvPr>
        </p:nvSpPr>
        <p:spPr>
          <a:xfrm>
            <a:off x="23201620" y="4718672"/>
            <a:ext cx="4206240" cy="652700"/>
          </a:xfrm>
          <a:prstGeom prst="rect">
            <a:avLst/>
          </a:prstGeom>
          <a:ln w="16933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mtClean="0">
                <a:latin typeface="Calibri Light" panose="020F0302020204030204" pitchFamily="34" charset="0"/>
              </a:rPr>
              <a:t>Incorrect - Click anywhere or press Control Y to continue</a:t>
            </a:r>
            <a:endParaRPr lang="vi-VN">
              <a:latin typeface="Calibri Light" panose="020F0302020204030204" pitchFamily="34" charset="0"/>
            </a:endParaRPr>
          </a:p>
        </p:txBody>
      </p:sp>
      <p:sp>
        <p:nvSpPr>
          <p:cNvPr id="25" name="mmprod_feedback_7009"/>
          <p:cNvSpPr/>
          <p:nvPr>
            <p:custDataLst>
              <p:tags r:id="rId5"/>
            </p:custDataLst>
          </p:nvPr>
        </p:nvSpPr>
        <p:spPr>
          <a:xfrm>
            <a:off x="20046940" y="5480156"/>
            <a:ext cx="4206240" cy="652700"/>
          </a:xfrm>
          <a:prstGeom prst="rect">
            <a:avLst/>
          </a:prstGeom>
          <a:ln w="16933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mtClean="0">
                <a:latin typeface="Calibri Light" panose="020F0302020204030204" pitchFamily="34" charset="0"/>
              </a:rPr>
              <a:t>You answered this correctly!</a:t>
            </a:r>
            <a:endParaRPr lang="vi-VN">
              <a:latin typeface="Calibri Light" panose="020F0302020204030204" pitchFamily="34" charset="0"/>
            </a:endParaRPr>
          </a:p>
        </p:txBody>
      </p:sp>
      <p:sp>
        <p:nvSpPr>
          <p:cNvPr id="26" name="mmprod_feedback_7006"/>
          <p:cNvSpPr/>
          <p:nvPr>
            <p:custDataLst>
              <p:tags r:id="rId6"/>
            </p:custDataLst>
          </p:nvPr>
        </p:nvSpPr>
        <p:spPr>
          <a:xfrm>
            <a:off x="20046940" y="5153806"/>
            <a:ext cx="8412480" cy="652700"/>
          </a:xfrm>
          <a:prstGeom prst="rect">
            <a:avLst/>
          </a:prstGeom>
          <a:ln w="16933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smtClean="0">
                <a:latin typeface="Calibri Light" panose="020F0302020204030204" pitchFamily="34" charset="0"/>
              </a:rPr>
              <a:t>Your answer:</a:t>
            </a:r>
            <a:endParaRPr lang="vi-VN">
              <a:latin typeface="Calibri Light" panose="020F0302020204030204" pitchFamily="34" charset="0"/>
            </a:endParaRPr>
          </a:p>
        </p:txBody>
      </p:sp>
      <p:sp>
        <p:nvSpPr>
          <p:cNvPr id="27" name="mmprod_feedback_7010"/>
          <p:cNvSpPr/>
          <p:nvPr>
            <p:custDataLst>
              <p:tags r:id="rId7"/>
            </p:custDataLst>
          </p:nvPr>
        </p:nvSpPr>
        <p:spPr>
          <a:xfrm>
            <a:off x="20046940" y="5806506"/>
            <a:ext cx="8412480" cy="652700"/>
          </a:xfrm>
          <a:prstGeom prst="rect">
            <a:avLst/>
          </a:prstGeom>
          <a:ln w="16933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smtClean="0">
                <a:latin typeface="Calibri Light" panose="020F0302020204030204" pitchFamily="34" charset="0"/>
              </a:rPr>
              <a:t>The correct answer is:</a:t>
            </a:r>
            <a:endParaRPr lang="vi-VN">
              <a:latin typeface="Calibri Light" panose="020F0302020204030204" pitchFamily="34" charset="0"/>
            </a:endParaRPr>
          </a:p>
        </p:txBody>
      </p:sp>
      <p:sp>
        <p:nvSpPr>
          <p:cNvPr id="28" name="mmprod_feedback_7011"/>
          <p:cNvSpPr/>
          <p:nvPr>
            <p:custDataLst>
              <p:tags r:id="rId8"/>
            </p:custDataLst>
          </p:nvPr>
        </p:nvSpPr>
        <p:spPr>
          <a:xfrm>
            <a:off x="20046940" y="5480156"/>
            <a:ext cx="4206240" cy="652700"/>
          </a:xfrm>
          <a:prstGeom prst="rect">
            <a:avLst/>
          </a:prstGeom>
          <a:ln w="16933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mtClean="0">
                <a:latin typeface="Calibri Light" panose="020F0302020204030204" pitchFamily="34" charset="0"/>
              </a:rPr>
              <a:t>You did not answer this question completely</a:t>
            </a:r>
            <a:endParaRPr lang="vi-VN">
              <a:latin typeface="Calibri Light" panose="020F0302020204030204" pitchFamily="34" charset="0"/>
            </a:endParaRPr>
          </a:p>
        </p:txBody>
      </p:sp>
      <p:sp>
        <p:nvSpPr>
          <p:cNvPr id="29" name="mmprod_feedback_7007"/>
          <p:cNvSpPr/>
          <p:nvPr>
            <p:custDataLst>
              <p:tags r:id="rId9"/>
            </p:custDataLst>
          </p:nvPr>
        </p:nvSpPr>
        <p:spPr>
          <a:xfrm>
            <a:off x="20257252" y="5900780"/>
            <a:ext cx="4206240" cy="652700"/>
          </a:xfrm>
          <a:prstGeom prst="rect">
            <a:avLst/>
          </a:prstGeom>
          <a:ln w="16933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mtClean="0">
                <a:latin typeface="Calibri Light" panose="020F0302020204030204" pitchFamily="34" charset="0"/>
              </a:rPr>
              <a:t>You must answer the question before continuing</a:t>
            </a:r>
            <a:endParaRPr lang="vi-VN">
              <a:latin typeface="Calibri Light" panose="020F0302020204030204" pitchFamily="34" charset="0"/>
            </a:endParaRPr>
          </a:p>
        </p:txBody>
      </p:sp>
      <p:grpSp>
        <p:nvGrpSpPr>
          <p:cNvPr id="32" name="mmprod_Button104"/>
          <p:cNvGrpSpPr/>
          <p:nvPr>
            <p:custDataLst>
              <p:tags r:id="rId10"/>
            </p:custDataLst>
          </p:nvPr>
        </p:nvGrpSpPr>
        <p:grpSpPr>
          <a:xfrm>
            <a:off x="8317654" y="5785343"/>
            <a:ext cx="1458807" cy="391620"/>
            <a:chOff x="8317654" y="5785343"/>
            <a:chExt cx="1458807" cy="391620"/>
          </a:xfrm>
          <a:solidFill>
            <a:srgbClr val="FFFF00"/>
          </a:solidFill>
        </p:grpSpPr>
        <p:sp>
          <p:nvSpPr>
            <p:cNvPr id="30" name="mmprod_ButtonShape104"/>
            <p:cNvSpPr/>
            <p:nvPr>
              <p:custDataLst>
                <p:tags r:id="rId30"/>
              </p:custDataLst>
            </p:nvPr>
          </p:nvSpPr>
          <p:spPr>
            <a:xfrm>
              <a:off x="8317654" y="5785343"/>
              <a:ext cx="1458807" cy="391620"/>
            </a:xfrm>
            <a:prstGeom prst="roundRect">
              <a:avLst/>
            </a:prstGeom>
            <a:noFill/>
            <a:ln w="21167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>
                <a:solidFill>
                  <a:srgbClr val="FFFF00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31" name="mmprod_ButtonText105"/>
            <p:cNvSpPr/>
            <p:nvPr>
              <p:custDataLst>
                <p:tags r:id="rId31"/>
              </p:custDataLst>
            </p:nvPr>
          </p:nvSpPr>
          <p:spPr>
            <a:xfrm>
              <a:off x="8343054" y="5810743"/>
              <a:ext cx="1408007" cy="340820"/>
            </a:xfrm>
            <a:prstGeom prst="roundRect">
              <a:avLst/>
            </a:prstGeom>
            <a:noFill/>
            <a:ln w="21167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vi-VN" sz="1400" smtClean="0">
                  <a:solidFill>
                    <a:srgbClr val="FFFF00"/>
                  </a:solidFill>
                  <a:latin typeface="Calibri Light" panose="020F0302020204030204" pitchFamily="34" charset="0"/>
                </a:rPr>
                <a:t>A</a:t>
              </a:r>
              <a:endParaRPr lang="vi-VN" sz="1400">
                <a:solidFill>
                  <a:srgbClr val="FFFF00"/>
                </a:solidFill>
                <a:latin typeface="Calibri Light" panose="020F0302020204030204" pitchFamily="34" charset="0"/>
              </a:endParaRPr>
            </a:p>
          </p:txBody>
        </p:sp>
      </p:grpSp>
      <p:grpSp>
        <p:nvGrpSpPr>
          <p:cNvPr id="35" name="mmprod_Button106"/>
          <p:cNvGrpSpPr/>
          <p:nvPr>
            <p:custDataLst>
              <p:tags r:id="rId11"/>
            </p:custDataLst>
          </p:nvPr>
        </p:nvGrpSpPr>
        <p:grpSpPr>
          <a:xfrm>
            <a:off x="9894994" y="5785343"/>
            <a:ext cx="1458806" cy="391620"/>
            <a:chOff x="9894994" y="5785343"/>
            <a:chExt cx="1458806" cy="391620"/>
          </a:xfrm>
          <a:solidFill>
            <a:srgbClr val="002060"/>
          </a:solidFill>
        </p:grpSpPr>
        <p:sp>
          <p:nvSpPr>
            <p:cNvPr id="33" name="mmprod_ButtonShape106"/>
            <p:cNvSpPr/>
            <p:nvPr>
              <p:custDataLst>
                <p:tags r:id="rId28"/>
              </p:custDataLst>
            </p:nvPr>
          </p:nvSpPr>
          <p:spPr>
            <a:xfrm>
              <a:off x="9894994" y="5785343"/>
              <a:ext cx="1458806" cy="391620"/>
            </a:xfrm>
            <a:prstGeom prst="roundRect">
              <a:avLst/>
            </a:prstGeom>
            <a:noFill/>
            <a:ln w="21167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>
                <a:solidFill>
                  <a:srgbClr val="002060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34" name="mmprod_ButtonText107"/>
            <p:cNvSpPr/>
            <p:nvPr>
              <p:custDataLst>
                <p:tags r:id="rId29"/>
              </p:custDataLst>
            </p:nvPr>
          </p:nvSpPr>
          <p:spPr>
            <a:xfrm>
              <a:off x="9920394" y="5810743"/>
              <a:ext cx="1408006" cy="340820"/>
            </a:xfrm>
            <a:prstGeom prst="roundRect">
              <a:avLst/>
            </a:prstGeom>
            <a:noFill/>
            <a:ln w="21167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vi-VN" sz="1400" smtClean="0">
                  <a:solidFill>
                    <a:srgbClr val="002060"/>
                  </a:solidFill>
                  <a:latin typeface="Calibri Light" panose="020F0302020204030204" pitchFamily="34" charset="0"/>
                </a:rPr>
                <a:t>B</a:t>
              </a:r>
              <a:endParaRPr lang="vi-VN" sz="1400">
                <a:solidFill>
                  <a:srgbClr val="002060"/>
                </a:solidFill>
                <a:latin typeface="Calibri Light" panose="020F0302020204030204" pitchFamily="34" charset="0"/>
              </a:endParaRPr>
            </a:p>
          </p:txBody>
        </p:sp>
      </p:grpSp>
      <p:grpSp>
        <p:nvGrpSpPr>
          <p:cNvPr id="49" name="mmprod_answer10045"/>
          <p:cNvGrpSpPr/>
          <p:nvPr>
            <p:custDataLst>
              <p:tags r:id="rId12"/>
            </p:custDataLst>
          </p:nvPr>
        </p:nvGrpSpPr>
        <p:grpSpPr>
          <a:xfrm>
            <a:off x="899925" y="1465723"/>
            <a:ext cx="1384674" cy="365760"/>
            <a:chOff x="899925" y="1465723"/>
            <a:chExt cx="1384674" cy="365760"/>
          </a:xfrm>
        </p:grpSpPr>
        <p:sp>
          <p:nvSpPr>
            <p:cNvPr id="4" name="mmprod_s2_1041"/>
            <p:cNvSpPr txBox="1"/>
            <p:nvPr>
              <p:custDataLst>
                <p:tags r:id="rId25"/>
              </p:custDataLst>
            </p:nvPr>
          </p:nvSpPr>
          <p:spPr>
            <a:xfrm>
              <a:off x="1274575" y="1465723"/>
              <a:ext cx="398463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vi-VN" sz="2400" smtClean="0">
                  <a:latin typeface="Calibri Light" panose="020F0302020204030204" pitchFamily="34" charset="0"/>
                </a:rPr>
                <a:t>A) </a:t>
              </a:r>
              <a:endParaRPr lang="vi-VN" sz="2400">
                <a:latin typeface="Calibri Light" panose="020F0302020204030204" pitchFamily="34" charset="0"/>
              </a:endParaRPr>
            </a:p>
          </p:txBody>
        </p:sp>
        <p:sp>
          <p:nvSpPr>
            <p:cNvPr id="5" name="mmprod_s1_1021"/>
            <p:cNvSpPr txBox="1"/>
            <p:nvPr>
              <p:custDataLst>
                <p:tags r:id="rId26"/>
              </p:custDataLst>
            </p:nvPr>
          </p:nvSpPr>
          <p:spPr>
            <a:xfrm>
              <a:off x="1668275" y="1465723"/>
              <a:ext cx="616324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400" smtClean="0">
                  <a:latin typeface="Calibri Light" panose="020F0302020204030204" pitchFamily="34" charset="0"/>
                </a:rPr>
                <a:t>Vai</a:t>
              </a:r>
              <a:endParaRPr lang="vi-VN" sz="2400" dirty="0">
                <a:latin typeface="Calibri Light" panose="020F0302020204030204" pitchFamily="34" charset="0"/>
              </a:endParaRPr>
            </a:p>
          </p:txBody>
        </p:sp>
        <p:pic>
          <p:nvPicPr>
            <p:cNvPr id="48" name="mmprod_answer_input10045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925" y="1546342"/>
              <a:ext cx="205646" cy="204522"/>
            </a:xfrm>
            <a:prstGeom prst="rect">
              <a:avLst/>
            </a:prstGeom>
          </p:spPr>
        </p:pic>
      </p:grpSp>
      <p:grpSp>
        <p:nvGrpSpPr>
          <p:cNvPr id="51" name="mmprod_answer10047"/>
          <p:cNvGrpSpPr/>
          <p:nvPr>
            <p:custDataLst>
              <p:tags r:id="rId13"/>
            </p:custDataLst>
          </p:nvPr>
        </p:nvGrpSpPr>
        <p:grpSpPr>
          <a:xfrm>
            <a:off x="5961903" y="1471463"/>
            <a:ext cx="5391897" cy="365760"/>
            <a:chOff x="5961903" y="1471463"/>
            <a:chExt cx="5391897" cy="365760"/>
          </a:xfrm>
        </p:grpSpPr>
        <p:sp>
          <p:nvSpPr>
            <p:cNvPr id="9" name="mmprod_s2_1042"/>
            <p:cNvSpPr txBox="1"/>
            <p:nvPr>
              <p:custDataLst>
                <p:tags r:id="rId22"/>
              </p:custDataLst>
            </p:nvPr>
          </p:nvSpPr>
          <p:spPr>
            <a:xfrm>
              <a:off x="6336553" y="1471463"/>
              <a:ext cx="39052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vi-VN" sz="2400" smtClean="0">
                  <a:latin typeface="Calibri Light" panose="020F0302020204030204" pitchFamily="34" charset="0"/>
                </a:rPr>
                <a:t>B) </a:t>
              </a:r>
              <a:endParaRPr lang="vi-VN" sz="2400">
                <a:latin typeface="Calibri Light" panose="020F0302020204030204" pitchFamily="34" charset="0"/>
              </a:endParaRPr>
            </a:p>
          </p:txBody>
        </p:sp>
        <p:sp>
          <p:nvSpPr>
            <p:cNvPr id="10" name="mmprod_s1_1022"/>
            <p:cNvSpPr txBox="1"/>
            <p:nvPr>
              <p:custDataLst>
                <p:tags r:id="rId23"/>
              </p:custDataLst>
            </p:nvPr>
          </p:nvSpPr>
          <p:spPr>
            <a:xfrm>
              <a:off x="6730253" y="1471463"/>
              <a:ext cx="4623547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400" smtClean="0">
                  <a:latin typeface="Calibri Light" panose="020F0302020204030204" pitchFamily="34" charset="0"/>
                </a:rPr>
                <a:t>Môi, ngực, mông, bộ phận đi vệ sinh</a:t>
              </a:r>
              <a:endParaRPr lang="vi-VN" sz="2400" dirty="0">
                <a:latin typeface="Calibri Light" panose="020F0302020204030204" pitchFamily="34" charset="0"/>
              </a:endParaRPr>
            </a:p>
          </p:txBody>
        </p:sp>
        <p:pic>
          <p:nvPicPr>
            <p:cNvPr id="50" name="mmprod_answer_input10047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1903" y="1552082"/>
              <a:ext cx="205646" cy="204522"/>
            </a:xfrm>
            <a:prstGeom prst="rect">
              <a:avLst/>
            </a:prstGeom>
          </p:spPr>
        </p:pic>
      </p:grpSp>
      <p:grpSp>
        <p:nvGrpSpPr>
          <p:cNvPr id="53" name="mmprod_answer10049"/>
          <p:cNvGrpSpPr/>
          <p:nvPr>
            <p:custDataLst>
              <p:tags r:id="rId14"/>
            </p:custDataLst>
          </p:nvPr>
        </p:nvGrpSpPr>
        <p:grpSpPr>
          <a:xfrm>
            <a:off x="1002748" y="3580703"/>
            <a:ext cx="1801532" cy="365760"/>
            <a:chOff x="1002748" y="3580703"/>
            <a:chExt cx="1801532" cy="365760"/>
          </a:xfrm>
        </p:grpSpPr>
        <p:sp>
          <p:nvSpPr>
            <p:cNvPr id="14" name="mmprod_s2_1043"/>
            <p:cNvSpPr txBox="1"/>
            <p:nvPr>
              <p:custDataLst>
                <p:tags r:id="rId19"/>
              </p:custDataLst>
            </p:nvPr>
          </p:nvSpPr>
          <p:spPr>
            <a:xfrm>
              <a:off x="1377398" y="3580703"/>
              <a:ext cx="39052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vi-VN" sz="2400" smtClean="0">
                  <a:latin typeface="Calibri Light" panose="020F0302020204030204" pitchFamily="34" charset="0"/>
                </a:rPr>
                <a:t>C) </a:t>
              </a:r>
              <a:endParaRPr lang="vi-VN" sz="2400">
                <a:latin typeface="Calibri Light" panose="020F0302020204030204" pitchFamily="34" charset="0"/>
              </a:endParaRPr>
            </a:p>
          </p:txBody>
        </p:sp>
        <p:sp>
          <p:nvSpPr>
            <p:cNvPr id="15" name="mmprod_s1_1023"/>
            <p:cNvSpPr txBox="1"/>
            <p:nvPr>
              <p:custDataLst>
                <p:tags r:id="rId20"/>
              </p:custDataLst>
            </p:nvPr>
          </p:nvSpPr>
          <p:spPr>
            <a:xfrm>
              <a:off x="1771098" y="3580703"/>
              <a:ext cx="1033182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400" smtClean="0">
                  <a:latin typeface="Calibri Light" panose="020F0302020204030204" pitchFamily="34" charset="0"/>
                </a:rPr>
                <a:t>Lưng</a:t>
              </a:r>
              <a:endParaRPr lang="vi-VN" sz="2400" dirty="0">
                <a:latin typeface="Calibri Light" panose="020F0302020204030204" pitchFamily="34" charset="0"/>
              </a:endParaRPr>
            </a:p>
          </p:txBody>
        </p:sp>
        <p:pic>
          <p:nvPicPr>
            <p:cNvPr id="52" name="mmprod_answer_input10049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2748" y="3661322"/>
              <a:ext cx="205646" cy="204522"/>
            </a:xfrm>
            <a:prstGeom prst="rect">
              <a:avLst/>
            </a:prstGeom>
          </p:spPr>
        </p:pic>
      </p:grpSp>
      <p:grpSp>
        <p:nvGrpSpPr>
          <p:cNvPr id="55" name="mmprod_answer10051"/>
          <p:cNvGrpSpPr/>
          <p:nvPr>
            <p:custDataLst>
              <p:tags r:id="rId15"/>
            </p:custDataLst>
          </p:nvPr>
        </p:nvGrpSpPr>
        <p:grpSpPr>
          <a:xfrm>
            <a:off x="5961903" y="3580703"/>
            <a:ext cx="2110815" cy="365760"/>
            <a:chOff x="5961903" y="3580703"/>
            <a:chExt cx="2110815" cy="365760"/>
          </a:xfrm>
        </p:grpSpPr>
        <p:sp>
          <p:nvSpPr>
            <p:cNvPr id="19" name="mmprod_s2_1044"/>
            <p:cNvSpPr txBox="1"/>
            <p:nvPr>
              <p:custDataLst>
                <p:tags r:id="rId16"/>
              </p:custDataLst>
            </p:nvPr>
          </p:nvSpPr>
          <p:spPr>
            <a:xfrm>
              <a:off x="6336553" y="3580703"/>
              <a:ext cx="412750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vi-VN" sz="2400" smtClean="0">
                  <a:latin typeface="Calibri Light" panose="020F0302020204030204" pitchFamily="34" charset="0"/>
                </a:rPr>
                <a:t>D) </a:t>
              </a:r>
              <a:endParaRPr lang="vi-VN" sz="2400">
                <a:latin typeface="Calibri Light" panose="020F0302020204030204" pitchFamily="34" charset="0"/>
              </a:endParaRPr>
            </a:p>
          </p:txBody>
        </p:sp>
        <p:sp>
          <p:nvSpPr>
            <p:cNvPr id="20" name="mmprod_s1_1024"/>
            <p:cNvSpPr txBox="1"/>
            <p:nvPr>
              <p:custDataLst>
                <p:tags r:id="rId17"/>
              </p:custDataLst>
            </p:nvPr>
          </p:nvSpPr>
          <p:spPr>
            <a:xfrm>
              <a:off x="6742953" y="3580703"/>
              <a:ext cx="132976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400" smtClean="0">
                  <a:latin typeface="Calibri Light" panose="020F0302020204030204" pitchFamily="34" charset="0"/>
                </a:rPr>
                <a:t>Tay chân</a:t>
              </a:r>
              <a:endParaRPr lang="vi-VN" sz="2400" dirty="0">
                <a:latin typeface="Calibri Light" panose="020F0302020204030204" pitchFamily="34" charset="0"/>
              </a:endParaRPr>
            </a:p>
          </p:txBody>
        </p:sp>
        <p:pic>
          <p:nvPicPr>
            <p:cNvPr id="54" name="mmprod_answer_input10051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1903" y="3661322"/>
              <a:ext cx="205646" cy="204522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282" y="4381232"/>
            <a:ext cx="5812941" cy="24197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2021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15153" y="365125"/>
            <a:ext cx="11712388" cy="562722"/>
          </a:xfrm>
          <a:solidFill>
            <a:srgbClr val="F8A2E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vi-VN" sz="3000" smtClean="0"/>
              <a:t>Thế nào là đụng chạm xấu?</a:t>
            </a:r>
            <a:endParaRPr lang="vi-VN" sz="3000" dirty="0"/>
          </a:p>
        </p:txBody>
      </p:sp>
      <p:sp>
        <p:nvSpPr>
          <p:cNvPr id="23" name="mmprod_feedback_7000"/>
          <p:cNvSpPr/>
          <p:nvPr>
            <p:custDataLst>
              <p:tags r:id="rId3"/>
            </p:custDataLst>
          </p:nvPr>
        </p:nvSpPr>
        <p:spPr>
          <a:xfrm>
            <a:off x="18023733" y="4752567"/>
            <a:ext cx="4206240" cy="652700"/>
          </a:xfrm>
          <a:prstGeom prst="rect">
            <a:avLst/>
          </a:prstGeom>
          <a:ln w="16933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mtClean="0">
                <a:latin typeface="Calibri Light" panose="020F0302020204030204" pitchFamily="34" charset="0"/>
              </a:rPr>
              <a:t>Correct - Click anywhere or press Control Y to continue</a:t>
            </a:r>
            <a:endParaRPr lang="vi-VN">
              <a:latin typeface="Calibri Light" panose="020F0302020204030204" pitchFamily="34" charset="0"/>
            </a:endParaRPr>
          </a:p>
        </p:txBody>
      </p:sp>
      <p:sp>
        <p:nvSpPr>
          <p:cNvPr id="24" name="mmprod_feedback_7002"/>
          <p:cNvSpPr/>
          <p:nvPr>
            <p:custDataLst>
              <p:tags r:id="rId4"/>
            </p:custDataLst>
          </p:nvPr>
        </p:nvSpPr>
        <p:spPr>
          <a:xfrm>
            <a:off x="23281533" y="4752567"/>
            <a:ext cx="4206240" cy="652700"/>
          </a:xfrm>
          <a:prstGeom prst="rect">
            <a:avLst/>
          </a:prstGeom>
          <a:ln w="16933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mtClean="0">
                <a:latin typeface="Calibri Light" panose="020F0302020204030204" pitchFamily="34" charset="0"/>
              </a:rPr>
              <a:t>Incorrect - Click anywhere or press Control Y to continue</a:t>
            </a:r>
            <a:endParaRPr lang="vi-VN">
              <a:latin typeface="Calibri Light" panose="020F0302020204030204" pitchFamily="34" charset="0"/>
            </a:endParaRPr>
          </a:p>
        </p:txBody>
      </p:sp>
      <p:sp>
        <p:nvSpPr>
          <p:cNvPr id="25" name="mmprod_feedback_7009"/>
          <p:cNvSpPr/>
          <p:nvPr>
            <p:custDataLst>
              <p:tags r:id="rId5"/>
            </p:custDataLst>
          </p:nvPr>
        </p:nvSpPr>
        <p:spPr>
          <a:xfrm>
            <a:off x="20126853" y="5514051"/>
            <a:ext cx="4206240" cy="652700"/>
          </a:xfrm>
          <a:prstGeom prst="rect">
            <a:avLst/>
          </a:prstGeom>
          <a:ln w="16933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mtClean="0">
                <a:latin typeface="Calibri Light" panose="020F0302020204030204" pitchFamily="34" charset="0"/>
              </a:rPr>
              <a:t>You answered this correctly!</a:t>
            </a:r>
            <a:endParaRPr lang="vi-VN">
              <a:latin typeface="Calibri Light" panose="020F0302020204030204" pitchFamily="34" charset="0"/>
            </a:endParaRPr>
          </a:p>
        </p:txBody>
      </p:sp>
      <p:sp>
        <p:nvSpPr>
          <p:cNvPr id="26" name="mmprod_feedback_7006"/>
          <p:cNvSpPr/>
          <p:nvPr>
            <p:custDataLst>
              <p:tags r:id="rId6"/>
            </p:custDataLst>
          </p:nvPr>
        </p:nvSpPr>
        <p:spPr>
          <a:xfrm>
            <a:off x="20126853" y="5187701"/>
            <a:ext cx="8412480" cy="652700"/>
          </a:xfrm>
          <a:prstGeom prst="rect">
            <a:avLst/>
          </a:prstGeom>
          <a:ln w="16933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smtClean="0">
                <a:latin typeface="Calibri Light" panose="020F0302020204030204" pitchFamily="34" charset="0"/>
              </a:rPr>
              <a:t>Your answer:</a:t>
            </a:r>
            <a:endParaRPr lang="vi-VN">
              <a:latin typeface="Calibri Light" panose="020F0302020204030204" pitchFamily="34" charset="0"/>
            </a:endParaRPr>
          </a:p>
        </p:txBody>
      </p:sp>
      <p:sp>
        <p:nvSpPr>
          <p:cNvPr id="27" name="mmprod_feedback_7010"/>
          <p:cNvSpPr/>
          <p:nvPr>
            <p:custDataLst>
              <p:tags r:id="rId7"/>
            </p:custDataLst>
          </p:nvPr>
        </p:nvSpPr>
        <p:spPr>
          <a:xfrm>
            <a:off x="20126853" y="5840401"/>
            <a:ext cx="8412480" cy="652700"/>
          </a:xfrm>
          <a:prstGeom prst="rect">
            <a:avLst/>
          </a:prstGeom>
          <a:ln w="16933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smtClean="0">
                <a:latin typeface="Calibri Light" panose="020F0302020204030204" pitchFamily="34" charset="0"/>
              </a:rPr>
              <a:t>The correct answer is:</a:t>
            </a:r>
            <a:endParaRPr lang="vi-VN">
              <a:latin typeface="Calibri Light" panose="020F0302020204030204" pitchFamily="34" charset="0"/>
            </a:endParaRPr>
          </a:p>
        </p:txBody>
      </p:sp>
      <p:sp>
        <p:nvSpPr>
          <p:cNvPr id="28" name="mmprod_feedback_7011"/>
          <p:cNvSpPr/>
          <p:nvPr>
            <p:custDataLst>
              <p:tags r:id="rId8"/>
            </p:custDataLst>
          </p:nvPr>
        </p:nvSpPr>
        <p:spPr>
          <a:xfrm>
            <a:off x="20126853" y="5514051"/>
            <a:ext cx="4206240" cy="652700"/>
          </a:xfrm>
          <a:prstGeom prst="rect">
            <a:avLst/>
          </a:prstGeom>
          <a:ln w="16933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mtClean="0">
                <a:latin typeface="Calibri Light" panose="020F0302020204030204" pitchFamily="34" charset="0"/>
              </a:rPr>
              <a:t>You did not answer this question completely</a:t>
            </a:r>
            <a:endParaRPr lang="vi-VN">
              <a:latin typeface="Calibri Light" panose="020F0302020204030204" pitchFamily="34" charset="0"/>
            </a:endParaRPr>
          </a:p>
        </p:txBody>
      </p:sp>
      <p:sp>
        <p:nvSpPr>
          <p:cNvPr id="29" name="mmprod_feedback_7007"/>
          <p:cNvSpPr/>
          <p:nvPr>
            <p:custDataLst>
              <p:tags r:id="rId9"/>
            </p:custDataLst>
          </p:nvPr>
        </p:nvSpPr>
        <p:spPr>
          <a:xfrm>
            <a:off x="20337165" y="5934675"/>
            <a:ext cx="4206240" cy="652700"/>
          </a:xfrm>
          <a:prstGeom prst="rect">
            <a:avLst/>
          </a:prstGeom>
          <a:ln w="16933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mtClean="0">
                <a:latin typeface="Calibri Light" panose="020F0302020204030204" pitchFamily="34" charset="0"/>
              </a:rPr>
              <a:t>You must answer the question before continuing</a:t>
            </a:r>
            <a:endParaRPr lang="vi-VN">
              <a:latin typeface="Calibri Light" panose="020F0302020204030204" pitchFamily="34" charset="0"/>
            </a:endParaRPr>
          </a:p>
        </p:txBody>
      </p:sp>
      <p:grpSp>
        <p:nvGrpSpPr>
          <p:cNvPr id="32" name="mmprod_Button104"/>
          <p:cNvGrpSpPr/>
          <p:nvPr>
            <p:custDataLst>
              <p:tags r:id="rId10"/>
            </p:custDataLst>
          </p:nvPr>
        </p:nvGrpSpPr>
        <p:grpSpPr>
          <a:xfrm>
            <a:off x="8317654" y="5785343"/>
            <a:ext cx="1458807" cy="391620"/>
            <a:chOff x="8317654" y="5785343"/>
            <a:chExt cx="1458807" cy="391620"/>
          </a:xfrm>
          <a:solidFill>
            <a:srgbClr val="FFFF00"/>
          </a:solidFill>
        </p:grpSpPr>
        <p:sp>
          <p:nvSpPr>
            <p:cNvPr id="30" name="mmprod_ButtonShape104"/>
            <p:cNvSpPr/>
            <p:nvPr>
              <p:custDataLst>
                <p:tags r:id="rId34"/>
              </p:custDataLst>
            </p:nvPr>
          </p:nvSpPr>
          <p:spPr>
            <a:xfrm>
              <a:off x="8317654" y="5785343"/>
              <a:ext cx="1458807" cy="391620"/>
            </a:xfrm>
            <a:prstGeom prst="roundRect">
              <a:avLst/>
            </a:prstGeom>
            <a:noFill/>
            <a:ln w="21167" cap="flat" cmpd="sng" algn="ctr">
              <a:solidFill>
                <a:srgbClr val="FFFF00"/>
              </a:solidFill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>
                <a:latin typeface="Calibri Light" panose="020F0302020204030204" pitchFamily="34" charset="0"/>
              </a:endParaRPr>
            </a:p>
          </p:txBody>
        </p:sp>
        <p:sp>
          <p:nvSpPr>
            <p:cNvPr id="31" name="mmprod_ButtonText105"/>
            <p:cNvSpPr/>
            <p:nvPr>
              <p:custDataLst>
                <p:tags r:id="rId35"/>
              </p:custDataLst>
            </p:nvPr>
          </p:nvSpPr>
          <p:spPr>
            <a:xfrm>
              <a:off x="8343054" y="5810743"/>
              <a:ext cx="1408007" cy="340820"/>
            </a:xfrm>
            <a:prstGeom prst="roundRect">
              <a:avLst/>
            </a:prstGeom>
            <a:noFill/>
            <a:ln w="21167" cap="flat" cmpd="sng" algn="ctr">
              <a:solidFill>
                <a:srgbClr val="FFFF00"/>
              </a:solidFill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vi-VN" sz="1400" smtClean="0">
                  <a:solidFill>
                    <a:srgbClr val="FFFF00"/>
                  </a:solidFill>
                  <a:latin typeface="Calibri Light" panose="020F0302020204030204" pitchFamily="34" charset="0"/>
                </a:rPr>
                <a:t>A</a:t>
              </a:r>
              <a:endParaRPr lang="vi-VN" sz="1400">
                <a:solidFill>
                  <a:srgbClr val="FFFF00"/>
                </a:solidFill>
                <a:latin typeface="Calibri Light" panose="020F0302020204030204" pitchFamily="34" charset="0"/>
              </a:endParaRPr>
            </a:p>
          </p:txBody>
        </p:sp>
      </p:grpSp>
      <p:grpSp>
        <p:nvGrpSpPr>
          <p:cNvPr id="35" name="mmprod_Button106"/>
          <p:cNvGrpSpPr/>
          <p:nvPr>
            <p:custDataLst>
              <p:tags r:id="rId11"/>
            </p:custDataLst>
          </p:nvPr>
        </p:nvGrpSpPr>
        <p:grpSpPr>
          <a:xfrm>
            <a:off x="9894994" y="5785343"/>
            <a:ext cx="1458806" cy="391620"/>
            <a:chOff x="9894994" y="5785343"/>
            <a:chExt cx="1458806" cy="391620"/>
          </a:xfrm>
          <a:solidFill>
            <a:srgbClr val="002060"/>
          </a:solidFill>
        </p:grpSpPr>
        <p:sp>
          <p:nvSpPr>
            <p:cNvPr id="33" name="mmprod_ButtonShape106"/>
            <p:cNvSpPr/>
            <p:nvPr>
              <p:custDataLst>
                <p:tags r:id="rId32"/>
              </p:custDataLst>
            </p:nvPr>
          </p:nvSpPr>
          <p:spPr>
            <a:xfrm>
              <a:off x="9894994" y="5785343"/>
              <a:ext cx="1458806" cy="391620"/>
            </a:xfrm>
            <a:prstGeom prst="roundRect">
              <a:avLst/>
            </a:prstGeom>
            <a:noFill/>
            <a:ln w="21167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>
                <a:solidFill>
                  <a:srgbClr val="002060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34" name="mmprod_ButtonText107"/>
            <p:cNvSpPr/>
            <p:nvPr>
              <p:custDataLst>
                <p:tags r:id="rId33"/>
              </p:custDataLst>
            </p:nvPr>
          </p:nvSpPr>
          <p:spPr>
            <a:xfrm>
              <a:off x="9920394" y="5810743"/>
              <a:ext cx="1408006" cy="340820"/>
            </a:xfrm>
            <a:prstGeom prst="roundRect">
              <a:avLst/>
            </a:prstGeom>
            <a:noFill/>
            <a:ln w="21167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vi-VN" sz="1400" smtClean="0">
                  <a:solidFill>
                    <a:srgbClr val="002060"/>
                  </a:solidFill>
                  <a:latin typeface="Calibri Light" panose="020F0302020204030204" pitchFamily="34" charset="0"/>
                </a:rPr>
                <a:t>B</a:t>
              </a:r>
              <a:endParaRPr lang="vi-VN" sz="1400">
                <a:solidFill>
                  <a:srgbClr val="002060"/>
                </a:solidFill>
                <a:latin typeface="Calibri Light" panose="020F0302020204030204" pitchFamily="34" charset="0"/>
              </a:endParaRPr>
            </a:p>
          </p:txBody>
        </p:sp>
      </p:grpSp>
      <p:pic>
        <p:nvPicPr>
          <p:cNvPr id="44" name="Picture 43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877" y="2164042"/>
            <a:ext cx="1231954" cy="8110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5" name="Picture 44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29" y="4546282"/>
            <a:ext cx="1552804" cy="96776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6" name="Picture 45"/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17"/>
          <a:stretch/>
        </p:blipFill>
        <p:spPr>
          <a:xfrm>
            <a:off x="6250469" y="2438652"/>
            <a:ext cx="1065528" cy="13637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7" name="Picture 46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488" y="2432540"/>
            <a:ext cx="1917749" cy="13698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pSp>
        <p:nvGrpSpPr>
          <p:cNvPr id="53" name="mmprod_answer10071"/>
          <p:cNvGrpSpPr/>
          <p:nvPr>
            <p:custDataLst>
              <p:tags r:id="rId16"/>
            </p:custDataLst>
          </p:nvPr>
        </p:nvGrpSpPr>
        <p:grpSpPr>
          <a:xfrm>
            <a:off x="449169" y="1672564"/>
            <a:ext cx="1895662" cy="365760"/>
            <a:chOff x="449169" y="1672564"/>
            <a:chExt cx="1895662" cy="365760"/>
          </a:xfrm>
        </p:grpSpPr>
        <p:sp>
          <p:nvSpPr>
            <p:cNvPr id="4" name="mmprod_s2_1041"/>
            <p:cNvSpPr txBox="1"/>
            <p:nvPr>
              <p:custDataLst>
                <p:tags r:id="rId29"/>
              </p:custDataLst>
            </p:nvPr>
          </p:nvSpPr>
          <p:spPr>
            <a:xfrm>
              <a:off x="823819" y="1672564"/>
              <a:ext cx="369888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vi-VN" sz="2400" smtClean="0">
                  <a:latin typeface="Calibri Light" panose="020F0302020204030204" pitchFamily="34" charset="0"/>
                </a:rPr>
                <a:t>a) </a:t>
              </a:r>
              <a:endParaRPr lang="vi-VN" sz="2400">
                <a:latin typeface="Calibri Light" panose="020F0302020204030204" pitchFamily="34" charset="0"/>
              </a:endParaRPr>
            </a:p>
          </p:txBody>
        </p:sp>
        <p:sp>
          <p:nvSpPr>
            <p:cNvPr id="5" name="mmprod_s1_1021"/>
            <p:cNvSpPr txBox="1"/>
            <p:nvPr>
              <p:custDataLst>
                <p:tags r:id="rId30"/>
              </p:custDataLst>
            </p:nvPr>
          </p:nvSpPr>
          <p:spPr>
            <a:xfrm>
              <a:off x="1192119" y="1672564"/>
              <a:ext cx="1152712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400" smtClean="0">
                  <a:latin typeface="Calibri Light" panose="020F0302020204030204" pitchFamily="34" charset="0"/>
                </a:rPr>
                <a:t>bắt tay</a:t>
              </a:r>
              <a:endParaRPr lang="vi-VN" sz="2400" dirty="0">
                <a:latin typeface="Calibri Light" panose="020F0302020204030204" pitchFamily="34" charset="0"/>
              </a:endParaRPr>
            </a:p>
          </p:txBody>
        </p:sp>
        <p:pic>
          <p:nvPicPr>
            <p:cNvPr id="52" name="mmprod_answer_input10071"/>
            <p:cNvPicPr>
              <a:picLocks noChangeAspect="1"/>
            </p:cNvPicPr>
            <p:nvPr>
              <p:custDataLst>
                <p:tags r:id="rId31"/>
              </p:custDataLst>
            </p:nvPr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169" y="1753183"/>
              <a:ext cx="205646" cy="204522"/>
            </a:xfrm>
            <a:prstGeom prst="rect">
              <a:avLst/>
            </a:prstGeom>
          </p:spPr>
        </p:pic>
      </p:grpSp>
      <p:grpSp>
        <p:nvGrpSpPr>
          <p:cNvPr id="55" name="mmprod_answer10073"/>
          <p:cNvGrpSpPr/>
          <p:nvPr>
            <p:custDataLst>
              <p:tags r:id="rId17"/>
            </p:custDataLst>
          </p:nvPr>
        </p:nvGrpSpPr>
        <p:grpSpPr>
          <a:xfrm>
            <a:off x="4712759" y="1672564"/>
            <a:ext cx="7209790" cy="731520"/>
            <a:chOff x="4712759" y="1672564"/>
            <a:chExt cx="7209790" cy="731520"/>
          </a:xfrm>
        </p:grpSpPr>
        <p:sp>
          <p:nvSpPr>
            <p:cNvPr id="9" name="mmprod_s2_1042"/>
            <p:cNvSpPr txBox="1"/>
            <p:nvPr>
              <p:custDataLst>
                <p:tags r:id="rId26"/>
              </p:custDataLst>
            </p:nvPr>
          </p:nvSpPr>
          <p:spPr>
            <a:xfrm>
              <a:off x="5087409" y="1672564"/>
              <a:ext cx="385763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vi-VN" sz="2400" smtClean="0">
                  <a:latin typeface="Calibri Light" panose="020F0302020204030204" pitchFamily="34" charset="0"/>
                </a:rPr>
                <a:t>b) </a:t>
              </a:r>
              <a:endParaRPr lang="vi-VN" sz="2400">
                <a:latin typeface="Calibri Light" panose="020F0302020204030204" pitchFamily="34" charset="0"/>
              </a:endParaRPr>
            </a:p>
          </p:txBody>
        </p:sp>
        <p:sp>
          <p:nvSpPr>
            <p:cNvPr id="10" name="mmprod_s1_1022"/>
            <p:cNvSpPr txBox="1"/>
            <p:nvPr>
              <p:custDataLst>
                <p:tags r:id="rId27"/>
              </p:custDataLst>
            </p:nvPr>
          </p:nvSpPr>
          <p:spPr>
            <a:xfrm>
              <a:off x="5468409" y="1672564"/>
              <a:ext cx="6454140" cy="7315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400" smtClean="0">
                  <a:latin typeface="Calibri Light" panose="020F0302020204030204" pitchFamily="34" charset="0"/>
                </a:rPr>
                <a:t>Ôm ấp khi không được sự đồng ý, động chạm vào phần riêng tư của cơ thể</a:t>
              </a:r>
              <a:endParaRPr lang="vi-VN" sz="2400" dirty="0">
                <a:latin typeface="Calibri Light" panose="020F0302020204030204" pitchFamily="34" charset="0"/>
              </a:endParaRPr>
            </a:p>
          </p:txBody>
        </p:sp>
        <p:pic>
          <p:nvPicPr>
            <p:cNvPr id="54" name="mmprod_answer_input10073"/>
            <p:cNvPicPr>
              <a:picLocks noChangeAspect="1"/>
            </p:cNvPicPr>
            <p:nvPr>
              <p:custDataLst>
                <p:tags r:id="rId28"/>
              </p:custDataLst>
            </p:nvPr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2759" y="1753183"/>
              <a:ext cx="205646" cy="204522"/>
            </a:xfrm>
            <a:prstGeom prst="rect">
              <a:avLst/>
            </a:prstGeom>
          </p:spPr>
        </p:pic>
      </p:grpSp>
      <p:grpSp>
        <p:nvGrpSpPr>
          <p:cNvPr id="57" name="mmprod_answer10075"/>
          <p:cNvGrpSpPr/>
          <p:nvPr>
            <p:custDataLst>
              <p:tags r:id="rId18"/>
            </p:custDataLst>
          </p:nvPr>
        </p:nvGrpSpPr>
        <p:grpSpPr>
          <a:xfrm>
            <a:off x="449169" y="3911833"/>
            <a:ext cx="2070474" cy="365760"/>
            <a:chOff x="449169" y="3911833"/>
            <a:chExt cx="2070474" cy="365760"/>
          </a:xfrm>
        </p:grpSpPr>
        <p:sp>
          <p:nvSpPr>
            <p:cNvPr id="14" name="mmprod_s2_1043"/>
            <p:cNvSpPr txBox="1"/>
            <p:nvPr>
              <p:custDataLst>
                <p:tags r:id="rId23"/>
              </p:custDataLst>
            </p:nvPr>
          </p:nvSpPr>
          <p:spPr>
            <a:xfrm>
              <a:off x="823819" y="3911833"/>
              <a:ext cx="357188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vi-VN" sz="2400" smtClean="0">
                  <a:latin typeface="Calibri Light" panose="020F0302020204030204" pitchFamily="34" charset="0"/>
                </a:rPr>
                <a:t>c) </a:t>
              </a:r>
              <a:endParaRPr lang="vi-VN" sz="2400">
                <a:latin typeface="Calibri Light" panose="020F0302020204030204" pitchFamily="34" charset="0"/>
              </a:endParaRPr>
            </a:p>
          </p:txBody>
        </p:sp>
        <p:sp>
          <p:nvSpPr>
            <p:cNvPr id="15" name="mmprod_s1_1023"/>
            <p:cNvSpPr txBox="1"/>
            <p:nvPr>
              <p:custDataLst>
                <p:tags r:id="rId24"/>
              </p:custDataLst>
            </p:nvPr>
          </p:nvSpPr>
          <p:spPr>
            <a:xfrm>
              <a:off x="1179419" y="3911833"/>
              <a:ext cx="1340224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400" smtClean="0">
                  <a:latin typeface="Calibri Light" panose="020F0302020204030204" pitchFamily="34" charset="0"/>
                </a:rPr>
                <a:t>xoa đầu</a:t>
              </a:r>
              <a:endParaRPr lang="vi-VN" sz="2400" dirty="0">
                <a:latin typeface="Calibri Light" panose="020F0302020204030204" pitchFamily="34" charset="0"/>
              </a:endParaRPr>
            </a:p>
          </p:txBody>
        </p:sp>
        <p:pic>
          <p:nvPicPr>
            <p:cNvPr id="56" name="mmprod_answer_input10075"/>
            <p:cNvPicPr>
              <a:picLocks noChangeAspect="1"/>
            </p:cNvPicPr>
            <p:nvPr>
              <p:custDataLst>
                <p:tags r:id="rId25"/>
              </p:custDataLst>
            </p:nvPr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169" y="3992452"/>
              <a:ext cx="205646" cy="204522"/>
            </a:xfrm>
            <a:prstGeom prst="rect">
              <a:avLst/>
            </a:prstGeom>
          </p:spPr>
        </p:pic>
      </p:grpSp>
      <p:grpSp>
        <p:nvGrpSpPr>
          <p:cNvPr id="59" name="mmprod_answer10077"/>
          <p:cNvGrpSpPr/>
          <p:nvPr>
            <p:custDataLst>
              <p:tags r:id="rId19"/>
            </p:custDataLst>
          </p:nvPr>
        </p:nvGrpSpPr>
        <p:grpSpPr>
          <a:xfrm>
            <a:off x="4712759" y="3911833"/>
            <a:ext cx="2070474" cy="365760"/>
            <a:chOff x="4712759" y="3911833"/>
            <a:chExt cx="2070474" cy="365760"/>
          </a:xfrm>
        </p:grpSpPr>
        <p:sp>
          <p:nvSpPr>
            <p:cNvPr id="19" name="mmprod_s2_1044"/>
            <p:cNvSpPr txBox="1"/>
            <p:nvPr>
              <p:custDataLst>
                <p:tags r:id="rId20"/>
              </p:custDataLst>
            </p:nvPr>
          </p:nvSpPr>
          <p:spPr>
            <a:xfrm>
              <a:off x="5087409" y="3911833"/>
              <a:ext cx="385763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vi-VN" sz="2400" smtClean="0">
                  <a:latin typeface="Calibri Light" panose="020F0302020204030204" pitchFamily="34" charset="0"/>
                </a:rPr>
                <a:t>d) </a:t>
              </a:r>
              <a:endParaRPr lang="vi-VN" sz="2400">
                <a:latin typeface="Calibri Light" panose="020F0302020204030204" pitchFamily="34" charset="0"/>
              </a:endParaRPr>
            </a:p>
          </p:txBody>
        </p:sp>
        <p:sp>
          <p:nvSpPr>
            <p:cNvPr id="20" name="mmprod_s1_1024"/>
            <p:cNvSpPr txBox="1"/>
            <p:nvPr>
              <p:custDataLst>
                <p:tags r:id="rId21"/>
              </p:custDataLst>
            </p:nvPr>
          </p:nvSpPr>
          <p:spPr>
            <a:xfrm>
              <a:off x="5468409" y="3911833"/>
              <a:ext cx="1314824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400" smtClean="0">
                  <a:latin typeface="Calibri Light" panose="020F0302020204030204" pitchFamily="34" charset="0"/>
                </a:rPr>
                <a:t>vỗ vai</a:t>
              </a:r>
              <a:endParaRPr lang="vi-VN" sz="2400" dirty="0">
                <a:latin typeface="Calibri Light" panose="020F0302020204030204" pitchFamily="34" charset="0"/>
              </a:endParaRPr>
            </a:p>
          </p:txBody>
        </p:sp>
        <p:pic>
          <p:nvPicPr>
            <p:cNvPr id="58" name="mmprod_answer_input10077"/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2759" y="3992452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94410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130" y="670832"/>
            <a:ext cx="7692770" cy="54948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276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>
            <p:custDataLst>
              <p:tags r:id="rId2"/>
            </p:custDataLst>
          </p:nvPr>
        </p:nvSpPr>
        <p:spPr>
          <a:xfrm>
            <a:off x="5344547" y="1181398"/>
            <a:ext cx="3531737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</a:rPr>
              <a:t>Hoạt động 2</a:t>
            </a:r>
            <a:endParaRPr lang="en-US" sz="5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j-lt"/>
            </a:endParaRPr>
          </a:p>
        </p:txBody>
      </p:sp>
      <p:sp>
        <p:nvSpPr>
          <p:cNvPr id="3" name="Rectangle 2"/>
          <p:cNvSpPr/>
          <p:nvPr>
            <p:custDataLst>
              <p:tags r:id="rId3"/>
            </p:custDataLst>
          </p:nvPr>
        </p:nvSpPr>
        <p:spPr>
          <a:xfrm>
            <a:off x="1995072" y="2653010"/>
            <a:ext cx="10230686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vi-VN" sz="5000" b="1" dirty="0" smtClean="0">
                <a:ln/>
                <a:solidFill>
                  <a:srgbClr val="FF0000"/>
                </a:solidFill>
                <a:latin typeface="+mj-lt"/>
              </a:rPr>
              <a:t>DẠY TRẺ TÌM HIỂU</a:t>
            </a:r>
          </a:p>
          <a:p>
            <a:pPr algn="ctr"/>
            <a:r>
              <a:rPr lang="vi-VN" sz="5000" b="1" dirty="0" smtClean="0">
                <a:ln/>
                <a:solidFill>
                  <a:srgbClr val="FF0000"/>
                </a:solidFill>
                <a:latin typeface="+mj-lt"/>
              </a:rPr>
              <a:t>CÁCH PHÒNG CHỐNG XÂM HẠI</a:t>
            </a:r>
            <a:endParaRPr lang="en-US" sz="5000" b="1" cap="none" spc="0" dirty="0">
              <a:ln/>
              <a:solidFill>
                <a:srgbClr val="FF0000"/>
              </a:solidFill>
              <a:effectLst/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1731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70B73365-0A2B-44BA-BFAC-46BD229A81F4}"/>
  <p:tag name="ISPRING_RESOURCE_FOLDER" val="F:\ELEA THANH XUAN BAC\ELEA 2018\PHONG CHONG XAM HAI TINH DỤC\"/>
  <p:tag name="ISPRING_PRESENTATION_PATH" val="F:\ELEA THANH XUAN BAC\ELEA 2018\PHONG CHONG XAM HAI TINH DỤC.pptx"/>
  <p:tag name="ISPRING_PROJECT_FOLDER_UPDATED" val="1"/>
  <p:tag name="ISPRING_SCREEN_RECS_UPDATED" val="F:\ELEA THANH XUAN BAC\ELEA 2018\PHONG CHONG XAM HAI TINH DỤC"/>
  <p:tag name="MMPROD_UIPERSISTENCEDATA" val="MMPROD_UIPERSISTENCEDATA"/>
  <p:tag name="MMPROD_NEXTUNIQUEID" val="10180"/>
  <p:tag name="VIDEO_FILES_RECORD" val="&lt;Videos&gt;&lt;Video Name=&quot;20180112_094010_268_1_47127.mp4&quot; Position=&quot;1&quot; SlideID=&quot;268&quot;/&gt;&lt;Video Name=&quot;20180112_105946_275_1_38935.mp4&quot; Position=&quot;1&quot; SlideID=&quot;275&quot;/&gt;&lt;/Videos&gt;&#10;"/>
  <p:tag name="MMPROD_0PHOTO" val="/9j/4AAQSkZJRgABAQAAAQABAAD/2wBDAAMCAgMCAgMDAwMEAwMEBQgFBQQEBQoHBwYIDAoMDAsKCwsNDhIQDQ4RDgsLEBYQERMUFRUVDA8XGBYUGBIUFRT/2wBDAQMEBAUEBQkFBQkUDQsNFBQUFBQUFBQUFBQUFBQUFBQUFBQUFBQUFBQUFBQUFBQUFBQUFBQUFBQUFBQUFBQUFBT/wAARCApcCnw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Fv8AhQ/w2/6J/wCGP/BPb/8AxFH/AAof4bf9E/8ADH/gnt//AIiu9ooA4BvgP8Nyf+Sf+Gf/AAT2/wD8RXnv7QvwV8Bab8B/iNd2Pgvw5ZXlt4c1GaC4i0u3jMDrbuyyZ2fwsqt/wGvf2615v+0n/wAm8/E7/sV9U/8ASSSgCzb/AAJ+G7xKx+H3hkZ5wdItyR9Ts5qT/hQ/w2/6J/4Y/wDBPb//ABFd3H9wU6gDgv8AhQ/w2/6J/wCGP/BPb/8AxFH/AAof4bf9E/8ADH/gnt//AIiu9ooA4L/hQ/w2/wCif+GP/BPb/wDxFH/Ch/ht/wBE/wDDH/gnt/8A4iu9ooA4L/hQ/wANv+if+GP/AAT2/wD8RR/wof4bf9E/8Mf+Ce3/APiK72igDgv+FD/Db/on/hj/AME9v/8AEUf8KH+G3/RP/DH/AIJ7f/4iu9ooA4L/AIUP8Nv+if8Ahj/wT2//AMRR/wAKH+G3/RP/AAx/4J7f/wCIrvaKAOC/4UP8Nv8Aon/hj/wT2/8A8RR/wof4bf8ARP8Awx/4J7f/AOIrvaKAOC/4UP8ADb/on/hj/wAE9v8A/EUf8KH+G3/RP/DH/gnt/wD4iu9ooA4L/hQ/w2/6J/4Y/wDBPb//ABFH/Ch/ht/0T/wx/wCCe3/+IrvaKAOC/wCFD/Db/on/AIY/8E9v/wDEUf8ACh/ht/0T/wAMf+Ce3/8AiK72igDgv+FD/Db/AKJ/4Y/8E9v/APEUf8KH+G3/AET/AMMf+Ce3/wDiK72igDgv+FD/AA2/6J/4Y/8ABPb/APxFH/Ch/ht/0T/wx/4J7f8A+IrvaKAOC/4UP8Nv+if+GP8AwT2//wARR/wof4bf9E/8Mf8Agnt//iK72igDgv8AhQ/w2/6J/wCGP/BPb/8AxFH/AAof4bf9E/8ADH/gnt//AIiu9ooA4L/hQ/w2/wCif+GP/BPb/wDxFH/Ch/ht/wBE/wDDH/gnt/8A4iu9ooA4L/hQ/wANv+if+GP/AAT2/wD8RR/wof4bf9E/8Mf+Ce3/APiK72igDgv+FD/Db/on/hj/AME9v/8AEUf8KH+G3/RP/DH/AIJ7f/4iu9ooA4L/AIUP8Nv+if8Ahj/wT2//AMRR/wAKH+G3/RP/AAx/4J7f/wCIrvaKAOC/4UP8Nv8Aon/hj/wT2/8A8RR/wof4bf8ARP8Awx/4J7f/AOIrvaKAOC/4UP8ADb/on/hj/wAE9v8A/EUf8KH+G3/RP/DH/gnt/wD4iu9ooA4L/hQ/w2/6J/4Y/wDBPb//ABFH/Ch/ht/0T/wx/wCCe3/+IrvaKAOC/wCFD/Db/on/AIY/8E9v/wDEUf8ACh/ht/0T/wAMf+Ce3/8AiK72igDgv+FD/Db/AKJ/4Y/8E9v/APEUf8KH+G3/AET/AMMf+Ce3/wDiK72igDgv+FD/AA2/6J/4Y/8ABPb/APxFH/Ch/ht/0T/wx/4J7f8A+IrvaKAOC/4UP8Nv+if+GP8AwT2//wARR/wof4bf9E/8Mf8Agnt//iK72igDgv8AhQ/w2/6J/wCGP/BPb/8AxFH/AAof4bf9E/8ADH/gnt//AIiu9ooA4L/hQ/w2/wCif+GP/BPb/wDxFH/Ch/ht/wBE/wDDH/gnt/8A4iu9ooA4L/hQ/wANv+if+GP/AAT2/wD8RR/wof4bf9E/8Mf+Ce3/APiK72igDgv+FD/Db/on/hj/AME9v/8AEUf8KH+G3/RP/DH/AIJ7f/4iu9ooA4L/AIUP8Nv+if8Ahj/wT2//AMRR/wAKH+G3/RP/AAx/4J7f/wCIrvaKAOC/4UP8Nv8Aon/hj/wT2/8A8RR/wof4bf8ARP8Awx/4J7f/AOIrvaKAOC/4UP8ADb/on/hj/wAE9v8A/EUf8KH+G3/RP/DH/gnt/wD4iu9ooA4L/hQ/w2/6J/4Y/wDBPb//ABFH/Ch/ht/0T/wx/wCCe3/+IrvaKAOC/wCFD/Db/on/AIY/8E9v/wDEUf8ACh/ht/0T/wAMf+Ce3/8AiK72igDgv+FD/Db/AKJ/4Y/8E9v/APEUf8KH+G3/AET/AMMf+Ce3/wDiK72igDgv+FD/AA2/6J/4Y/8ABPb/APxFH/Ch/ht/0T/wx/4J7f8A+IrvaKAOC/4UP8Nv+if+GP8AwT2//wARR/wof4bf9E/8Mf8Agnt//iK72igDgv8AhQ/w2/6J/wCGP/BPb/8AxFH/AAof4bf9E/8ADH/gnt//AIiu9ooA4L/hQ/w2/wCif+GP/BPb/wDxFH/Ch/ht/wBE/wDDH/gnt/8A4iu9ooA4L/hQ/wANv+if+GP/AAT2/wD8RR/wof4bf9E/8Mf+Ce3/APiK72igDgv+FD/Db/on/hj/AME9v/8AEUf8KH+G3/RP/DH/AIJ7f/4iu9ooA4L/AIUP8Nv+if8Ahj/wT2//AMRR/wAKH+G3/RP/AAx/4J7f/wCIrvaKAOC/4UP8Nv8Aon/hj/wT2/8A8RR/wof4bf8ARP8Awx/4J7f/AOIrvaKAOC/4UP8ADb/on/hj/wAE9v8A/EUf8KH+G3/RP/DH/gnt/wD4iu9ooA4L/hQ/w2/6J/4Y/wDBPb//ABFH/Ch/ht/0T/wx/wCCe3/+IrvaKAOC/wCFD/Db/on/AIY/8E9v/wDEUf8ACh/ht/0T/wAMf+Ce3/8AiK72igDgv+FD/Db/AKJ/4Y/8E9v/APEUf8KH+G3/AET/AMMf+Ce3/wDiK72igDgv+FD/AA2/6J/4Y/8ABPb/APxFH/Ch/ht/0T/wx/4J7f8A+IrvaKAOC/4UP8Nv+if+GP8AwT2//wARR/wof4bf9E/8Mf8Agnt//iK72igDgv8AhQ/w2/6J/wCGP/BPb/8AxFH/AAof4bf9E/8ADH/gnt//AIiu9ooA4L/hQ/w2/wCif+GP/BPb/wDxFH/Ch/ht/wBE/wDDH/gnt/8A4iu9ooA4L/hQ/wANv+if+GP/AAT2/wD8RR/wof4bf9E/8Mf+Ce3/APiK72igDgv+FD/Db/on/hj/AME9v/8AEUf8KH+G3/RP/DH/AIJ7f/4iu9ooA4L/AIUP8Nv+if8Ahj/wT2//AMRR/wAKH+G3/RP/AAx/4J7f/wCIrvaKAOC/4UP8Nv8Aon/hj/wT2/8A8RR/wof4bf8ARP8Awx/4J7f/AOIrvaKAOC/4UP8ADb/on/hj/wAE9v8A/EUf8KH+G3/RP/DH/gnt/wD4iu9ooA4L/hQ/w2/6J/4Y/wDBPb//ABFH/Ch/ht/0T/wx/wCCe3/+IrvaKAOC/wCFD/Db/on/AIY/8E9v/wDEUf8ACh/ht/0T/wAMf+Ce3/8AiK72igDgv+FD/Db/AKJ/4Y/8E9v/APEUf8KH+G3/AET/AMMf+Ce3/wDiK72igDgv+FD/AA2/6J/4Y/8ABPb/APxFH/Ch/ht/0T/wx/4J7f8A+IrvaKAOC/4UP8Nv+if+GP8AwT2//wARR/wof4bf9E/8Mf8Agnt//iK72igDgv8AhQ/w2/6J/wCGP/BPb/8AxFH/AAof4bf9E/8ADH/gnt//AIiu9ooA4L/hQ/w2/wCif+GP/BPb/wDxFH/Ch/ht/wBE/wDDH/gnt/8A4iu9ooA4L/hQ/wANv+if+GP/AAT2/wD8RR/wof4bf9E/8Mf+Ce3/APiK72igDgv+FD/Db/on/hj/AME9v/8AEUf8KH+G3/RP/DH/AIJ7f/4iu9ooA4L/AIUP8Nv+if8Ahj/wT2//AMRR/wAKH+G3/RP/AAx/4J7f/wCIrvaKAOC/4UP8Nv8Aon/hj/wT2/8A8RR/wof4bf8ARP8Awx/4J7f/AOIrvaKAOC/4UP8ADb/on/hj/wAE9v8A/EUf8KH+G3/RP/DH/gnt/wD4iu9ooA4L/hQ/w2/6J/4Y/wDBPb//ABFH/Ch/ht/0T/wx/wCCe3/+IrvaKAOC/wCFD/Db/on/AIY/8E9v/wDEUf8ACh/ht/0T/wAMf+Ce3/8AiK72igDgv+FD/Db/AKJ/4Y/8E9v/APEUf8KH+G3/AET/AMMf+Ce3/wDiK72igDgv+FD/AA2/6J/4Y/8ABPb/APxFH/Ch/ht/0T/wx/4J7f8A+IrvaKAOC/4UP8Nv+if+GP8AwT2//wARR/wof4bf9E/8Mf8Agnt//iK72igDgv8AhQ/w2/6J/wCGP/BPb/8AxFH/AAof4bf9E/8ADH/gnt//AIiu9ooA4L/hQ/w2/wCif+GP/BPb/wDxFH/Ch/ht/wBE/wDDH/gnt/8A4iu9ooA4L/hQ/wANv+if+GP/AAT2/wD8RR/wof4bf9E/8Mf+Ce3/APiK72igDgv+FD/Db/on/hj/AME9v/8AEUf8KH+G3/RP/DH/AIJ7f/4iu9ooA4L/AIUP8Nv+if8Ahj/wT2//AMRR/wAKH+G3/RP/AAx/4J7f/wCIrvaKAOC/4UP8Nv8Aon/hj/wT2/8A8RR/wof4bf8ARP8Awx/4J7f/AOIrvaKAOC/4UP8ADb/on/hj/wAE9v8A/EUf8KH+G3/RP/DH/gnt/wD4iu9ooA4L/hQ/w2/6J/4Y/wDBPb//ABFH/Ch/ht/0T/wx/wCCe3/+IrvaKAOC/wCFD/Db/on/AIY/8E9v/wDEUf8ACh/ht/0T/wAMf+Ce3/8AiK72igDgv+FD/Db/AKJ/4Y/8E9v/APEUf8KH+G3/AET/AMMf+Ce3/wDiK72igDgv+FD/AA2/6J/4Y/8ABPb/APxFH/Ch/ht/0T/wx/4J7f8A+IrvaKAOC/4UP8Nv+if+GP8AwT2//wARR/wof4bf9E/8Mf8Agnt//iK72igDgv8AhQ/w2/6J/wCGP/BPb/8AxFH/AAof4bf9E/8ADH/gnt//AIiu9ooA4L/hQ/w2/wCif+GP/BPb/wDxFH/Ch/ht/wBE/wDDH/gnt/8A4iu9ooA4L/hQ/wANv+if+GP/AAT2/wD8RR/wof4bf9E/8Mf+Ce3/APiK72igDgv+FD/Db/on/hj/AME9v/8AEUf8KH+G3/RP/DH/AIJ7f/4iu9ooA4L/AIUP8Nv+if8Ahj/wT2//AMRR/wAKH+G3/RP/AAx/4J7f/wCIrvaKAOC/4UP8Nv8Aon/hj/wT2/8A8RR/wof4bf8ARP8Awx/4J7f/AOIrvaKAOC/4UP8ADb/on/hj/wAE9v8A/EUf8KH+G3/RP/DH/gnt/wD4iu9ooA4L/hQ/w2/6J/4Y/wDBPb//ABFH/Ch/ht/0T/wx/wCCe3/+IrvaKAOC/wCFD/Db/on/AIY/8E9v/wDEUf8ACh/ht/0T/wAMf+Ce3/8AiK72igDgv+FD/Db/AKJ/4Y/8E9v/APEUf8KH+G3/AET/AMMf+Ce3/wDiK72igDgv+FD/AA2/6J/4Y/8ABPb/APxFH/Ch/ht/0T/wx/4J7f8A+IrvaKAOC/4UP8Nv+if+GP8AwT2//wARR/wof4bf9E/8Mf8Agnt//iK72igDgv8AhQ/w2/6J/wCGP/BPb/8AxFH/AAof4bf9E/8ADH/gnt//AIiu9ooA4L/hQ/w2/wCif+GP/BPb/wDxFH/Ch/ht/wBE/wDDH/gnt/8A4iu9ooA4L/hQ/wANv+if+GP/AAT2/wD8RR/wof4bf9E/8Mf+Ce3/APiK72igDgv+FD/Db/on/hj/AME9v/8AEUf8KH+G3/RP/DH/AIJ7f/4iu9ooA4L/AIUP8Nv+if8Ahj/wT2//AMRR/wAKH+G3/RP/AAx/4J7f/wCIrvaKAOC/4UP8Nv8Aon/hj/wT2/8A8RR/wof4bf8ARP8Awx/4J7f/AOIrvaKAOC/4UP8ADb/on/hj/wAE9v8A/EUf8KH+G3/RP/DH/gnt/wD4iu9ooA4L/hQ/w2/6J/4Y/wDBPb//ABFH/Ch/ht/0T/wx/wCCe3/+IrvaKAOC/wCFD/Db/on/AIY/8E9v/wDEUf8ACh/ht/0T/wAMf+Ce3/8AiK72igDgv+FD/Db/AKJ/4Y/8E9v/APEUf8KH+G3/AET/AMMf+Ce3/wDiK72igDgv+FD/AA2/6J/4Y/8ABPb/APxFH/Ch/ht/0T/wx/4J7f8A+IrvaKAOC/4UP8Nv+if+GP8AwT2//wARR/wof4bf9E/8Mf8Agnt//iK72igDgv8AhQ/w2/6J/wCGP/BPb/8AxFH/AAof4bf9E/8ADH/gnt//AIiu9ooA4L/hQ/w2/wCif+GP/BPb/wDxFH/Ch/ht/wBE/wDDH/gnt/8A4iu9ooA4L/hQ/wANv+if+GP/AAT2/wD8RR/wof4bf9E/8Mf+Ce3/APiK72igDgv+FD/Db/on/hj/AME9v/8AEUf8KH+G3/RP/DH/AIJ7f/4iu9ooA4L/AIUP8Nv+if8Ahj/wT2//AMRR/wAKH+G3/RP/AAx/4J7f/wCIrvaKAOC/4UP8Nv8Aon/hj/wT2/8A8RR/wof4bf8ARP8Awx/4J7f/AOIrvaKAOC/4UP8ADb/on/hj/wAE9v8A/EUf8KH+G3/RP/DH/gnt/wD4iu9ooA4L/hQ/w2/6J/4Y/wDBPb//ABFH/Ch/ht/0T/wx/wCCe3/+IrvaKAOC/wCFD/Db/on/AIY/8E9v/wDEUf8ACh/ht/0T/wAMf+Ce3/8AiK72igDgv+FD/Db/AKJ/4Y/8E9v/APEUf8KH+G3/AET/AMMf+Ce3/wDiK72igDgv+FD/AA2/6J/4Y/8ABPb/APxFH/Ch/ht/0T/wx/4J7f8A+IrvaKAOC/4UP8Nv+if+GP8AwT2//wARR/wof4bf9E/8Mf8Agnt//iK72igDgv8AhQ/w2/6J/wCGP/BPb/8AxFH/AAof4bf9E/8ADH/gnt//AIiu9ooA4L/hQ/w2/wCif+GP/BPb/wDxFH/Ch/ht/wBE/wDDH/gnt/8A4iu9ooA4L/hQ/wANv+if+GP/AAT2/wD8RR/wof4bf9E/8Mf+Ce3/APiK72igDgv+FD/Db/on/hj/AME9v/8AEUf8KH+G3/RP/DH/AIJ7f/4iu9ooA4L/AIUP8Nv+if8Ahj/wT2//AMRR/wAKH+G3/RP/AAx/4J7f/wCIrvaKAOC/4UP8Nv8Aon/hj/wT2/8A8RR/wof4bf8ARP8Awx/4J7f/AOIrvaKAOC/4UP8ADb/on/hj/wAE9v8A/EUf8KH+G3/RP/DH/gnt/wD4iu9ooA4L/hQ/w2/6J/4Y/wDBPb//ABFH/Ch/ht/0T/wx/wCCe3/+IrvaKAOC/wCFD/Db/on/AIY/8E9v/wDEUf8ACh/ht/0T/wAMf+Ce3/8AiK72igDgv+FD/Db/AKJ/4Y/8E9v/APEUf8KH+G3/AET/AMMf+Ce3/wDiK72igDgv+FD/AA2/6J/4Y/8ABPb/APxFH/Ch/ht/0T/wx/4J7f8A+IrvaKAOC/4UP8Nv+if+GP8AwT2//wARR/wof4bf9E/8Mf8Agnt//iK72igDgv8AhQ/w2/6J/wCGP/BPb/8AxFH/AAof4bf9E/8ADH/gnt//AIiu9ooA4L/hQ/w2/wCif+GP/BPb/wDxFH/Ch/ht/wBE/wDDH/gnt/8A4iu9ooA4L/hQ/wANv+if+GP/AAT2/wD8RR/wof4bf9E/8Mf+Ce3/APiK72igDgv+FD/Db/on/hj/AME9v/8AEUf8KH+G3/RP/DH/AIJ7f/4iu9ooA4L/AIUP8Nv+if8Ahj/wT2//AMRR/wAKH+G3/RP/AAx/4J7f/wCIrvaKAOC/4UP8Nv8Aon/hj/wT2/8A8RR/wof4bf8ARP8Awx/4J7f/AOIrvaKAOC/4UP8ADb/on/hj/wAE9v8A/EUf8KH+G3/RP/DH/gnt/wD4iu9ooA4L/hQ/w2/6J/4Y/wDBPb//ABFH/Ch/ht/0T/wx/wCCe3/+IrvaKAOC/wCFD/Db/on/AIY/8E9v/wDEUf8ACh/ht/0T/wAMf+Ce3/8AiK72igDgv+FD/Db/AKJ/4Y/8E9v/APEUf8KH+G3/AET/AMMf+Ce3/wDiK72igDgv+FD/AA2/6J/4Y/8ABPb/APxFH/Ch/ht/0T/wx/4J7f8A+IrvaKAOC/4UP8Nv+if+GP8AwT2//wARR/wof4bf9E/8Mf8Agnt//iK72igDgv8AhQ/w2/6J/wCGP/BPb/8AxFH/AAof4bf9E/8ADH/gnt//AIiu9ooA4L/hQ/w2/wCif+GP/BPb/wDxFH/Ch/ht/wBE/wDDH/gnt/8A4iu9ooA4L/hQ/wANv+if+GP/AAT2/wD8RR/wof4bf9E/8Mf+Ce3/APiK72igDgv+FD/Db/on/hj/AME9v/8AEUf8KH+G3/RP/DH/AIJ7f/4iu9ooA4L/AIUP8Nv+if8Ahj/wT2//AMRR/wAKH+G3/RP/AAx/4J7f/wCIrvaKAOC/4UP8Nv8Aon/hj/wT2/8A8RR/wof4bf8ARP8Awx/4J7f/AOIrvaKAOC/4UP8ADb/on/hj/wAE9v8A/EUf8KH+G3/RP/DH/gnt/wD4iu9ooA4L/hQ/w2/6J/4Y/wDBPb//ABFH/Ch/ht/0T/wx/wCCe3/+IrvaKAOC/wCFD/Db/on/AIY/8E9v/wDEUf8ACh/ht/0T/wAMf+Ce3/8AiK72igDgv+FD/Db/AKJ/4Y/8E9v/APEUf8KH+G3/AET/AMMf+Ce3/wDiK72igDgv+FD/AA2/6J/4Y/8ABPb/APxFH/Ch/ht/0T/wx/4J7f8A+IrvaKAOC/4UP8Nv+if+GP8AwT2//wARR/wof4bf9E/8Mf8Agnt//iK72igDgv8AhQ/w2/6J/wCGP/BPb/8AxFH/AAof4bf9E/8ADH/gnt//AIiu9ooA4L/hQ/w2/wCif+GP/BPb/wDxFH/Ch/ht/wBE/wDDH/gnt/8A4iu9ooA4L/hQ/wANv+if+GP/AAT2/wD8RR/wof4bf9E/8Mf+Ce3/APiK72igDgv+FD/Db/on/hj/AME9v/8AEUf8KH+G3/RP/DH/AIJ7f/4iu9ooA4L/AIUP8Nv+if8Ahj/wT2//AMRR/wAKH+G3/RP/AAx/4J7f/wCIrvaKAOC/4UP8Nv8Aon/hj/wT2/8A8RR/wof4bf8ARP8Awx/4J7f/AOIrvaKAOC/4UP8ADb/on/hj/wAE9v8A/EUf8KH+G3/RP/DH/gnt/wD4iu9ooA4L/hQ/w2/6J/4Y/wDBPb//ABFH/Ch/ht/0T/wx/wCCe3/+IrvaKAOAb4D/AA2Oc+AfDK9P+YPb/wDxFfCv7cXh7S/Avxe0+w8N6faaDYy6PFPJbabEltG0hmnUuVUAFsKoz6AelfpO3f8ACvzq/wCChn/JbtL/AOwDB/6UXFBUdz9F6KKKCQrzb9pT/k3n4n/9itqn/pJJXpNebftKf8m8/E//ALFbVP8A0kkoA9Gh/wBWKfTIf9WKf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W7/hX51f8ABQz/AJLdpf8A2AYP/Si4r9FW7/hX51f8FDP+S3aX/wBgGD/0ouKCo7n6L0UUUEhXm37Sn/JvPxP/AOxW1T/0kkr0mvNv2lP+Tefif/2K2qf+kklAHo0P+rFPpkP+rFP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rd/wr86v+Chn/JbtL/7AMH/pRcV+ird/wr86v+Chn/JbtL/7AMH/AKUXFBUdz9F6KKKCQrzb9pT/AJN5+J//AGK2qf8ApJJXpNebftKf8m8/E/8A7FbVP/SSSgD0aH/Vin0yH/Vin0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1u/wCFfnV/wUM/5Ldpf/YBg/8ASi4r9FW7/hX51f8ABQz/AJLdpf8A2AYP/Si4oKjufovRRRQSFebftKf8m8/E/wD7FbVP/SSSvSa82/aU/wCTefif/wBitqn/AKSSUAejQ/6sU+mQ/wCrFP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rd/wr86v+Chn/ACW7S/8AsAwf+lFxX6Kt3/Cvzq/4KGf8lu0v/sAwf+lFxQVHc/ReiiigkK82/aU/5N5+J/8A2K2qf+kklek15t+0p/ybz8T/APsVtU/9JJKAPRof9WKfTIf9WKf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W7/hX51f8FDP+S3aX/2AYP8A0ouK/RVu/wCFfnV/wUM/5Ldpf/YBg/8ASi4oKjufovRRRQSFebftKf8AJvPxP/7FbVP/AEkkr0mvNv2lP+Tefif/ANitqn/pJJQB6ND/AKsU+mQ/6sU+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Gt3/AAr86v8AgoZ/yW7S/wDsAwf+lFxX6Kt3/Cvzq/4KGf8AJbtL/wCwDB/6UXFBUdz9F6KKKCQrzb9pT/k3n4n/APYrap/6SSV6TXm37Sn/ACbz8T/+xW1T/wBJJKAPRof9WKfTIf8AVin0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1u/4V+dX/BQz/kt2l/8AYBg/9KLiv0Vbv+FfnV/wUM/5Ldpf/YBg/wDSi4oKjufovRRRQSFebftKf8m8/E//ALFbVP8A0kkr0mvNv2lP+Tefif8A9itqn/pJJQB6ND/qxT6ZD/qxT6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a3f8K/Or/goZ/yW7S/+wDB/wClFxX6Kt3/AAr86v8AgoZ/yW7S/wDsAwf+lFxQVHc/ReiiigkK82/aU/5N5+J//Yrap/6SSV6TXm37Sn/JvPxP/wCxW1T/ANJJKAPRof8AVin0yH/Vin0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1u/4V+dX/AAUM/wCS3aX/ANgGD/0ouK/RVu/4V+dX/BQz/kt2l/8AYBg/9KLigqO5+i9FFFBIV5t+0p/ybz8T/wDsVtU/9JJK9Jrzb9pT/k3n4n/9itqn/pJJQB6ND/qxT6ZD/qxT6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a3f8K/Or/goZ/yW7S/+wDB/6UXFfoq3f8K/Or/goZ/yW7S/+wDB/wClFxQVHc/ReiiigkK82/aU/wCTefif/wBitqn/AKSSV6TXm37Sn/JvPxP/AOxW1T/0kkoA9Gh/1Yp9Mh/1Yp9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Nbv8AhX51f8FDP+S3aX/2AYP/AEouK/RVu/4V+dX/AAUM/wCS3aX/ANgGD/0ouKCo7n6L0UUUEhXm37Sn/JvPxP8A+xW1T/0kkr0mvNv2lP8Ak3n4n/8AYrap/wCkklAHo0P+rFPpkP8AqxT6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a3f8K/Or/goZ/wAlu0v/ALAMH/pRcV+ird/wr86v+Chn/JbtL/7AMH/pRcUFR3P0XooooJCvNv2lP+Tefif/ANitqn/pJJXpNebftKf8m8/E/wD7FbVP/SSSgD0aH/Vin0yH/Vin0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1u/4V+dX/BQz/kt2l/9gGD/ANKLiv0Vbv8AhX51f8FDP+S3aX/2AYP/AEouKCo7n6L0UUUEhXm37Sn/ACbz8T/+xW1T/wBJJK9Jrzb9pT/k3n4n/wDYrap/6SSUAejQ/wCrFPpkP+rFP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rd/wAK/Or/AIKGf8lu0v8A7AMH/pRcV+ird/wr86v+Chn/ACW7S/8AsAwf+lFxQVHc/ReiiigkK82/aU/5N5+J/wD2K2qf+kklek15t+0p/wAm8/E//sVtU/8ASSSgD0aH/Vin0yH/AFYp9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Nbv+FfnV/wUM/5Ldpf/AGAYP/Si4r9FW7/hX51f8FDP+S3aX/2AYP8A0ouKCo7n6L0UUUEhXm37Sn/JvPxP/wCxW1T/ANJJK9Jrzb9pT/k3n4n/APYrap/6SSUAejQ/6sU+mQ/6sU+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Gt3/Cvzq/4KGf8lu0v/sAwf8ApRcV+ird/wAK/Or/AIKGf8lu0v8A7AMH/pRcUFR3P0XooooJCvNv2lP+Tefif/2K2qf+kklek15t+0p/ybz8T/8AsVtU/wDSSSgD0aH/AFYp9Mh/1Yp9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NbrQAjH5qTgVynjj4g6T4IjVr6TzLh1BS2j5kYZODj0yDzXmMn7SMguGEGigx7v4rrc//AKCcfSvnsbnmXZdPkxFWz7EOpGOjPeQc0GvM/CHxw0fxJerZ3MT6bcyfKgmbKOfTOBzXpMfK54+gHAr0MJjcNjoc+GndFppq6JY+lOpq9KdXoK9tQCiiimAUUUUARvndQRx0rmfHfjfTvA9iLu+LO7cRwIMs55x9PrXiep/H7xFdTP8AZYbewiz8olTeV9ie/wBfevmcxz3A5XLlr1Lt9OxnOpCnqz6RUDHSl7etfN+k/tAa9ZzA6hb217ADl/KXa+31UfnXu3hLxTZeLdIjvrGUSRNwQfvI2ASre/I/OtMuzrA5l7uHlZroKFVVNjcTpTqagwKdX0KNQooop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1u/4V+dX/BQz/kt2l/9gGD/ANKLiv0Vbv8AhX51f8FDP+S3aX/2AYP/AEouKCo7n6L0UUUEhXm37Sn/ACbz8T/+xW1T/wBJJK9Jrzb9pT/k3n4n/wDYrap/6SSUAejQ/wCrFPpkP+rFP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I3PzdKPrTmrO1XV7PRYWuL67jtIAOWmkCL/jmsXJU7znLQZfyKWvLtX+Pfh3TZWFt9o1EgcPbxEIT6Zbr9QO9cte/tJXTZ+yaIsY7GaVm/QIP518/X4iyyg2p1rNGMqkIuzPecZpelfNkn7Q/iVmJW205B6eQ/8A8XTof2hfEqvl7XTJF9PLkU/nk15y4vylO3tCfbUz6Q6mkIFeE6Z+0fIrYv8AR168yQ3B4H+6V/rXceHvjH4b19/LN59ilY4CXbBMn2OSK9PDZ/luLfLSrasqNSE3ZHoCdKfUFqyvEWRgyE5DDoRgfnU9fRRaaunc19AoooqgCiiigBrdapajdJY2lxcyDCQxs7N7AZP8qutWF4058Ja0P+nKf/0A1zV24U5zjukwezPkrxDrlx4k1e51C5bdLM5Ix2UEhR+WKzac3b/Pem1/LlWpKrOVSW7Z4z3AnA4+92B/j/3fcdfxr3b4OfFL7aI9A1WYtcsNtpcN1kwOVPuK8Jp0UjxSh0O0p82/+6exr1crzWrlOIjiYfDszSlLkdz7ejHyj+XpT68o+EXxPHiOBNK1F9mqwr97/nsvY/zr1VScZJ/D09q/oXBYuljqarU+up6ifMrki9KWkXpS16KGRycEVE4ZhgYGQefft/WpJeTj0pjLyv0P8xWfVNdynsfLnxr1uTV/Hl7EWAtrMrCg9cAE/wDjxauEJLMSV2gnIHtXTfEpdvjzXP8Ar5f+dczX8zZlN1MbVk+sn+Z49T42Fel/ATXpNO8ZDT/+WN+hH4pz/UV5pXX/AAl4+IuhH/psw/8AHDWuS1p0Mxw9XpzW+8mn8aPrSIYXjpmn1HBzGD6gfyqSv6XirKzPZYUUUVQgooooAKKKKAGtzUUhwcZwSMA1IxwazdauHtdNvJ0++kTMo9wCawqTVKEqvZCb5dTyr4k/GxtCvJNN0aNZ7uP5JLiVvlVuchR3bofxry6b4peLZpi51mVWz93Yi49ua5VpXmYySf61jub6nn+tJX895hn2MxlVuNWajfRLY82dWbd0dza/GnxdZkD+1PNHXa8cLA/1rZg/aH8RRsPPt7KYf9c3DfmOK8torCGdZlT0p16hPtqiParL9pBoyBc6Jv8AV45j/VTW3a/tG6LJ/r9Nv4/9pE3qPxwK+eqK9CjxTm1L4qrkuzhd/eX7aofTlp8dvCd0PnvZbY5xiSB/6Ka2rT4n+Fb3/Va5aZzjEjFD+TAV8k0tepDjbGLSdGHzun9xaxLWjPsyx8QabqDYt762uP8Arm+6tJXU/dNfEHJbA69au2us6jZEG2u57bB6Ry+WPru/pXqUeOOlahp5bGixJ9qL9KdmvmHwr8a9c0K4RdQlGpWORv8ANGZI/fd3H/16+jtD1O31nTIL21k82GZQ4YNn8K+5ynOcNm8W6Ss10NoVVPRGkvSlpqnIp1fQLY1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1u/4V+dX/BQz/kt2l/9gGD/ANKLiv0Vbv8AhX51f8FDP+S3aX/2AYP/AEouKCo7n6L0UUUEhXm37Sn/ACbz8T/+xW1T/wBJJK9Jrzb9pT/k3n4n/wDYrap/6SSUAejQ/wCrFPpkP+rFP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jkGeMZ4qpfXkGn2r3FxIkEEQLNI54UVB4g1mz0Cxlvb6UQQRrku38h7mvmD4g/Em+8dXrDbJBpaNiO1H3gB3b3/8ArV8pneeUMpg/t1HtDv5kVKns43O68cfHxz5lv4cj2/Nj7dON6t7qvp715BqerXutXbXN9cvdzHgu5zj2A7DnpVPOScFiM8Buwor8Tx+bYzMp82IlZdux5c6vPqKcdqSiivHdr+67ozWoUUUUgCgjgFjtVuM0UUAdL4U+Iut+D5v9BullhU/Nbz8xP7f7J9/pX0J4C+KOm+OIxAkn2XUlXL2znP4qf4h7/Wvlapba4ltbmOWCU286Hck0f3lP+FfUZRxBi8qqRg3zU+3Y6qdVx0lsfbUIG08DOecGpK8q+FPxWj8S40vUGC6nGAqTf89hj+ec16kn3Rxg9wK/dcBjKGPpKtRVkz0E1JXRKvSlpF6UtekhjW61i+Lxu8LauP8Ap0l/9ANbTdayfEg3aJqA/wCnaX/0GubE/wAGp6MHsz4zc5dvZmH6mm0A/oSP1or+W5bs8Z7hRRRUkktrcyWV3FcQyGO4hYPEV+8T/s/19q+m/hf8SIfGtiLadli1eEYkRfusAPvD/PY18v1c0jVLnQ7+K/s5TBcQtuDj0/ut7GvpckzmplFdXV4S3j3/ALxrSq+xfqfasYIXnr3p4rjvhz49tvG+kiVR5N7EP39sOinA5HtXXquwYHTt7V/QGHxFPFUo16LvGWqZ6qd1cJOopuM/nSv2pG6/nW/2o/MvofJPxRG34ga3/wBd/wCgrla674sf8lC1n/rqP/QRXI1/MeY/75V/xP8AM8ap8bCur+FPHxE0Q/8ATwB+jVyldR8MTt8f6G3/AE9IP0ajLv8AfqX+KH5hH4kfXcf3BT6anf3NOr+n1seuFFFFMAooooAKKKKAGt1qG4QSRujDIIwR7HrUrH5vwpvUVm7N8j6jPmD4l/DC98L6lc31lG91pMh8xGjP+pyed3tXnvUA4bn+I9G9x7f/AF6+35Iw+QQMEc5GR+Vc7e+AfDepO5udHsXkbq/kKrH8etfmOZcGLEVZVcPVs272OOeH5pOR8hUV9R3XwT8J3JONNFuf70cr/wBTivMviz8MtG8EaRbX1hLdNPJdJGI2YEYw3pXymO4Tx+DpOteDit29znnh+TU8popFGFAzk4GR6cUtfFppq8bW8tvkc4UUoLArtb5mzhfoOa1rLwfrOoWEV7aadc3FnIMxmBNwx/8ArzXRSpSrX5IXsMyKKvXeh6hYEm40+8tyP+ei7fxqgVCD5huUn7vvUeza0krMQ44wAP8AWdvpkZr6a+AzyTeAIS3+qE8gh/3N3+Oa8H8KeAdX8X3ix21mYbfgPdSf6tB3H1Ir6s8M6DbeGdDtNNtEEcFvGEVV6D1/XNfpXBmX1415Y2Xw2sjrw8dbmqgwD9adTUOQfrTq/YUrI9FjW60zPc9Kcxwa4z4oeMl8F+HZblArXco2RL3J9fwrlxFeOFozrT2RMnyq7L3iTxzonhdT/aV9HBIQGEOC7sM9Qo+h59q5+0+OPhS5mVZL57VW4V7iJkB/HoK+aL2+n1O5kurqdrm5kO6SZv4z6/0/CoK/Ia3GuMnVvhYQcF33ON4nU+1tN1O11SDzrS6ju4ieJI2DD9KuAZr5G+H3je68F61FIj7rCVwlxb/3weAfwr61tZRPCkincrDcG9Qa/QcjziGc0JSslKO9tvkb06qqbEy9KdTVORTq+nTurmwU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a3f8ACvzq/wCChn/JbtL/AOwDB/6UXFfoq3f8K/Or/goZ/wAlu0v/ALAMH/pRcUFR3P0XooooJCvNv2lP+Tefif8A9itqn/pJJXpNebftKf8AJvPxP/7FbVP/AEkkoA9Gh/1Yp9Mh/wBWKf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xuv4UmcU5utRyHbzjt970qHZPmYCdGPHy461mah4k0nTHCXeowWbHkCWRVJ/A14Z8Wfite3uq3GkaTcPZ20DeXNPEdrysM5Ab0wRXlO8ySSMxckt/wAtBg//AF/rX5rmPF6wVR0sNS5uV6s551+V2Ptayvra8iEltLHNGT9+NgwP5Var4y0DxRqfha8W60u4aOVSC0X8Eg9Gr6i+HvjOHxpoiXkaGOcN5cqEcBwoJ2+3I/WvayPiOhm94pWkuhcKqnodavSlpqEEH6806vskahRRRTAY3X8KryyLHG7s20AZJ9AOpqw3X3rzP45+LW8P+FxaW77bq+bywP8AY/j/AErzMfi44LDzrS3WwNqMWzyb4s/EE+Lta8m3YR6TaEiIj/lq3OW/p+FcAmdi5645/OlAK5G7cM/KfbtRX8447G1sxrOvU6s8Zy53zBRRXS+A/A13461lbSJ2gtY8PPOeir6L/tGs6FCpi60aFLdlQjzuxm6D4Z1HxNeLb6dbSzSHgsv3B/v+1ep6H+zlcSKH1XUxEO8VrCpUfRif6V7J4c0Gx8NabHY2EC20C87QOScYyffitjNfsGW8H4ShBSxS55dV5ndChBb7nkqfs7aBnm91Bv8AgaD/ANkqjqf7OVgyFtP1S7hlxwJlWRSfwAr2cdaXAr3Hw9lVSDh7Cxt7KB8jeLPhxrPg5mkvrYvbHgXMEm5ep6+h9q5fsOMADj3FfbF7bQ3kUkM6CSF1wyv90j0r5z+LnwsXwpIdU05C2lTH99AekRz1Ht0r86z3hX6nH2+CVo9UclSgo+8jzKilIIxlt3+160lfnzONklvcy2M6XFvL5NypBjk/uEc/r0r6o+GPjuLxx4dWZ02X0ACTwe+Ov418p11/ws8WyeEvFtvNv2Wc+Ibkf7J6N/wE/wA6+r4azX+zcX7Ot/Cnv/iN6E+SVu59aRgKCoGADwKfUNqVaPKkFeox/n8fxqav6DWqPTGt1rP1tN+lXg/6ZN/6Ca0G61U1AZtZh6qa58R/Cn6P8gfws+JyMEj0pKM5/AAfpRX8t1PjfqeK9woorofCHhGXxg+oQ20my9trczwj+/yAR+v61rhqEsTV9jCF3a4bnPUU+W3a1keGRPLkjdkZP7pVipH6UysG2/iVmI1fDPia+8JatDqNg4WZDgRt92Ud1b8Onua+q/Bniyy8Y6Ql7asRk7ZIm+9E+ASh9+QfoRXx/XQeCfGl54H1pb223ywsNs9sOkq//W619dw7nv8AZlR0sRO1GT/E6aVZ03yy2Z9gYwxpP40+v9DWZ4b8QWfifSob+xlWWFxg7f4TgEr+Ga0n/h+v9DX7xSmqijNbM9NWtofKnxi/5KRrP+/H/wCi1rjK7X4y/wDJStZ/3ov/AEUlcVX815n/AL7W/wAT/M8ir8bCui+HfHjrQD/0+xD/AMfFc7W94Cfy/G+gn/p+g/8AQxWWF/3il/ij/wClII/Ej7FiGE+pNPpq9KdX9Qo9YKKKKYBRRRQAUUUUAFFFFABRRRQAx/SvDf2kbza2hW3ctI3/AI6K9wkYKee2P5184ftD3RufF9vbf8sobZCfruf/AOtXxvFdX2OVzXdmVb4DyxTlR7DFLSnJJPY9KSvwJqx5QhbAf2X/AOv/AEr67+GFj/Z/gTRov70Il/77Jb+tfIyrvkRfVgf1A/8AZq+0tDthY6TY2w6QwJH+QAr9J4Jo/wC015/3V+Z24XqXlGCSelVG022kn3tBFI/95vvD2q8nSnV+xctzuYyMALgDaBxin0UVa0EFFFFMCGYDPPXqPwr5y+P+vJqPiqDTUOYrFQG/66PnP6ba+htTuY7K1nuZOI4Y2dj6Acn+VfGuu6s+uaze38n37mVpcezcr+hFfm/GuLVLCRwq3k7nPXnyRt3KJGPr3+o4/pSUUV+MO/U8xAw3jZ3YgL9civtDw7G0ehaer/fWFA312ivlP4daF/wkPjPTLN+YC/myj1ROT/MV9dxfJGBxwccenb9MV+s8EYd06VXFS2vY9DDbMlTofrTqanQ/WnV+qpW2OsKKKKYDW60lK3WoZnEKu7vtVVyc/wAPXms3y2bl0Ak6GjFeTeKfj7pWjyyW+nwPqs6HBZZRGufrWRp37RqNMv2/RpI4upaB9xX6jv8AWvm6vEWV0KnsZ1bS7EupFOzPcl6UN1rA8K+L9N8XWjT6dc+YM8qRgrwODW+hyoJ619HSqQq01Om7p7MaaeqFXpS0UVq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Gt3/Cvzq/4KGf8AJbtL/wCwDB/6UXFfoq3f8K/Or/goZ/yW7S/+wDB/6UXFBUdz9F6KKKCQrzb9pT/k3n4n/wDYrap/6SSV6TXm37Sn/JvPxP8A+xW1T/0kkoA9Gh/1Yp9Mh/1Yp9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EbjnNQ3W7yXK/exx9anf734VDJgnB6kYH8z/KuepFy5orqgWzPiSTf5jeZ/rM/N9abXYfFPw//wAI741v4V/1U7faY/o5JP65rkG61/MmNoyw+JqUpbps8eXxMSvRvgZ4i/sfxeLKUD7JqC+UxP8AfH3P5mvOams7qWyvIZ7f/j4jcOn1HI/rVYHGPAYmnipbU3f79BxnaSPt5MY4OadWL4P16LxP4asNTh+5cRhvxHB/UGtqv6dpyU4KS2Z6+4UUUVoBDMu51+hr5g+OOsnU/HN1Dj91aIsB+vLf+zV9PTgBt5/hU/4/0r418U3n9o+JdVuv+e11K/5uTX5xxnifZYalD+aX6HPXfumVk456DpRRRX4qly6HlrYA21x6dT/T+dfVnwj8LJ4X8G2UTL+/lHnyN/tMB/QCvmTw7YpqXiLSrST7lxdRxf8AfR2/+zV9nIgiVVHQCv1LgnDc86mK/l0O/Cx3ZJGODznmn01DkU6v15Kx2hRRRTAjcZb8Kpapp8Gp2U1ncxCWCdCkiH+JT1FXnpM8VjOEZXcu1hvY+N/GHh6Xwv4ivNNl5ELnY395Dyp/LA/CsWvb/wBpHRDu0vVohhgfIc57gkx/+hSV4kx5Pp2+nb9MV/OecZfLL8wnhY/C9UeRV+NjaUYyT/dG4/yH6mkpy9K+fXNO0Yd7mR9ZfCjXD4g8C6bcN/rY18iQf7SfL/QV19eI/s46o32TWLA/6uORLjPuRj/2WvbFG0Y7V/SmS4r65gKVR/FY9el8CA/eqO4/495P+ubfyp5GGpsv+qb/AHDXrO7hr5mnRnxD/E34fyFFOl/18n1/oKbX8tT+N+rPHl8TCvWP2cWx4w1BSGAayOG7ZEicV5PXqn7Of/I8Xf8A14Sf+jI6+g4d/wCRnh/8RdP40db8ZPhh/baPrelxJ9tRAbiAf8tlGeR/tCvAHADHBz/tN94/X37V9sofQZOBke2BXhnxo+FZjLa5o0fGc3MPp1y/8vyr7finh7298bh1d7yj3/vHVXo7zPF6KViGYkfdPQ+vvSV+S3vre/meedf8OPiDdeBtW3nfcabL/r7Ye/G5P9ocZ9sV9Q6XqNtrOmxXdpKk9tMu5JEOQRivi9iQMDq3Feg/Cz4nT+Db82d227SZWAlA6xMQQHH5AH2FffcOcQRwL+qYyVqUtF5M7KNVrSWxX+Na7fiRqnuIj/5DWuGruvjHKlx48u542Ekc0UTrIv3XBQYI/wA9Qa4ZutfM5wmswrczvqYVWnNtCVteCZPL8aaCf+n+D/0YKxa1vB/y+LNHb/p+tx/5EFcWE/3ml/ij/wClIzXxI+zYjlAafTIuY1+lPr+pT2UFFFFAwooooAKKKKACiiigAooooAgn4P4V8qfGK6+1fETVh/zyZY/yUH+tfVVwwUZPbn9a+OfGN19u8Waxcf8APS7kP/jxH9K/N+Nqvs8LRXeX6HLifhRj0UUV+Kx2PPNPwxaf2h4k0q2/563Uafmf/rV9mxAKgA6Dj8uK+T/hHaC8+IWkoezmT/vlWP8AWvrCNtwB9h/Kv2TgilbCVpd5Ho4bZki9KdSL0pa/TjpCiiigBO9IRihutRuQPc4JH+fxqJaK4Hnfx11z+x/BU0CAfaL4/ZU9drcv+i18yE5wexAI+nb9K9U/aD17+0PFdvpyH91Yoob/AK6Pk/y215WQR9773f8Al/SvwTirGfXMwdP+Q87ETtISgfeopyn50A++DuX69K+OU5NKpDq7HOtZXPbf2dtBDyanq8g4GLeP2xhn/Rlr3Nfuj07Vy3wz0H/hG/BWn2f8ezzH+rc/1rqRwK/o7JcGsDl9OD3tqetT+BD16UtNXpTq+hLCiiigCNx8wrx79oHxhNpmn2+i2UvkXF2N0sv92PJG3/gRBH4V6/Mdh3dSOg/Q/wA6+Svihrn9v+N9TmX/AFUL/Z4/onH8818RxZj1gsC4LeRlWlaBypwGbb90Hj/P6UlFFfg1mtGeTe503w98STeGPFNhcrLttpJBHcr/ANMz1P8AL8q+uYHDx7gQc88fp+mK+L9B09tW1qxs0+9NOiZ9mO3/ANmr7QgXbGB34z+Qr9f4HnUlha0XspHoYbZkq9KdTU6H606v1E6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a3f8K/Or/goZ/yW7S/+wDB/6UXFfoq3f8K/Or/goZ/yW7S/+wDB/wClFxQVHc/ReiiigkK82/aU/wCTefif/wBitqn/AKSSV6TXm37Sn/JvPxP/AOxW1T/0kkoA9Gh/1Yp9Mh/1Yp9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1utDdaY/QexFTLYDmfHvjqy8CaZ9sulaWRvlit4/vyt6L9Opr57134yeJdauXCXyWMX8MdmQBj6nnPb8K2v2g9Ve48aW9s0u2C2gGE9WJb/61eXAbQB/EOv1r8S4mzzGzxUsJh3yRg7Nnn1qs4tpHX6P8WPE+jzl4tRnuQOWjuiZlP59K9f8ABnxw0vXWih1MDS7tsBWeTdFIfQeh9q+caCPlbqwIwFXrn1rycBxFmGAn7k/aQ6mcK1Q+3IZFlAcMDnkY6VNxmvkzwd8T9Z8IuipMb2zUDda3PUf7v90+9e9+Cfilovi9I40kFpfHg205y/1B7j39q/Vcs4iwWY2g3yz7djvhU59GdynfFPqKHowx3qWvr0mtGahRRRTA8k/aH8Ofb/DsGrRf66ybY/8A1zbg/rivnTpx3HB/3v4v1zX2rrVhFq+nXNjMuY7iJo29sivjbV9Ml0bVLqxlXa9vI0ePYHivxXjbAqhioY6O9T3DhxMb2ZToLKqsWXoOG+tFFfnOvU42rM91/Z78SmS2vdCnYNLFiaEn+6cBh+gr2qIYyfXmvkDwJ4hbwx4psL//AJZpIEf/AHG4b+lfX1vKs8SyKchgD+Y4/Sv3XhDHfWcD7D+TQ9PDz5ocpMnT8adSL0pa+7NloQ3H3G+lfEMn+tk/3jX27cIDnPdf8R/Wvi3WrP8As/WL62/54zun5MRX5ZxzG8MP/iZx4rZFKiiivyFKyOE3/AO3/hN9Bz1+2xf+hivsKPG0Yr4r0S+/srWLO+/59pUl/wC+Tu/9lr7RtX8y3jf+8oP6V+w8DT5qFWPmejhtmTJ0P1p1IvSlr9PWh1BRRRTAKKKKAPPvjlYG++H96y/fgZJU+ucH9DXy0pyOPuD5V+g4/mDX158T0EngTWlP/Ps1fISACNAOm0fyr8V42jyY6lLujhxO6Fooor852ON7nqf7O9yY/Gd3F2ks2/MOlfRa42jFfNHwBz/wsBMdPs719Mdz9a/c+D53yyK/vSPUw/wh2FNl+7/n1FSN2pH/ANS/0P8AKvtnol/XQ26M+Jr3/j7n/wCujf8AoRqCrms/8he9/wCu7/8AoRqnX8uVv4svVnjy+JhXpv7Pf/I9T/8AXmf/AEYleZV6T8Af+R9P/XpJ/Na9jIP+Rph/8RdP40fTC8g0yZFlQxtghwRt9R3p6dD9TTq/o18souMj1nufNXxd+GH/AAjl1JqlhH52kzNmSEf8sW55rzHHr98fePqf/wBVfbGoWcWoRSW80ayxyJtZG6MO4NfMHxO+HTeCNQe4gBl0iY4gDfeiJ6of5/jX4zxRkEsPN4rDbPVnFWp2944ag5IwF5/vU5sg4PUcGm1+dHBe4+SRpdu9txAxn0plFFABWj4bO3xHpLf9Pcf86zqu6F8ut6e3/T1F/wChGunC/wAen/iRpH4kfa0Q+Qe9PpkP+rX6Cn1/UsPhR64UUUVQBRRRQAUUUUAFFFFABRRRQBna1OLTT7q4P/LKJn/IGviyR/Mmkb1bd+fP9a+ufihfjT/AutuR1tJE/wC+lIr5FIxn6mvx7jir++pQ8jixL2Eooor8xe5xM9O/Z+tRP41lmP8AywtXb8yor6SUYX6k/wA68H/Zxt8T63ceixJ+rGvee34V+8cJU+TK4PvJnp4f4B0fQ/Wn0yMYFPr7WKsjcKKKKoBjjNVL6WK0tpbib/VxIzsf9nGT/KrUhwRXnfxx1v8AsrwVNCuPPvm+yp/unl/0Febj8UsDhqmJf2FcmUrRZ84a7qz67rV9qEnD3MrSY9j939MVQozuJI6HkfTt+lFfzLUlzzcu547d9Qra8GWtnd+KNOiv5YoLNpAZXmk2r8vIH1zWLRVUavsaka3JflY72al2PtmzuYLqASwSLLE3KspyDVgmvirTdav9GlD2F5dWcrH71uzc/UdK7rR/jr4m0vbHcNDqaKcETRBTj6r3r9jwnGeFm+WvHl8z0I4mD3PpoAYNPxXj+jftEaRclVvrS4s2JwzAq0YP1613uh+NtE199tjqVvcSHpH5pDf98mvrcNm+Bxv8Cpc6VNS1R0ijAp1MjOQec8/lSt1r2VsBzXxE14eGvCWp6gP9akJEf/XQ/Kn/AI8Vr5BIwBjpzj8691/aQ17yoNO0dOsn+kyewUkJ+pNeEqoRQo/h4P1HB/Wvw/jDF+3xqo/yHnYmVpJBRRS5J3AdSpNfA+9JpQ6nOneR6X8BPD51PxbLfMMx2MW5c/8APU8L+m+vpUYxx0FeZ/Ajw+ul+ChdEDz71/NLf7OAB/I16Ypzk5yD+lf0Dw3go4XLoRfxT1Z6tL4UOjGAfrT6anSnV9anfU1YUUUUxBRRRQAUUUUAFFNbrSr0oAW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Gt3/Cvzq/4KGf8lu0v/sAwf+lFxX6Kt3/Cvzq/4KGf8lu0v/sAwf8ApRcUFR3P0XooooJCvNv2lP8Ak3n4n/8AYrap/wCkklek15t+0p/ybz8T/wDsVtU/9JJKAPRof9WKfTIf9WKf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J70tFAHgX7R3h8xXmm6xH/qiotpvqCxT9WNeLbdny+n+T+ua+v8A4heHU8U+F7+wI/eGIvH7OOV/WvkJw4Yq/wB5SVP1Bwf1Br8J4wwP1bHrEfz6nnYiFpcw2iiivhmc7d3cKMlGR1YxupyHXrRRReSalDoSel+C/jdqnhwC11JW1GyPOW+WRe3ynv06V7n4U8ZaV4st/N064R3A+eJ/9Yvsa+Qams7640y6S4tbh7W4U/JLHJsKn619rlfFOLwLUKj5qa6djqp4hx0lsfbMfzLnoDT8DFeB+DPj5LbbbbxBAZo+Ab23j/Dc6+n+0P6V7bous2euWCXVjcx3MDdJIjkfT2+lfreW5xhMzhzYeVn27HdCop7FzAB6/QV88ftA+GBYeI4NViXbFeKEl93GefyxX0QD2rjfit4d/wCEn8F31vGoa6hAnhJ/vL/9bdXPn+A/tHLp0b6rX7gqw54s+UQxYA/lRSscscLtHYe3b9MUlfzu79TxlsLjP0GSf93v/SvqT4NeIz4h8FWglP8ApdqTbyfUAEf+OstfLVel/AfxJ/Y/iuSxkO2HUI/LQ/8ATUcr+m+vr+Fsc8DmCpy2mdNCfJK3c+mUIwfrTqjhACccDtj0qSv6A06HpkE6lmH6fXqP5V8pfF3Sv7K+IOqgcRXDi5j+jgE/+Pbq+sWPzV4n+0XoJng0/WYotxhJglbPYn5P1J/OvhuL8Iq+Wyqf8+3zfoc9eHPG/Y8IooUkjntx+I4P65or8JtY8xCFVLHPQLk/yH86+sPhJ4gTxH4H06b/AJbQJ9ll/wB5OP5Yr5Qr0v4H+Ml8PeIzp1zL5dpqHyK392X+E/j0r6/hbH/U8wjTltV937jooT5JW7n0xHwD9afUUAAU44APA9Klr9/TUldHqBRRRTEFFFRScHd94jGB70AcR8a9SGn/AA91Id5gIh/wI18qgkjnsAPyGP6V7T+0P4nW4vLPQ7eTzBCfOuP9mQ5EY/R68WyDyPunlfp2/TFfg/F2JWIzRUY7wVjzcRO0kgooo4yuem8FvoK+GV+pg3d3PVv2d7Qv4turntFasn/fTp/hX0TGoCDFeS/s76L9n8LXOpt/rLyf5f8ArmvT9S1etqNq8epNf0Bwzh1SyynH+fU9Sj8CFHSmv/Q0p+7TT0/D+or6yXfzRt0Z8X67/wAhu/8A+viT/wBCNUa1fFX/ACMuq/8AX1L/AOhmsqv5cxH8afq/zPGl8TCvRvgJ/wAlCg/64yfyrzmvQfgV/wAlEtP+uUn8q9bI/wDkY4b/ABhT+NH1HH9wU6mRfdp9f0kewNbrWbruj22vadNY3cQmglXayH+f4VoOcMB7UmM81jUjConTns0Nq6PkXx94Fu/A+qm3lLzWUp/cXXYjPQ/SuZY7iWwoZupTufWvsTxd4WsvGGlyWF7GWjb7si/ejbsy18p+KvCt74T1mbT79R5q/Mkq/dlTJAYflj6g1+E8Q5JPLJ+1o/7vLf1PNq0+V8xjUUpXbxSV8XqtzlvcKuaR8uqWjf8ATRR/48tU6ltPluoW/wBtR+tb4f8AjU/8SNI/Ej7dg/1S/SpKjhGIxUlf1ND4UeuFFFFWAUUUUAFFFFABRRRQAUUUUAecfHy68j4eXUP/AD8Sxxfrn/2WvmANvGfXn8+f619B/tI3vlaLpNv/AH7nzv8AvhSP/Zq+fB/RR+Sgf0r8H4xq8+ZTj2gjzcR8QUE7VYt90DP40Uqj94nucfpXw8XzK3dmD3Pov9nnTzF4OvZ2/wBbPdEL/uhE/wATXrCgckdSea4X4IWv2T4b6Uv94M3613lf0tk0OTLqMf7qPUpfAgooor2jUKKKKAIJgC4z1xkfhXzr+0BryXvie301D+6skGf+uj5z+m2voTUZ47SCa4k+5FEzMfRep/lXxtr+rPrut3uoS8PcymT8Cfl/TFfnPGmLVLCLCx3nqc9efJG3czxyM9+/16f0ooor8V1e55iCitDQtCu/EepJY2MYkuJFJIY4GBVrVfBOt6Coa+0uWJFHLxw7169d1dkMLiZQ9pShePUZi0UrA+tJXHp9lWQgpQTuHylscjb1BpKKAOj0n4h+IvD5X7Hqtyyj/li6iRQP91uPx613ui/tF38ZEeq6cLjKnD2uY34xnKn+leQUle3g83x+Bjy061o9EaqrOOiOi8e+Kv8AhMfEs+pLvFuyqsIdskIB0/Mmudoory69eeJqyrVHeUtWzNtyd2FWtL02TWNUs7KD/W3EqxD8T/huqrXpXwF8P/2t4vlvG5j0+LzMf9NDkJ+m+urL8H9exVPD/wA7t92pcYXkj6P0exi0zTLazhGIreNYkH+yBgfpV2o4SCgK/dPI+lSV/TkFaKR64UUUVYBRRRQBHIPmFHWlfrWB4s8VWPhDTmvL2bYoyFjH3pW/ur71y1a8MPCVWrKyQ27Iua5rFnodnJeXsyQQRrlmbr9B714F4x+Oup6rLLDo2+wsTwsoT983vntXJ+O/iBqHjm+Z5xLBao2IbRf4R/t/7XP5YrmTknJOWPUehr8azviqti5OlgZcsV1OCdaTfKi3e6xfakS15e3Nxnq8j7jn0qTS9d1LSZTJY39zbuBkCNuT+FZ9FfB+3qqp7WnOz/m7+Zx69T2z4f8Ax1le7hsfEIWNJMLHeKu35vR/8969xtpUniWRGDK2CGHQj29q+I8d1O0gEE+1fRHwB8VSatoMulzuJJrEfuz/ANMzjH65r9X4Xz+tiq6wGKlzO10+53UKl/dPW16U6mRnINPr9TR2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a3f8K/Or/goZ/yW7S/+wDB/wClFxX6Kt3/AAr86v8AgoZ/yW7S/wDsAwf+lFxQVHc/ReiiigkK82/aU/5N5+J//Yrap/6SSV6TXm37Sn/JvPxP/wCxW1T/ANJJKAPRof8AVin0yH/Vin0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BPwQeM9B9e1fLHxh8Of2B40vCmPslzi4Qemcg/qpr6qkba34V5Z8e/D39r+F1v4sfaLBt55/5ZH/Wf+y18XxRgI47ASS3p++ZVoc8b9j5wwcc9D0opeiqo6Afr1P6k0lfgevU8kKBRXY/D3whZeN3vdOkuGs9SVRNazL8wJHUMp7f7vPNdWFwlTG11hqS521expCPO7HHUV0PizwNrHgu4Md9AyQk8XEDZjcHvzyO/B5rnzgEgDA9fX3orUalCTp1o8r7diZR5XYStPQfEmpeGrxbnTbt7WQHJCjcrf7y/wAQ9qzKKypVJ4aanRnaxMXyO59B+C/jxYamUtNZjFjckgeeW/cycDkD+E9eP8a9UhmhuoFaJg0TjcGHQjHWvicnjDL8oOd3vXUeEviNrXg2fNpdK9ufma1n5jk/+JPHWv0bLeLpRiqGYaxfU76ddv4tiX4l+Gz4Y8Y31qBi3kbz4B/sMT/XdXKN1r0T4keNtN+IGk2GoRK1pq1n+7e0bkSq3YN3AOTn6150BtRRnPvXxubqgsdKeG+CW3octRpzbQVNZ3s2nXcN1bvtmgkWRB7g8f1qGlHJXB2sucH2PWvGhUlBxqQ3iyOa0kj7O8M6zF4h0Kz1CFt6TRhsj17j881qV4t+zt4n87SrzRTIJDbHzYCf7h4x+YNezp04+72xX9LZTi447CU6z+JrU9hO6TFIzWN4r0KDxHo93p86grPGVz6HsfwPNbOaY5BIU8E9DXozpxrQlSltJBJcysfFeraXNoupXNlcJsmgcoy/TofxHP41Ur3n46/D5r+Ea/p0GbmIAXEP/PVcnn8M14NtCZVX8xRwG9a/nXN8snlOM5PsPb0PKnD2UmFKrlWGDtI5R/7jetJRXhKajNN7rYzvfU9++E3xdt762i0fVpBbX0Z2xTucLMMDj69a9hifepPPXv8A0r4hBCqSSfQBeoPrXdeFPjNr/hiKO3klXUrRePLuVwQPQNX6lknFioRWHzJcttE+5106/KrS2PqcYAo4NeN2P7RunMg+1aXeRSdxEyMv4ZYfyou/2jtLUn7Npd5I+OPMdVGfwJr7dcRZXyuTrnT7am9T2IqPMyewrhviL8R7LwXYuqFZ9RkH7m1z8zdt304ryPxD8etd1cPHYxx6XEw2l1+aXr2PYf8A1685ubua9neaeR5ZnOWeR9xY+tfH5rxfQdN0svd292ZTrq3ubkmo6hcapqFxd3UjTXErlnkb+I//AFun4VWoor8pnKU5OUt2cLbk7sKu6JpM+u6zZ6fapuluJAmf9nvVH5sttbaQAQ/9z3/HpX0L8Efh2dDtP7bvVAvrpP3Cf880I/rz+dezkuV1M1xkKK+Faz/w9CoQ55J9j1Hw9pUWh6Na6fCu2K2QRgVo1FbBfL+XkH+L196lr+kYQVOKguh64xxlvwqGZfkc/wB5dv6Gpn61HINwGOpNZzvaUo9rDPjrxqnl+MNcX0vZv/QzWLXqXx18Ez6VrsusW6A2l1hpZP8Anm/IP5gAV5cQB0Gwf3P7vt/X8a/m3NsLVwWMnTltc8ip8bErvvgd/wAlEsf+ucn8hXBDkMB8u4fM3sO1e3/ADwhLbSXevXMQi82PyrYeoPVq7uHsPUr5ph5Utoyd/uLofGe5xdD9f6U+orc7kJHTPH8qlr+ikkloeoFFFFMQxxk1yXxD8D2vjfRzBJhbmLLW83eN/wD69dc3Wm4xzXLiKFPFUpUauzFJcysfFWsaLdeH9RmsL2MR3MJwyj+f4/1qlX1J8VPh1D4507fEUi1SBf3MrdOpwp9uTj3r5k1DTrnS7yS2u4HtrlD+8ik+8p9/r1+hFfz/AJ7k1TKKzUP4benoedUpcmpWqSAbpVX61HuChi21QoyG/i+leifCL4c3XiTWLbUrqN7XTbdt7Fusp7D6V5eX4SpjMXTw+H7psyhHmkmfTtv/AKlR6Cpajh+50289Kkr+nIrlikevsFFFFUAUUUUAFFFFABRRRQAU1utOqKbGDnptNSwPn/8AaUvQdd0e17x2ryf99tt/9lrx88kn1J/mR/SvTP2hN/8Awng3/wDPpHt+m568xTofrX86cRy9pmlZdpHlVfjYtBG7aPcj8waKs6ZaG/1SztU+/czJD+DHb/7NXz8Y802u9jOPxI+wfA9p9h8IaPD/AHbWP/0EVuVXsRi1jXuFAP5CrFf1NQjyUoxXRI9hBRRRW4xrDmkpW60xgCQD9QPpUylYDz345a8NH8FTQoAZ74/ZU/3W5f8AQV8wcElh0bkfTtXq37Qev/bPE9tpsX+psUDyf77Ek/oRXlIz/hX4HxVi/reYOl/JoebiJWkgpQ38PrSUhO0oV++DlfrXx6nJpVI9XYwbu7ntn7Ovh0SS6nq0mNuBaR/U4Z/0C17mCGG/gbh1PTFcz8MNBHhzwVp1n/Hs8x/q3NdV0OK/o3JcIsDl9Ok97anq0vgRy2t/Dzw74g3/AGvS7Z3b/logKv8A99rz+FcFrP7OdlMGOmalPbN/CsyiRR7f/XPNeyfeNOGB3rXF5Pgca37eld9ypU4y3R8s618FvE2j73S1TUUX+O0lBY/gefwFcXd2Fzp8xjuoHt5hyUkVlb9a+2T97g/hiqWpaZa6nCYry3huoT1SYZFfHYngnCzbeFqcnl2Od4aO8dz4sLbj9KSvpvX/AIKeF9WB8u0ksWxnNo+3b74r501+wh0vW72ygme4hgkKLK67WYepr8/zfIsTk7TqSun1OedJw1Zn0UUV86zmvcVcHco+8Sp/LNfSfwH8P/2T4KF2wHn3zmQt/s9AP0NfOulWEuq6pZ2UH+uuZVhH4n/DdX2ZpVhFpWm21nCMRQRrGg/2QMD9K/SeCsI6uJli3tFWOzCx1bLkQ4JzkE5FSUi9KWv2VWtod4UUUUwGt1pufypWPOD0xXBfEj4lWPgq08sfv9RmH7mBTgDrhmP8K9ee+MVx4rE08JRlWq7IUnyq5peOvHeneB7Iz3Tl7iRcQ26/ekPsP518weKvFd/4x1KS+vpginlIE+6i9gP1/Emqut63feItRlv9RlEtzKeSBtUDsAOw/wD196oV+D55xBUzaXLD+H0POqVufQMkjPQHkUUU6OJriWOFIzIztjbH95j2H0zXy0VeSpuF29jmtYbRW94q8JXXhRbKO+ZVvZ4hOYh/CCSAD7/LWEQMnC7SeoqqtKpQm6dVWktxiV6p+zpIw8aXqD7v2Jj/AOREryuvYf2b7PzNb1i4/wCedusX/fRJ/wDZa9/h2HPmmHfaT/I1pfGj6Bg/1S/SpKZE2VPsafX9FrU9Z7hRRRT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Nbv+FfnV/wAFDP8Akt2l/wDYBg/9KLiv0Vbv+FfnV/wUM/5Ldpf/AGAYP/Si4oKjufovRRRQSFebftKf8m8/E/8A7FbVP/SSSvSa82/aU/5N5+J//Yrap/6SSUAejQ/6sU+mQ/6sU+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GN1FVNSs4tRs5raZA8cqMjfQjmrbH5qilBGfm5IGB71jOnGpGVOWzQ2fGXiDRZvDut3unTrteCVlH+7nK/oRWdXsP7Q3hoW2qWWrxLtjuAIZ/98ZKH9TXjwIOT/ET83171/Nua4WWBzCdJfCtjyKmk2FbHhLXj4a8S6bqP8MMwD/7jcN/SsekZVZCG6MCH/wB3vXm0K31erCr2ZmnySTPtRkg1WwxJGJYJ0yyN91lI4BryTxn8BLa9El14ekFrcA7vsTHETeyt/DXQ/BHxMdc8GRW80mLyyPlOv+zgFT+Rr0dN2SDwB0r+gpYbB55hKdTE0+fmV0/5T2HyVY6nxdrGiX+hX722oWptJ15MZHGOmQ38Q4PP+FUSwY8dq+yvEPhzTvEtm9rqdol1ERxu6r7j3rwzxt8B73TBJdaJK19aqM/ZnOJl+n97jHFfmua8JYzBp1sLLnh2OKdCUNY7Hk9FPlilt5WimjaKVDhkcYcH/aHY+1Mr4Jpp6qz7HI79QooopCCiiigDo/h/4hbwx4s0+9HEIkCXB/6Zng19dQMsi7lIIPp+n6Yr4iK7yF7N8p/3T1/pX1T8IPEp8UeCLOSX/j4t828g91Ax/wCOla/U+Ccc1KeDl11PQw0tGju16U6mRnjHoafX67ude5BPGJQVPIZcY/nXzv8AFn4Sz6NNLq2jwmSzZsvbx/eg9SPbv+NfRrdailjDoVYblPUV4ea5ZSzSi6dTfoZzgpqzPiFgQxzj6jqfr70lfQHxB+B1trckl7ojpY37nc0EwzFKe/8Auntn2FeIa54b1Dw7dPDqNk1o69QTkH3U9xx1r8GzLJsblcn7SnaP83c4Z0fZmdRRkkAltw7H2orxLp7O5zXuFFFFABRRRjkNyoHO5eufSgAoCs52odzdo/Wuo8M/DjX/ABdP/otk0Fu2C11dkon4H+I/7P8AjXufgf4OaT4TeK4uB/aF+uCHmXCRn/YHavpsr4fxuZzjKK5affubwpTlqjivhV8HnmuINZ1uNSijMFifuucZDN9M8fSveIRhOM/8C6/jRHgcc/j1p/3uQelft+W5bh8qoOnh1fu+56UE4qzHR9D9afTU6U6vaSSWhbCiiimIo6jZwahG9vcRLLFIu1kcfKw9K821H9n/AMOXlw8kMl3ZKT/qYNu0fTKk/rXqb9aOvvXl4vAYXG6V6VyXGL3PNdG+BXhrSrhZ5ln1J1+6t2w2j8ABXolpClvEI4lCRrwqhcAD0qU8Hrj2pe1PC4HC4NWoUuXzK0SshyHINOpq9KdXox0W4BRRRVAFFFFADG+9WNr3hXSfEY2alp8N1xgPIgLAc8A9e5/Ots9aYxNc1WnCpFxqLmT6DOMsvhN4VspxLHo0DFenmhpAD9GNddbxJbxiONAiLwFB4A9B6VKpyOuaWssPhaGFTVKnYBV6U6mp0p1dq2EFFFFMAooooAKKKKACiiigAooooA8o+OngO48S2MGqWEXnXlkuGi/56pydv4ZJr5wAZRsf76fKR6H0r7fkyXPQALyT0rldb+G/h3X5GlvdMgeV+siMyk/lX53nnC/9o4j6xQnabOedBS1jufJYAyzNtUKMhv4vpXqfwV+H9xqusxa1dwvDZWvMaN/y2c/0HBr1HT/gz4SsplkTSkndTkCd3YD6AnFdva28drCIooxDGvCoAAAPbFcGUcIzwtZV8ZUu1sTSw/I7snj6HnOTT6avSnV+pLY62FFFFMQ1utU76aO0t5rmThIo2LH0XGT/ACq41c54/wDMbwVrqxfe+wz/APoBrmrycKc5x3SYPZnyf4h1V9c1u91CQYe5lMn4E/L+mKzqXJwN33hwaSv5dq1JVpyqS3bPGe4V0Xw/0D/hJPF+n2TDMTOC/wDuj5m/9BFc6PvV7Z+ztoAkn1PV5MEAfY4x9cM/6Ba9jI8I8dj6dGWy1NqEbyue7QENGCCCvbHp2qSo4DuTd13c1JX9J2toeowooooEFFFFAHN/EDXR4b8J6nqAP72KE+X3zIflT/x4rXx+Tu+YdDnH54r3f9o/XvIg07Sk6yf6TJ7BThP1J/KvBzhQAOwx+I4P61+HcYYv2+NVH+Q87EztJISiijJJIHUlT+Wa+B96TSh1Odu7uel/AXQDqvi+S9IzHp8Qkx/00YkL+gevpVACo2/d6j6V5l8BfD66V4HF2QDPeyGQt6LwAP0Nemqc5bdkE8V/QHDWCjhcvhF/FP3mepR+BD4hgH60+mp0P1p1fX7mzGseaiYgNyCc9PSlkbbIMFQcck+leN/FP4xrp3naTobLJdkbZpx0j+n+1Xk5hmFHLaTrV36EyfIrs1/id8W7bwnDJY6c0Vzqzf3/APVxdst78cV86399caleS3V1cNc3ErbpHfrn0qGaR5ZWeSQzOxyZG+8x9T70yvwfOc5r5xUvz2gtjzqlX2mgUUVNaWc19dRwW0fnXEp2RR/3mr5+ykuTlvJvRnPfm90bBBLczRxQKZZ5W2JDH95z/hX0T8KfhXF4Z2alqEST6m2PLR+kAI6D/a61J8K/hTB4RiGo34E2rSryxI/0cEdF9816UT8ncYw3PXjHWv2Phzh36tGGMxi99NtLtoehSpciTPmL413xvPiBepuLJbRxwoW6kbQ382NcE3Wtnxpff2l4t1i4/v3Un/oRFYtflmZVvrGMq1e8mcdXWbCve/2bLTGla1c/35kj/JSf/Zq8E25z7gfowr6W+AFp9l8Cs/8Az3vJZf5D+lfScHw5szT7RkXh/jPS7f8A1YPrz+lS01BgU6v3lbHqMKKKKYgooooAa3WkpW61WvLuCwgae4lWGNerM2BWTcUm5dAJyPajmuOm+KvhaG48qTWrXJ46kgH03dK6bTNTtNTtvOs7mK7hJxvhcMAcdOPrXLRxeHrycac7tdBl1ORTqah3A06u5CCiiimAUUUUAFFFFABRRRQAUUUUAFFFFABRRRQAUUUUAFFFFABRRRQAUUUUAFFFFABRRRQAUUUUAFFFFABRRRQAUUUUAFFFFABRRRQAUUUUAFFFFABRRRQAUUUUAFFFFABRRRQAUUUUAFFFFABRRRQAUUUUAFFFFABRRRQAUUUUAFFFFABRRRQAUUUUAFFFFABRRRQAUUUUAFFFFABRRRQAUUUUAFFFFABRRRQAUUUUAFFFFABRRRQAUUUUAFFFFABRRRQAUUUUANbv+FfnV/wUM/5Ldpf/AGAYP/Si4r9FW7/hX51f8FDP+S3aX/2AYP8A0ouKCo7n6L0UUUEhXm37Sn/JvPxP/wCxW1T/ANJJK9Jrzb9pT/k3n4n/APYrap/6SSUAejQ/6sU+mQ/6sU+gAooooAKKKKACiiigAooooAKKKKACiiigAooooAKKKKACiiigAooooAKKKKACiiigAooooAKKKKACiiigAooooAKKKKACiiigAooooAKKKKACiiigAooooAKKKKACiiigAooooAKKKKACiiigAooooAKKKKACiiigAooooAKKKKACiiigAooooAKKKKACiiigAooooAKKKKACiiigAooooAKKKKACiiigAooooAKKKKACiiigAooooAKKKKAGt1puASKVzg/hUMnPb5dvP+fwrJ8rvGXqMyfFHinTvCdm95qVysESrwh6yH0X3rw3xL+0Drd87x6RGum27fckljDS4/4F8v8AWuZ+KXi2XxX4nuCZGNjbv5VtEPukKSM/nmuSdtzE5Uk9QnY+lfiudcT4utUlSwbUYp6uPxfM4atWadkdR/wtHxWGDHW7rdnO9tqqfba39OK7Hwj8e9StLpYtchW5tWwGuVVUdB64HDD2rySgfer5rDZ1jsPUU1Wc7dHv8zmjWqXPtPRdTttY0+K6tJElgflWTjP4dvpV8V8ofD74kXfgW/8ALOZ9LnbM1v8AxZ/vR+4AGfbFfT+haxa6/pcN/ZTLcW0w3LIvQ1+1ZHnlLN6VmrTW6PQp1OdWZpr0paahyDTq+pRsFFFFMAooooAKKKKACiiigAooooA5T4leHl8UeE7+xP3/ACzJH/vjlf1r5FII+915B+oOD+oNfb00e9+mfl4+or5U+LPhv/hGPGt8E/497nFzGPQNnP8A48Gr8q42wMpQhjaX2dGcWJjezOLooBB5FFfklktEcTVmehfBDxIND8aw20rhba/UxNn++PufqTX04icfe3ds18SQzPbXEM0X+vicSR/Uc/z219heDNcTxH4XsNSTGZ4svgYw44f/AMeBr9d4Lx0Z0amDqbwfMvmd+Glo0b8f3aX3psX3afX6jG9tTr3OO8a/DnSPGMY+1wEThdq3UPEkfUjnuMnp714J41+Ees+EWkmijfULLORdW65dfd07CvqhxlqjkUH5Tjb3z0r5fNeHcFmic5LlqdzOVOEtWfEZHTJ3Hu2chvcen0ptfS3jb4LaR4meS5sgNL1BjnfCu5JD6sv+eleFeLPBGr+Drkre2zrEWwLqA5jP4dvpX47mmQ43LHequaPfucE6Uoax2OeopSAGIB3Ad6Svm7JaJWMLt7hXqHwC8Sf2X4ol02T/AFN8mU/66Lz/ACJry+tfwfJOnivSDbf6/wC1whc+nmLn9K9XKsTPDYynWXexpCdpI+yoB8nUYJJGPTt+mKlqG2bdHn6fyFTV/Td76nrBRRRQAx+tUtR0211aFobyCO4hYYMcq71/KrrdaM1lKMZpxlG6A8x1n4EeG9VdnhSfTnI4Fq+APfFcpffs3Sgn7LrCEdhNbj9TXvHBNGPevna3DuWV7upRu2Q6cZO7PnST9nbXifkvNPYDjO9l/QKafb/s5ay74n1K0hH/AEyJf+YFfRGQKODXDHhLKb/w7EexgeJ6f+zjaxsDe6vcykHnyIRGSPTNdxoPwt8NeHnWSHTo5J1P+ulO6Q/jXagYppNerhcjy7ByvSo6lRp04O4W+3y8Ku1QcAVLTIz8tPr30klZKxpvsFFFFMAooooAKKKKACiiigAooooAKKKKACiiigAooooAKKKKACiiigAooooAKKKKACiiigAooooAKKKKACiiigAooooAKKKKACiiigAooooAYxwagu4xcRPEyb1cbSPY9anbk49qaRnFYuPM3GWzGfKnxI+Gt/4P1W4lggluNLkk3xSIfljB/hP45/OuKPDEenGPSvtyWMSEqQNpGCCMg/hXP3Pw/wDDd5IZJ9Es5Xzkn7OBk+tfmWO4M9vVdTCVeW71Rxzw/NJyPlrwx4S1HxfqKWlhEc5+aY/6tAeu78OlfWHhHw5b+FNDt9Ntv9XCACx+8xxyT7/0xWhp+nWumQCC0gjt4hyEjXaB+FW6+lyTIKOTpu95PdmtOkqYqjAp1IvSlr61baGwUUUUwGN978Khbh89xz/T+tSucMKwPHetf8I54T1TUFOJIoT5fu5+VP8Ax4rWFWp7KE6nZMOayZ80/FTXDr/jjUph/qoH+zR/7qcfz3VyVOZt5yOhJx+dNr+X8TX+tV51v5m2ePJ3bYVb0nTpNV1S2s4f9dcSLCn1J/8Aid1VK9J+A+gf2t4wF43MVghfH+03C/yNdGXYT65iqdDzuVCF5I+kNHsY9L0u1s4v9XbxrGo9ABx+lXajhxtO3GMkjH6/rmpK/p2K5UketsRt94cVFPLHApd2CBQSzE8Ae/tTNQuorGJ7ieRIoYl3O8nRRXzn8Uvi9P4leXT9KaW205eHmX703Jz/AMA6fjmvBzXNqOVUXOo+aT2RFSapxuzX+Kvxl+2GfStDkZYh8kt4v8XqI/bpmvGznvgk87l+63uP89c0inKj7uMcBegor8FzDM6+a4j21V8q7djynP2rCiilUMWxlcEHHz/MPfFeRFqVkne5NuXQnsbK41O6jtbSMz3MpxHGPvA+q/19q+k/hj8LrfwfbJe3m2fV5B+8Zfupx90fr+JNc18ELbwvZ2sbQ3sdzrcikMJV2yAY+6g+uc/WvaU+Xgnmv2LhfIaFKH1us/aSeq/u+R30KaXvCxrhao65ejTtLvbo9IIWl/75BP8AStGuQ+LN/wD2f8Ptaf8A56wGD/vv5P8A2av0LE1OWjUl/dZ1SejZ8mMdzFv7xzSUbt2Pov6gH+tFfy65c7cu54zFVtpz6Ef1P9K+rvg/afY/h1pCf3kMv/fbFv618oFPMRh7gfmDX2T4PgFp4W0iEfwWkY/8dFfo/BMebFV3/dX5nZhd2badKdTV6U6v2dbHcFFFFMBjfe/CkJwac1QyuEBJ7DP+P5Vm5KLu+gFHXtYttA02a+u3EdvCu52Pb0H418reN/Hmo+N9ReS4Zo7YP+5tOyDtmuh+MXxCPifUTpVm2/T7Vx83/Pdh1P4V5wzB2ZhJ5oJ/1n97/PSvxPibO3i6jw1P+DF2l/iPPrVLtxBiSxJKls8hOx9K2vC3i3UPCOpR3Vi5Zd37y2P3Jl7hvoOlYlBYoTjqcD82FfDU608PONZbpnNf2bTPtHwzrVv4i0W21K1OYLhQ656j1B981q15l+z/AHTXHgJo36295LD/ACP/ALNXpi9K/pfLcS8Xg6VeW8kmevF8yuLRRRXpFBRRRQAUUUUAFFFFABRRRQAUUUUAFFFFABRRRQAUUUUAFFFFABRRRQAUUUUAFFFFABRRRQAUUUUAFFFFABRRRQAUUUUAFFFFABRRRQAUUUUAFFFFABRRRQAUUUUAFFFFABRRRQAUUUUAFFFFABRRRQAUUUUAFFFFABRRRQAUUUUAFFFFABRRRQAUUUUAFFFFABRRRQAUUUUAFFFFABRRRQAUUUUAFFFFABRRRQAUUUUAFFFFABRRRQAUUUUAFFFFABRRRQA1u/4V+dX/AAUM/wCS3aX/ANgGD/0ouK/RVu/4V+dX/BQz/kt2l/8AYBg/9KLigqO5+i9FFFBIV5t+0p/ybz8T/wDsVtU/9JJK9Jrzb9pT/k3n4n/9itqn/pJJQB6ND/qxT6ZD/qxT6ACiiigAooooAKKKKACiiigAooooAKKKKACiiigAooooAKKKKACiiigAooooAKKKKACiiigAooooAKKKKACiiigAooooAKKKKACiiigAooooAKKKKACiiigAooooAKKKKACiiigAooooAKKKKACiiigAooooAKKKKACiiigAooooAKKKKACiiigAooooAKKKKACiiigAooooAKKKKACiiigAooooAKKKKACiiigAooooAKKKKACiiigAooooAjf734VFL/qnx1AFSv1qNwD16k4z+v8ASsZXuorrcOjPiN9247+tNrq/ihon9heONUhH+qlk+0R/7r/N/MmuUr+X8VSlQrzpS3Ta/E8efxMKKKK5SBy11fgH4gXngbUVdA09jK3762PRh6r/ALQFclRXVhsRUwlaNelujSEuR3Ps3w5r9j4l0uPULCVZoJeQw6g46H3rWzXyH4F8dXvgfUxNDuls5Tie2PSUf7P+0K+o/CviWy8WaRHqFhMs0D8HHVTgZU+44r94yHPqWb0+V/xFv6no06qqI216UtNU5FOr642CiiigAooooAKKKKACiiigCORcsK8o/aB8ODU/DcGpx/62wfEh/wCmLcP+oWvV5OOapalZQ6lZXFrMm6OaNoW/3WGDXlZjg4Y/DVMNPeasvkTKN4s+Ksk8n738X170Ve1rSZdC1W6sJl2yW8hj/AH5f0xVGv5mlGcZOM91oePa2gZwGDfdYY/Gvb/2d/ERK32iz4BXE8XuDw38hXiFbngvX28MeJ9O1Ef6tJQk3/XM8N/SvZyXHfUMdTrfI0hO0kfY8QG3I780+oLSRZreORCCjqGU+xHFT1/Sid1c9bcKKKKYDH61UvrSPUIXgmiWWJxh0f7rD0q23WjNZSjGacZRugPEvG/wCiuN114edbSU/N9kc7Vb2Df0rxjVdHvtCvXtdQtntLgc+W4xx6g9x15r7SJANUtR0qy1ZPKvLWO7j/55yKrD8jXwmZ8IYTGv2lB8k+5z1KCnqfFmGL/IpkbHCL1Jr2j4NfC+5hv4tf1SGSExj/RoJDzuI5b8sD8K9fsfCmj6VN5tlpVnbSDvFAEI/EVsR8j+mc1hlnCNPCVlXxVbna2FTocmo+IYUjpz0p9NXpTq/RkdIUUUUwCiiigAooooAKKKKACiiigAooooAKKKKACiiigAooooAKKKKACiiigAooooAKKKKACiiigAooooAKKKKACiiigAooooAKKKKACiiigAooooAKKKKACiiigAooooAKKKKACiiigAooooAKKKKACiiigAooooAKKKKAGN973rg/jZZNffDnVlj++oR/8Avlwa7tvvj6VXuYEuYpY3TcrrtYf3georhxVH6xRnSe7TsFuZNHxMzbncnqXYn8zSV6n45+B2o6Rez3Ohw/atPPzJDE2JY8k5UDuP8a89l8PavDKIjpt6ZifutC2f0r+csXlmLwVT2WIhN66W2+R5EqfK7FBRwx7Er+fNfSHwH8N/2T4MF3IB5985k3eidAP0Nee/D34LX+tajHcaxDJZ6ch3PC4Ku5HIxnn6/SvouzjS3gSNFCKo2hV6Aegr9C4SyatRm8fi010V9/mdlCny+8ShQQecg8iqGtataaDYyXt9cLbW0S5Mj8Kv/wBc9qvlwDz0Br5q+OHjGXXPEk+kxyA2VkQpi9ZRkk/kRX22d5nTyfDvES+J6I6KkuRXMz4ifE668c3LQxobTSkbCRyf6xsfxN7n+WK4hhg8DjtStknLHJbnHpTa/n7GYmvjarqVd3qeTKXM7hRRVm2sbm8jkNvbTTKgy8kf3UHq3tXI9yStRQDkDAGPVfut7j2opAKDggqxjdTkOvUV3PhT4y+IPDTCNnOqWqj/AFNwu3A9n/pXC0V2YbGVsHUVTDzs0aQlODuj6e8KfGbw/wCIlSJphp943WK5fAJ9m71m/H7UBF4NtY42DNc3aKGHQjaT+NfOYK/MrbWDDAX+L61ZuNVu57OG1lupZreI5SJugNfYVuLK2JwGIw+KjeTirM6PrDnFplVAAi464GfrS0pbcScqWPUL2PpSV8I+b7SszjRLaxfabmOH+8R/6EtfbFovl20af3FC/pXx74HtvtfjLRkPQ3kB/KQGvsaPhFHtX63wLT5aVaXmehhtmSL0paanQ/WnV+qI6wooooAilJ3KBxnvXknxv+Ig0eybRNOmCX1yn76Yf8s48n+eDXa/ETxpb+CNDlvJCr3Djbbw/wATvXydqWo3GsX017dytNczMXdm9f8APFfnfFeeSwVL6rhf4svyOatU5FbuVFIb5gnlg/w+lLRRX4o4xi7Q2PO2CgfeoopCPoL9nG53aHqlv/duRJ+agf0r19OFwOxNeF/s1zfvdci/64t/6HXucXGR9P5Cv6F4Znz5VSXZfqetS+BEq9KWkXpS19WahRRRQAUUUUAFFFFABRRRQAUUUUAFFFFABRRRQAUUUUAFFFFABRRRQAUUUUAFFFFABRRRQAUUUUAFFFFABRRRQAUUUUAFFFFABRRRQAUUUUAFFFFABRRRQAUUUUAFFFFABRRRQAUUUUAFFFFABRRRQAUUUUAFFFFABRRRQAUUUUAFFFFABRRRQAUUUUAFFFFABRRRQAUUUUAFFFFABRRRQAUUUUAFFFFABRRRQAUUUUAFFFFABRRRQAUUUUAFFFFABRRRQA1u/wCFfnV/wUM/5Ldpf/YBg/8ASi4r9FW7/hX51f8ABQz/AJLdpf8A2AYP/Si4oKjufovRRRQSFebftKf8m8/E/wD7FbVP/SSSvSa82/aU/wCTefif/wBitqn/AKSSUAejQ/6sU+mQ/wCrFPoAKKKKACiiigAooooAKKKKACiiigAooooAKKKKACiiigAooooAKKKKACiiigAooooAKKKKACiiigAooooAKKKKACiiigAooooAKKKKACiiigAooooAKKKKACiiigAooooAKKKKACiiigAooooAKKKKACiiigAooooAKKKKACiiigAooooAKKKKACiiigAooooAKKKKACiiigAooooAKKKKACiiigAooooAKKKKACiiigCNvvU3A7DNYPjPxnpngqyF3qMuN3yxxL96RvRfevDPE3x91zUppYtMSLTIOnzKDKPqW+UHGPevm80zvBZWv38ry6IzlUhT1Z9I5JoAH0NfIafEfxNBOsser3HmdT5kpZD+H+HFek+Cfj6XlS28RxqiltovYV2ov+/Xi4Pi7A4qqqdaPI3sZwxFOo7Hu0eAKfVXTbuK/tEuIJFmhkGUkTlWHqKtV93CSlFSTujo9AprdadRVgeGftIaB5w03VU64+xye4JLJ+ufzrw3IbDD+Lk/Xv8Armvrr4maCnibwfqVgf8AWPFlP94fMv6ivkQkszlupOT9e/65r8L4xwn1fHKt/OebiI3kgooor4JK2hg1Z2CilAPXtQWDdO1MkSug8F+N7/wTqgubTEsR4ltnPEo/xHauforoo1qmHqxrUd0aQlyO59ieD/FOn+LNKS8spS6k7XV/vo2ASre4yPwxW8D1FfHPhLxfqHg3VFvLCRdpwJYW+66/7X9PevqLwd4xsPGemJdWcmXX/WQN95GxyD+Y/Ov3XIOIKeaU/Z1PjW56NOqqiOnXpS1HH0JJ5J/KpK+yW2hsFFFFMAooooAKKKKACo3G4kZ54IFSU1utSwPnn9obwz9i1y01eJdsV2gjkHq4JOfyIryHGFB9elfXfxD8KJ4x8NXWnMwjmdd0Ev8Accf418n6pplzo+oT2l5D9nuYm2unv6/jX4Zxbl1TD476yv4M9Zf4jzcRC0uYqUFd2MdVBP6Y/rRV3RtJu9e1GLTrOLz5rghQD/AO7fl/KvhoQlNSp099PzMVrNH1Z8KL9tS+H2izP1EPlf8AfBK/+y11tZHhXR00Dw/ZadHyLeMIT6nHNa9f1HhISp4enCW6S/I9dbBRRRXWMKKKKACiiigAooooAKKKKACiiigAooooAKKKKACiiigAooooAKKKKACiiigAooooAKKKKACiiigAooooAKKKKACiiigAooooAKKKKACiiigAooooAKKKKACiiigAooooAKKKKACiiigAooooAKKKKACiiigAooooAKKKKACiiigAooooAKKKKACiiigAooooAKKKKACiiigCGZAXDd1H9QT/ACr5P+Kvh6bQvHWqJKR5dxK11D/uOxP/AKFur60brXL+O/A+neONN+y3vmRuvzRTRffjb1X+tfJ8R5S84wboR+JO6M6lPnjY+RCu3ikruvEHwc8R6HcuY7Yalbn7s9oNxP8AwH+vvU/h74J+ItenAuoU0214LM5y5HsOxr8WWU5jKv7GdG8nuzzVQnGVkct4W8L3vizVFsbGIMzY82Zvuwp/eb+nvX1N4M8H2PgzRo7S2Qs/WScpl5WwAST+AH4Ungzwbpvg/TRbWEJDsMvM/wB5mwBz+QrpEXCgHqK/X8g4fp5TT56itOW56FOlyavc4HxX8JPD/idmkMK2N0x/11r8hJ/2h/F9K8h8VfBLXNAEstqkesWw5AhXEg+sXSvp0jJpuACeeDXXmPDuAzK8pxtPuVOnCWrPiKSJ4HaORDE68NGwwVPoR2plfXfijwFoniwMuoWaPJt2rcIdsqjJ4DenJ4rx/wAV/s/6hYK8+jTLfxgcQzNskH+6e5r8yzLhPHYROpQtUit+X4vmccqEo6x2PJKKs3em3WlTtb3ltLaTjkxzR7GPufXp19qrt1r4mUXF2cXHye69Tld+olFFFSI7P4O2/wBo+I+jH/nm7P8A+OGvqxTlF+gr5u/Z9tRN44lmP/LC0dvzKivpJRgH6k/rX7hwbDky2/eb/Q9TD/CPj6H60+mR9D9afX30djcY4zVHVL6DTLOW6uX8qCJCzyE/dA5q5MfmVegPWvnj42fEVtXvJNCsJcWduf8ASpP7x5+T+X514WdZnTyjCyxMvi2RFSXJG5xfxC8az+PNee6Y7bFDsgg9UBOG/E5rmj95iDkE8e1BGOq7T3X0pK/nWvXniasq1X4pO7PJlLmdwoopy9KwJG0UrdaSgD1j9nOYf8JXqMB/iszJ/wB8yJ/jX0OjblB9RmvmX4DXHk+PkT/n4geL/wBm/pX0wHDEY6V+68Hz58riu0pHq4f4SdelOpqfdp1fdLY1QxvvUHpQ55rj/iF49svA2nebOFluJhtih/vH39q5a+Ip4anKrVlZIJPlVzruMZpAwJ4Oa+SfEPxL8QeIJZJptQktYnPFvbSMqL7DH86qaT488RaHNHNaand5ByUkJliI/wBoH+dfAy41wvtOSnG8erOf6zDqfYS98DFOBzXnfwy+KUHjhJLSZRb6nEu5kU5V1wPmX0GcjHtXoETB0DDqetfdYLFUMbSVWjszoUlJcyJl6UtIvSlruWqGFFFFMAooooAKKKKACiiigAooooAKKKKACiiigAooooAKKKKACiiigAooooAKKKKACiiigAooooAKKKKACiiigAooooAKKKKACiiigAooooAKKKKACiiigAooooAKKKKACiiigAooooAKKKKACiiigAooooAKKKKACiiigAooooAKKKKACiiigAooooAKKKKACiiigAooooAKKKKACiiigAooooAKKKKACiiigAooooAKKKKAGt3/AAr86v8AgoZ/yW7S/wDsAwf+lFxX6Kt3/Cvzq/4KGf8AJbtL/wCwDB/6UXFBUdz9F6KKKCQrzb9pT/k3n4n/APYrap/6SSV6TXm37Sn/ACbz8T/+xW1T/wBJJKAPRof9WKfTIf8AVin0AFFFFABRRRQAUUUUAFFFFABRRRQAUUUUAFFFFABRRRQAUUUUAFFFFABRRRQAUUUUAFFFFABRRRQAUUUUAFFFFABRRRQAUUUUAFFFFABRRRQAUUUUAFFFFABRRRQAUUUUAFFFFABRRRQAUUUUAFFFFABRRRQAUUUUAFFFFABRRRQAUUUUAFFFFABRRRQAUUUUAMYjNNBB6Vm+INe0/wAPWxuNRu4bSLHDSvtJPoB/F9K8d8VftCeWDb6FbMWzj7TcR8H3CenvXh5jm+DyyN8TOz6EynGCuz2bUtUtdKga4u7iO2gUcvKflryzxZ+0BZaerw6FCl/L/wA93b92D6YHzeleIa54i1LxFdPNqV7NdY58tzlR9B2HtWdgYBBUg8jZ0FfmOZcY4msvZ4FWX8xxTryesdjtLz4x+Lri4E39qLbnOVijgTZ9Oefzr1f4U/FmTxdcNpuphYtQQbkcAASeowK+dK7n4MabcXvj+ymg+7bK0kn0xt/9mryslzjHxxsYe254yeqJpVKjkfVEPIOBtGelS1Fb4EQA6Dj8uKlr9+VmtD0fUKKKKYBRRRQAUUUUAMYc1S1S8h02xnu7hxFDChd3PZR1q6wya5b4mQzXHgXXFg/1n2STb/3yc/pXHipujQqVIbpA/hZ8w+LvE9z4t1651C5bBYlY4/8AnnGCdq/kc/8AAqxG60Fdh29hkD/P1zSV/MVetLEVZVZ7t3PGe4UE8YZfl67veiisCTrvBHxK1bwVcfumFzYMcyQS8Ljjlf8Aa4/QV9H+D/HOmeNbIS2Mq+YPvwSffX/Oa+QqtaZql3ot7Hd2Fw9rdIfleM4J9v8Aa+lfZZJxJiMskqUo89Pq/wCU6qdVx0lsfa0bAjjoen0pcjPSvJvh98brTXWisNZZLTUThVm6RynHQj+Fvb6V6vG+4YAA+nSv2nBY7D5lTVXCVLo9GLUldBKFCsW6YwfpXyH8Q9DPh7xjqdn/AMs/M8yP/dbn+pr69Jx9OleF/tG6CIZNN1mP7rD7NJ/vAlo//QpK+W4twqxOB9rHem+b9Dnrw5437HidFKcDAH3R936dv0pK/DmmtzzFqdv8K4rPV9Ym0HUU32uox/umP/LKdOUZffBb8hWZ478C3vgXVGt5hNLZSt/o92P41ycbvf8A+tWPpOoy6PqdnfQf623mWYfgf8N1fWeo6Xpnjvw8kd1GJbW7iWSJj1UEcMPfGK+5ynL4Z3gJ04O1eGkZPpH+WX93e3mdlKKqxajuj5BY7mLYwx5PuaSuo8e+Ar7wPqJt5x5lnKf9HuT94jJwD71y46k4wxOSfU+tfG16EsLVlRmrOOljkaadmFbHhfxRf+EtUW+0+ZYpFA3I33Zl/ut/T3rHoqKNaph6sa1KdmioTsz658C+OtP8a6YtxbOEuVH7+2b78bY5B/MfpXTRlSMjOD0z2r4z8P8AiK+8MalFe6czidD8yL0dfSvqHwB4+sfHGn74iEvEGJrdvvKcD9Oa/cuH+IaWaQ9jWf7xHpU6nNodgvSnVFBgpxnB9e1S19wk0rM2CiiimAUUUUAFFFFAEb/e/Cub8WeBdG8YoBqdqryhdqTD769eB+ddM3Wmn8q5qtKnXi4VVzLsB5Kn7O/h9Zhm91DA52rIFz7dM4rufDfgzSvCaN/Z1pHbk8PKzFnYe5NdAO/OaU8V5uGyrA4WXNQo8j7go6ixY2YAwO3vT6ZH0/Gn17S23GwooopiCiiigAooooAKKKKACiiigAooooAKKKKACiiigAooooAKKKKACiiigAooooAKKKKACiiigBrdaSlbrVe6uoLQb55khUD70jKo/M0ATkZorl9R+JfhXSyRd+JtHtyBkibUIV4/FhWW/wAcvh5D97xx4bB9tUg/+LquW5SjJ7HeUVwEfx6+HMh48d+Ggf8Aa1a3H/s9Xbb4weB75wtt4z8Pzt0xFqcL/wAno5R8szs14FOrI07xBp2pnFpqFncuehhdW/UE1qrnHPWk9CNtx1FFFIAooooAKKKKACiiigAooooAKKKKACiiigAooooAKKKKACiiigAooooAKKKKACiiigAooooAKKKKACiiigAooooAKKKKACiiigAooooAKKKKACiiigAooooAKKKKACiiigAooooAwvFOgabr1m8eo2cV0iIWG8cjHpXx5emI3c5gTZD5jbF9BnFfXXxF1MaN4R1W8/ijtn2n/bIwv6tXx+AUREPVFCn6jr+ua/HuOZwhWpLku2jixPQKKKB96vzF77WOJ7ntH7N1oGv9Yuv7iRxf99En/wBlr3lMY+vNeQ/s52oTQNSuj/y0uxF+SKf/AGavXlPH4n+df0FwzDkyqm+6PVpfAhcc5pr/ADHbS55rA8b+KLXwhoU+o3J3bFISIdZWxwg+tfS1KiowlVntFGzfKrnIfGf4gjwrph06zk26pdoArf8APKMkjd+OCPwr5uc/OecjPH9f1z+dW9Y1m78Q6lPqF7J5s87FiR2HZfwHH4VSr+d83zf+1MV7efwR0j6Hk1avO2goop2zdgAbt7bNn989hXzvI4r2U929DFaF7QtEuvEWr2un2ab55m2hj/AO5/KvQvjJ4QtfCeheGrO1ACRiXe3958Jk16H8Hvh4PCukvfXKZ1W7Ubh/cUdFrJ/aOtv+JBpdx3W72H/gSkf0r9MWRrA5HiK+J+OUUzujT5aXMeAYwPxb+ZooAwAPRVH5KKK/NtepwJ3R2Xwfm8j4jaQf77uv/kJ6+r1GB+tfHvgGf7P430FvW9iX83Ar7CTgYr9l4JnzYKrHtI9LDbMXFJnGKdnmopyEUsTjAzu/u+tfozah70uiOpFHxBrNt4f0ye/vJRFbwLuZj69h+NfJfi7xTc+MNbm1K6+Uv8scf/PNMnA/Un8a6z4xfEA+KtSOmWUu3T7V+v8Az0YZy3+fSvOCQWYjoTmvw7inOnjan1en/Bi7S/xHnYid5coN1pKKcvSvhWmnqc7VmdJ8Nbyay8d6K8P8VwsT/R/k/rX10pA496+b/gX4Tk1XxA2ryIRa2PCkf8tJCPu/gMH8a+j0xk87jmv2vg6jUpZfOdbaT09P+HPQw3wkqjAp1NXpTq/RDpCiiigAooooAKKKKACiiigAooooAKKKKACiiigAooooAKKKKACiiigAooooAKKKKACiiigAooooAKKKKACiiigAooooAKKKKACiiigAooooAKKKKACiiigAooooAKKKKACiiigAooooAKKKKACiiigAooooAKKKKACiiigAooooAKKKKACiiigAooooAKKKKACiiigAooooAKKKKACiiigAooooAKKKKACiiigAooooAKKKKAGt3/Cvzq/4KGf8lu0v/sAwf+lFxX6Kt3/Cvzq/4KGf8lu0v/sAwf8ApRcUFR3P0XooooJCvNv2lP8Ak3n4n/8AYrap/wCkklek15t+0p/ybz8T/wDsVtU/9JJKAPRof9WKfTIf9WKfQAUUUUAFFFFABRRRQAUUUUAFFFFABRRRQAUUUUAFFFFABRRRQAUUUUAFFFFABRRRQAUUUUAFFFFABRRRQAUUUUAFFFFABRRRQAUUUUAFFFFABRRRQAUUUUAFFFFABRRRQAUUUUAFFFFABRRRQAUUUUAFFFFABRRRQAUUUUAFFFFABRRRQAUUUUAFFFFADGPzVjeKNdj8O6HealL9y2jLY/vHsK2WHzVh+LdBTxJoF/pknC3MewEdj1BPtnFceI9p7Gp7P4rOwP4XY+Stb8QXvibUHv7+XzJ5Oi/881ySF/XP41nN1rT8Q+GtS8L30tnqEXlzRnhl+7IvZh7cfpUWj6BqOvXCw6day3chPKxpkD3Lfw/Wv5pq08XUruE4XqN6+p47bk+VlCprSyn1G5WC2tpbqVuiQx72/KvYvCP7PLS4n1+5Cr/z62z8j/efua9g0HwrpXhmBY9Os4bYEYLouCfqe5r7DLuD8ZimqmKlaPY3p4Zv4tjwnwt8AtV1NhJq0v8AZtqefLV/MlYf+yV7f4S8H6Z4RtPs+nWohyPnlPLP7k9/rW+p6g54PelZggLE4X1r9Py3IsFlXvUY3l3OyFJU3oLCoVMAcdqkqrbXENyGEcnmYbk+hqyOBzX0SbauzUWiiimAUUUUAFFFFAEbjJ/CoLlElikjdQyshRvoeKtd6aetZNRd2/QZ8gePvDD+EfE93YFdsJPmwj/YJOP1BrnG619G/Hrwgdc8PrqduP8AS7Llj/0y/ir5xAwBn7x6/wBP0xX88Z9lksvxzoR+GWqPLrLlk5BRRRXzSlzanOndXCiiimAjYwdyllI429Qa9L+HnxlvfC4js9UM2oaXwB2kh/8Aih7fWvNaK9DA43E4CqquElyW3X8xpCU4O6Ps/QtasvEWnx3dhOs8D/xDjBx0I7HkcVhfFDQj4g8F6jbJ/rY086L/AHl5/lXzR4W8Xal4RvvtWnzsrdWhxlJB/tD+L+nWvonwP8T9L8c2/k/La6jtPmW0jZzxyyHuvX8iO1fr+XcQYbOaE8PV/d1Gtu56MKntI2Z8uEYOPTr9aSt7xzoZ8OeLNTsNmxI5iYx/sNyn/jpFYNfjGIoPDVZUZR5Wnt2PMkrOwowAxH3wpAr6U+BHiH+1PBYtWI86xfytv+zgEH9TXzVXpXwG186T4vksycR38Qj/AO2iklf0L19Jwxi3g8xjGW0jahPklbufQXiDQbLxJp02n30CzW7jG1v5j3FfL3xB+H914Ev/AC5D52nOcwXTfeOSeG96+s1CYAXgY4x6Vna7olp4hsJbK9iE8Ei4KN/Me4r9ZzzI6Gb0ub7a2O+pSVVabo+M23A4YYI/X3pK674ifDu78CX5w3nWDnMN0fvHJ6N78VyOOvGG7+59a/CMVhauCqypV90eVJOLswq9o2tXfh7UIr6yuJLeeM5Bj6H2b2PSqNFcUarpNVIzs09CYvkdz6s+HXxGs/HOn5CC21KMYntT1HA5Htz/ADrtIwNv8WP9qvjDw94huPC+s2+p2z7Ht2BKn+NTwR+VfYOgarFrWkW17CcxzoHA9M9q/euHM4eaUJU6/wAcdz1KVX2iNNelLTU6U6vtTcKKKKACiiigAooooAKKKKACiiigAooooAKKKKACiiigAooooAKKKKACiiigAooooAKKKKACiiigAooooAKKKjcDcM8k9AemaAB22nHtQDntXm3xL+P3gn4Uow1/XYIbsLkWVupmnbr/AMs1yccEbmwvvwa+VPiJ/wAFB9Vv2ntvBmix6egOFvtRJkkb3CL8q/iXHtW9PDzq7HVRwtas/d2Pu26uYrRHlnkWOFFyzOcKPck15J40/ap+GfgdZFuvEsF/cocG207/AEiUHpj5BtH/AAIivzb8b/Frxj8RpjJ4i8QahfRltwhkmYwZ9o0wn44H0rkmOWJJO7vznn+lelTy1f8ALw9qnlSt+8nY+4/Ff/BRPT7csnhzwpcXefuzajciIZ/3U3cdOjfhXkfiT9uz4oay8gtLrS9DQ8D7FZ7mA/7ahgT7gj6cV870V6FPB0Kf2Lnp08Bh6f2b+Z3uufHb4ieIXZr7xprTBhgxxXZRD/wBSo/IfjXG3up32pOWu7y4uZD1e5Ys2PqSeKqUV02itIqyO1UowV4qyEB/2t3vS0UVqth3uFKvSkopgODMrgqTkcjacEe+a6LSviX4t0AL9g8U6zYDOF+y6hKgHsdn8jXN0Vm1CbsyZKM1aZ7P4e/a++K3hto0Hil7+FP+Wd9BBLu+rEbz+dereF/+CiXiO1bZ4i8M6bqad5LGd7Z8fRg4J6+nWvkKiuaeFoT0cLnLPBUKmnIfpD4M/bs+GviIiPUn1Hw1KRnffQ+ZH+DRl+PcgV7n4Y8beH/G9sJ9C1ex1iLHL2syye/ODweRwcH2r8a6tabrF7ol3Hc6deXOn3SHKz20hRx/usvzKffpXHPLY29yVvI86rlMLfupWfY/aeJflOOmeB6U8j0FfmZ8Pf22/iP4MZIr65i8S2ScGPVBmUL/ANdl+bP+0d3XpX1J8OP24PAHjZ4bXVZpvCt++ARfgm3J/wBmYDGPdwvTpXnVcHVpay2PHrZfiKK5pRuu59Ip05p1U9KvINQsYri1uI7m3kAZJomDI49Qw4I9xVyuHY88KKKKACiiigAooooAKKKKACiiigAooooAKKKKACiiigAooooAKKKKACiiigAooooAKKKKACiiigAooooAKKKKACiiigAooooAKKKKACiiigAooooAKKKKAOD+Nlu1x8O9UWM/MDCSPbzVr5V6k46Z4r7W1mxi1SxuLKdA8NwhRh7HrXy74u+FeteGLucR20t9ZKSy3S/OCueMr6gYGa/J+M8vryqQxtGN0lZnFiYXszi6UY4z93I3/wC7zn+lBjMTcgx84JU859Pb6V2XgX4Y6p4w1KDfbSW2mowaWWXrIPSvzHCYStiasaWFh+8v/wCSnGo801E9x+BmkyaT8OrATf62dnnb8eB+gFegCquk2cWm2ENrAuyGFQiL6ACppSfmwcHAwa/pbCYeGDw0KMFZRR7CXKrEV7cJaRPLI+xVUsT7Dk18q/Evx3J4018yRNjTrdilvH/f/wBr8/5V2/xy+IYuJX8OWE2FQgXb+p67P5H8a8XyW5K7GPVfSvyrivOnWk8JQ+zozkrVL+6In3AM5ZeCPQ+lLRRX5pZLRHBawHJVlG1QR8zfxYHavW/gl8Of7Vvhr9/bt9mh/wCPeJ/42x978K4rwB4Nl8a69DaYZLKI+ZdSjoq9h9SQa+sdMsotMsobWCNYoYhtRF7Cv0bhTJPrVT63iNl8J2UafP73YsRjaMFt57mvMf2hY/M8DRv3ivI2/RhXqB61wPxyi834caj/ALLxH/yKlfpOdrny/EL+6d0/gZ8tr6egH8hS0pbcSfWkr+cOXl0PFRoaBcfZtbsJf+eVzFJ+TV9nW7AxLj6/1/rXxFnYC/8AdBNfblm/m2sT+q5r9Z4EneFaPmehhtmObG4E8EdK8j+NnxF/si0fQtOm26hOuJ5v+eac8fjyK7b4ieNIPBOhvdyFXuH+S3h7u/8A9avk/Ub6fVNQuLy6laa5ncvI7etejxXnksDS+qYT+LL8uo6s+RW7lfcG+YJ5YP8AD6f56/jSUUV+K8sY6Q2PPCtfwt4Zu/FmtQadZDZI5G+f/nimeX/D+tZUcTTzJFGm6RyFUf3iegr6h+FPw+j8GaGGlAOqXIBnf+5x9z8Ov419Rw9lM81xSl9mG50UafO79jrfDGh2vhzR4dOs4xHBB8oA7nufx6/jWtTIwAGx6/nT6/oOlThRgqdPZHpBRRRWoBRRRQAUUUUAFFFFABRRRQAUUUUAFFFFABRRRQAUUUUAFFFFABRRRQAUUUUAFFFFABRRRQAUUUUAFFFFABRRRQAUUUUAFFFFABRRRQAUUUUAFFFFABRRRQAUUUUAFFFFABRRRQAUUUUAFFFFABRRRQAUUUUAFFFFABRRRQAUUUUAFFFFABRRRQAUUUUAFFFFABRRRQAUUUUAFFFFABRRRQAUUUUAFFFFABRRRQAUUUUAFFFFADW7/hX51f8ABQz/AJLdpf8A2AYP/Si4r9FW7/hX51f8FDP+S3aX/wBgGD/0ouKCo7n6L0UUUEhXm37Sn/JvPxP/AOxW1T/0kkr0mvNv2lP+Tefif/2K2qf+kklAHo0P+rFPpkP+rFPoAKKKKACiiigAooooAKKKKACiiigAooooAKKKKACiiigAooooAKKKKACiiigAooooAKKKKACiiigAooooAKKKKACiiigAooooAKKKKACiiigAooooAKKKKACiiigAooooAKKKKACiiigAooooAKKKKACiiigAooooAKKKKACiiigAooooAKKKKACiiigAooooAp39lb3ybLmFJ0x9103U61t4bSIJDGsSf3VXaKsN1qC4cIjEttwM59MdTWMlFS55dEMkZgGANZWu+JNM8O25m1G9hsosfelbGfoK8R8e/HS+nv7iz0J47W2VvL+1sm5nPfB/hHvXlN/qFzqV0893NJPMTzJK+8n6N3FfnWY8YUsK5UsPBua/m+H5HPUrqOi3PbvE37Qtva5i0Szkum+6Li5+VD7gdx715L4i8ca34mlk+3ajNLGx/wCPdE2oKw6K/N8wzvH5k7V5JR7Lb5HHOrUkrl3StUvNFuormxumtrlHUB+3JPyn64r6s+HPiv8A4TDwjZ6i8axTtlJo1/hcEgj+R/Gvku3tpbyWOGGPzJJJFRU/vE9BX1Z8KvDE3hTwXZ2V2Nl0SZJUH8LHt+WK+r4LliPrM1B3o21/xGuEbbbZ2aHIp1NUYFOr9nR3BRRRTAKKKKACiiigCteRpPHJE/3GQqw9jxXyN498Mv4S8T3dgf8AU58yH/cJOP1zX1+7Y/KvKfjx4Q/tzw+up24xd2XLH/pl/FXw3FeWrMME6i3gZVoc8b9j5zbrSUdhn73f+n6Yor8JbcndnkinOw4VmbqmegYdMf7XX9K3dQ8K3aaJFrNorXumyjcZYjzG38Syfj/OsNeleofA7xQthq02i3Z32l/ny0I+VXxhi3sQFH4V6uWYeli8QqFadm1oaQjzux5aMFQQTgjPPQfT2/8Ar0V7d8RfgcrCS/8ADsfluOWsD90+vl14rc28tpcywzr5UyNteI/ejPoff/GjMMqr5VNwrwsvsy7jnS5dCOpIpntpEmjkeOWI7kZTsKn1DevtUdFeX78ZJp3aMloauu+ILzxHPb3F6UaaOEQ71GGcAk5b1bnr9Ky260lFOc5VJOUt2MKs6XfyaVqtrfR/6y2kWZPwPP6VWpHbGM9Ofzooz9lUjX/lY78jTPtfR9Qj1bS7W8i+5PGsn5jNXhXl/wABtfOqeD2tJcefYyCL/gDYx+ua9NUgjjoCRX9NZfifrmEp4j+ZJnrxlzJMoa5pVrrlnLZXsImt5Fwyt369PcV8w/Er4b3Pge8Zt32vTHOYZW+8CT0PuK+reN/XnFUdW0611i1ks7yFbi2lXayN0/H+lePneSUM4pau047S7eQqlP2kbHxZ069aK9U8XfAnU9Olnm0Rlv7QHKwO371fbHeuTs/hd4ov5liTRbmNicHzR5Sj33V+K4jJsyw1T2fsJ69tvkea6U4uyOZUEnj7xBH/AAHGW/kK+sfhRYy6f4A0eKb75i8z8GJYfowrhvA3wETTbuO816VLqSM7o7WIfIp9T6n3+leyQhY41VVCqowqr2FfpPCuS1su5sXi003ok9/mdeHpuF5MmTofrTqahyD9adX6WlZWOrcKKKKYBRRRQAUUUUAFFFFABRRRQAUUUUAFFFFABRRRQAUUUUAFFFFABRRRQAUUUUAFFFFABRRRQBGx+b8KiLjdu+YY7Z4NYnjfxtofgDSJdX8Qajb6ZYRDmSdsBj6D1PoK+F/jf+3Prnio3GleCPN0DSmJQ6hJH/pco7lf+eYPGMfNXTRoTqvQ68PhKuKdqWy3Pq34sftF+Cvg9G66xqBn1EDKaVYp5lw2emR/CvB+Zio69elfFfxZ/bV8bePPMs9GceE9JLbdlo4a4dfRpcAZweiAH+Z+f7q6nvrua4uJnuJ5WLvNK++Rz6ux5J+vPSoq92jg4U7N7n0tDL8PRtJbklzcSXdxLNNI0skjbmdzlifcnkn681HRRXpWtoeqvIKKKKACiiigAooooAKKKKACiiigAooooAKKKKACiiigApCOAWO1TxmlooA7j4dfG7xn8KroP4e1uWGDdl7ORRLbSnjO6NsjOABuXa3TngV9mfCD9u/w74naDTfGdt/wjN8+EW8XLWTt7nkx/wDAiR05r8+6aVDFg21sjAXuPeuOthYVdWcGIwdGsry3P2q0m/ttTsY7qznjuraUbkmhcOjjHVWHBH0q5gmvyV+E37QnjP4N3SDRtTe409mzLpd2N8EnTJ2kja2ABuUqeB97GK++fgl+1D4V+MyR2qzf2N4gKgvp9w+1n94WIBYZ4wQD7dCfAr4OdH3uh81iMBOguZfCe5qMCnVHCBt49emMYqSuLc81BRRRQMKKKKACiiigAooooAKKKKACiiigAooooAKKKKACiiigAooooAKKKKACiiigAooooAKKKKACiiigAooooAKKKKACiiigAooooAKKKKACmsCTjtTqKAK7WcJcOYkZgPvN1qZMY4xj2p1FADW+9XK/ErxGfC3g7UNQTBmRNsf+8eF/WuqbrXCfGjSp9W8AajFbf69FEy/8BOT+ledmDlDCVZR3syZfCz5Znlknmkkl++53N9Tyf1zTKUsHOR0IH8uaSv5fUpS1lueOwqzpumXOs38FjaRedPcMIwv9fw61WJKq/O1cYb/b9B+dfQ/wT+Hv9h2SaxqC7tQuFGxP+eadv6172TZVPNcVGh9ndmtKPO7HafD/AMHW3gnQYbFF3TMd003/AD0cgAn8gB+FdSgwCM5wabF9087uetSV/RlClChSjSp/DFWR6iXKrEcnUVyXxWtPtfw/1pP+mBP5V1kv3hWH44gFx4N12M/x2Ew/8cNcuLjzUqi8n+QS+Fnx2zbyG/vAfyApKc4+Y/59qbX8v8vLoeMxVfYR/vKfyYV9c6FqtvYeBNM1G4lEUK2EMjsew2CvkbaG4+XLce+K7HxN8QpNV8JaToVuWisbeMfaXf8AjOThf5fnX2GQ5rDK1iXPdw0OijLkuyj4/wDGM/jPXXuZJfKtEO2CH+6gJwPzJP41zhB3EnoTkUmSzNldvP3fSivmcRiJ4urKvPeWphKXM+YKMBnUMNy8kr9KK7T4XeAn8ba2POTOmWxD3H+3zwn4/wBKvC4Wti8RCjhf4j/9J6iiueSR3HwL+HG4J4lv4xt5NlEf4fV/6fhXuaAc49eD61HaxJBCsMa7I4wFRR2AHA/Cp8Zwa/onLcupZVhVQw6239ep7SXKrDl6U6moMZ+tOr29gGtxUe4Dn9KJThwOSccDtXj/AMWviyukpNpGkS5vmGJ7hOlv16f7XH8q8nMswoZdRdWq9egpPlV2XfiP8ZLXwpcPaabD9v1IcMC3yRHJ5IryHUfix4p1CcyHVmhJOdsY8pfwauSkZnkZ33b2O4mT7xPqfem1+FZjxBj8ZUcoVZxj0S2PNnVnJ3R6j4S+PGq6TdImsD+0rL+OVVxLH2+X1Hqa+hNG1S21rTILy0lSa3lXcjR9DXxUxyMN93r+Ne7/ALOWrXE1pq9jL/qImSZPqeP/AGUV9Zwrn2Jq4lYDFttNXi3udFGq5PlZ7ao4p1Mizt565OafX68ndHWFFFFMAooooAKKKKACiiigAooooAKKKKACiiigAooooAKKKKACiiigAooooAKKKKACiiigAooooAKKKKACiiigAooooAKKKKACiiigAooooAKKKKACiiigAooooAKKKKACiiigAooooAKKKKACiiigAooooAKKKKACiiigAooooAKKKKACiiigAooooAKKKKACiiigAooooAKKKKACiiigAooooAKKKKAGt3/Cvzq/4KGf8lu0v/sAwf8ApRcV+ird/wAK/Or/AIKGf8lu0v8A7AMH/pRcUFR3P0XooooJCvNv2lP+Tefif/2K2qf+kklek15t+0p/ybz8T/8AsVtU/wDSSSgD0aH/AFYp9Mh/1Yp9ABRRRQAUUUUAFFFFABRRRQAUUUUAFFFFABRRRQAUUUUAFFFFABRRRQAUUUUAFFFFABRRRQAUUUUAFFFFABRRRQAUUUUAFFFFABRRRQAUUUUAFFFFABRRRQAUUUUAFFFFABRRRQAUUUUAFFFFABRRRQAUUUUAFFFFABRRRQAUUUUAFFFFABRRRQAUUUUAFFFFAEchx+VeZfG/xofDvh3+z7Zx9uvxsA/ux/xt+Veh6jdR2UMs8zhIok8x2J+6BXyT458VSeMPEt3qDH9zu8uBf7sYJwPzJP418PxVmssvwbpUn+8nt6dTKtPkjbuc8SuFCv5gA+//AHh60gYI3vSt1rtfhP4NPi/xMizJusbXEsx/veifj/SvxPCYR4vEqhT6nl0488uUwtD8Haz4lnC6bYyXOThpAAqL7F2+XPt1r1Pw5+zuSwk1u/IGMm3tQQfxk/oOK9us4YreFUjXaq8Y9Pb8OlT4B5r9iwHB+BoWnilzyXQ9GNCCepz/AIa8GaN4WhX+z7KKCTp5zLlz/wACroIxgEZzz3OaTIAyXwKSORZDlW3DpmvuaMI04qEI8qXTsdFraImXpS0UV0gFFFFABRRRQAUUUUARuMn8Kr3UKXEbxOu5WQo/0PFWm603vWTUW236DPkDx54Wfwh4nu7Arthz5sI/2CTj9Qa51utfR3x68IDXPD66nF/x8WPLH/pnzur5wAIHPU/y7fpiv54z7LJZfjnQj8MtUeXWXLJyCpba6msbqK5t/wDXwsHX/eH3f1zUVFfNwqctq0t09Dnho+c+vvBHiePxb4atNQibLlAJV/2gBu/Wsnx58MdO8bQebt+zagi/u7hevfhvavJ/gT4tOka++kXBxa3/APqj/dlHX8xj8q+j4xlScYJPT0r+gcsq0c8y5QxMbvr6nrQ5KkVc+O/FXg/U/B12bbUbaWIbsR3Ef+rf3FYpBBIYYYdT619m69oll4gsns76BZ4HHKt1HuPevnv4gfBy+8LeZd6Yz3umdSn/AC2iHP3v9n/69fnme8LVsI3XwfwHNUoKPvI81ooH447HsfpRXwT3ONhRRRSEejfArxB/ZPjRbNuI7+Mx/wDAl5X+Zr6XTHO37uT0/X9c18X6NqD6Tq1nfR/egmR/yP8A9evtCzmFxaQy/wB9A2PqM1+z8FYt1MNOk9os9LDS92xOnSnU1DkU6v0hO+qOkKKKKYBRRRQAUUUUAFFFFABRRRQAUUUUAFFFFABRRRQAUUUUAFFFFABRRRQAUUUUAFFFFABRRRQAUUUUANbrSUrdagnkETBmbav8RHp6+wHc0AK7FXJC5OABgcn8a8M+P/7U/h34MwyafbtFq3iUjCWEcuxIz2Mr/wAIyOnevK/2l/20V0WW48MeA7qGbURmK61qMCSGE91h7M/QbjwO3NfDl5d3F/dS3V1JPNdTMXlkuWLyMxPJLnl/qfp0Ar1cLgpVrTn8J7mCy6VW1Wp8J0/xL+KniX4s67Jq3iDUJruYH/R7WJdsNuMnhB/d5/Hk1yRCqxVRwOM/3vf/AD6UUV9DGMYLljsfURjGKtHYKKKKoYUUUUAFFFFABRRRQAUUUUAFFFFABRRRQAUUUUAFFFFABRRRQAUUUUAFFFFABUkFy9tMksbSQtGQ6yxna27ttb+Eg85qOiob5nylNOatLY+v/wBn79t6fRvs2gfEF3vrPASPWVUvJH2BmA++v+0OnPpX3NourWeuabBf6fcw3lncL5kU8D7kdT0INfiw7MqsVyzAcKvUZ6mvZPgJ+0p4h+CWoJbJJLqvheRv3um3BAyOMtGx+6w/I9GB4K+RisEnecdz5/GZbGV6lLc/VOPGOPWn1yPw2+I2h/E/wzba1oV2Lu1m4ORh43wCUcdmGRx6EEEggnrQc5rwmmnZnzLTi7S3FooopCCiiigAooooAKKKKACiiigAooooAKKKKACiiigAooooAKKKKACiiigAooooAKKKKACiiigAooooAKKKKACiiigAooooAKKKKACiiigAooooAa3WoJlVwUdQVYY+YcHrwanbrSVm+VpqXUDw3x98B5L2+nvdAMUcjje1tMCqbu+1+gHTj61wKfB7xc84jXRtrdGZ5Y9v1HqK+rmAzSZ9BXxWM4Uy/F1XWnzXfZ6GUqEJPmZ418PfgWulXi6hrUouZ4zlLVCCinjk4717JEoRAoUIBxtXtTgetIQGOc17+AwFDLaPs8LH1vv8zSMVFWQ9Oh+tPpqHIP1p1e1ZLRDIpPviqWrQ+dpl4v8AegYf+Omrz/f/AAqGcAxuT12nH5Ef1rGa5k16h0Z8SMvlsY/7h20lW9Vt/smp3cH/ADzmdPyYiqlfyxOPLOS82ePL4mFFFFQQFFFKEaTAUbsnGz++ewpqKqR5PtN6AX9C0S78RavaafZx75522g/3B3P5V9a+DfC9p4R0C3021ACx8uw/ifuf0rj/AIOfD8eFtKe/vVzqd6oZx/cXHC/59a9JTA/E1+4cMZO8DS9viP409vQ9TD0+WPN3JkGAfrTqZGcg/Wn198rJaGy1GtULOCc4JK8j0pZmCuBgkkYHoK8Z+LXxdXTlm0XRrhGvMbbi4B/1X+yP9r/EV5mYZhRy6i6tZ+gSairsl+LXxaTR45tH0edHvyNtxcg/8e+fT/arwJmaR2d872O4lvvE+p96VnMjs7DDscsrfeB9/fv+NNr+fs1zWtmuIU60rR+yeXVq+0dgoooPAyBuboBXirnk0k7tmK0DKq65GAchn9PQfia+lfgd4Tl8N+FmuryPyLu9xJ5X9xB0X9SfxrkPhL8I/Olh1nW4wyL81vbfw5xnc/t6e+a94jZQgAGMcbfSv13hXI3h/wDhQxPyO+hT5feJY8bOOnan01elOr9SOwKKKKACiiigAooooAKKKKACiiigAooooAKKKKACiiigAooooAKKKKACiiigAooooAKKKKACiiigAooooAKKKKACiiigAooooAKKKKACiiigAooooAKKKKACiiigAooooAKKKKACiiigAooooAKKKKACiiigAooooAKKKKACiiigAooooAKKKKACiiigAooooAKKKKACiiigAooooAKKKKACiiigAooooAa3f8K/Or/goZ/yW7S/+wDB/wClFxX6Kt3/AAr86v8AgoZ/yW7S/wDsAwf+lFxQVHc/ReiiigkK82/aU/5N5+J//Yrap/6SSV6TXm37Sn/JvPxP/wCxW1T/ANJJKAPRof8AVin0yH/Vin0AFFFFABRRRQAUUUUAFFFFABRRRQAUUUUAFFFFABRRRQAUUUUAFFFFABRRRQAUUUUAFFFFABRRRQAUUUUAFFFFABRRRQAUUUUAFFFFABRRRQAUUUUAFFFFABRRRQAUUUUAFFFFABRRRQAUUUUAFFFFABRRRQAUUUUAFFFFABRRRQAUUUUAFFFFABRRRQAUUUUAePftD+K5NM0e30e2O2a9+eR/7kan+pBFfPbYJyq7EPKp/d9v6/jX0N8ffBF3rkFnrFhF581mNssP9+PJP6ZJr552qjPkrtUcOfvH2/pX4Fxh7b+0ant/g5Vy/wBetzzcR8SBVLnCff4C/U8Cvqj4VeER4Q8MW6SD/Trj97MfViAP5AV5J8G/h5ca1rEOr3cLRWFp+8RG/wCW8n8P4CvpJMKoA6ZwK+r4Ryv2d8wr9dEdFGnyvmGNtWTLcYXk5rxn4jfHD+y7iXTdAGbhTte6Yb1Vu67fXoc+9dP8bvFUnhzwo0UE32e5vT5KyY+6v8Z/LivmIkkAkbTj7vp6VpxPndbCVFgcK+WUldsdasoaR3Zoar4g1PWZnkv7+7uCx53nK/Qeg9qqQ3E1syyQymGRfussm04qGivyCVWpVmq3tby7nna9TuPDPxk8R+HpNrXH9pW45MdyN2Poy89vpXsXhP41aH4j8uK6kGl3bcCO5kAV/o358HmvmWlU8svLBhjavXPrX1OX8SZhgJJKXPDqjaFWa0R9t28iyqWVgynlcDgDH61LvGcV8j+F/iRr3hMhLW+eS3QcwXCbx+Hp9a9k8J/HnRtX8uHUlbTZ3OPMlbdGTjse30r9Py7irA4xqFSXLJ9DuhWjL3Zbnq6dKdUFpPFcwLLC4kif5ldWyCKnr7Rao2CiiimAUUUUAVryNJ4pYnxsZCrD2ORXyL478MP4S8TXdgf9Tu8yH/cJ4/XNfYDtj8q8p+PHhBdc8PrqcXFxZHLH/pn/ABV8NxXlqzDBOot4GNaHPG/Y+c260lABA56/07fpiivwltyd2eUOhmktrmKaGXy5EYOrf3GXlT+PIr688A+KYvF3hez1FPvOAsi/3XAGR/X8a+Qa9O+Bfi46L4hbSp5NtpqHCn+7KOn59Pwr7ThTM/qOO9jN/u57/wCI6KE+SVu59KA5zUcqrIu1gGHdT0ogbcHPbd09Pb881JtFfu9lZxmeoeR/EP4I2+uCW/0TbZ333ngT/Vze59//AK1eCappt1pN9La3kD208Zw0b9vp7V9rEDvXM+NPA2leNLUQ39tvfGEnTh4+uPqM9q/P874VpY1OthZKE+qfwy9fM550lLWO58iUV6Zr/wAB/EGnSyHTmXVLcHCqWVG/I9Kq6R8CfFWpTKLqKLToc/M1xIsn5IP51+ZPJMx5/ZqhO5xOhUucXoelz61q9pZW0YlmmlVFU9gTyfyFfZmm2/2Swgg7RoqYHbAx/SuR8B/DbTPBMLSQBJr5uHuZBhgOPlA7Dqce5rs423KMHIr9b4byeeU4eU6itKW99zuo0nTjd7ky9KWmpyKdX22xqncKKKKBhRRRQAUUUUAFFFFABRRRQAUUUUAFFFFABRRRQAUUUUAFFFFABRRRQAUUUUAFFFFABRRRQAxxlqBSt1qtcv5QLtwqjJY9F9/w5zQJR1uNu547VZJ5GVI403OWOAqjqT7Cvgz9qf8Aa6m8TNeeEfBF40OjJ8l/qkTYe75IKRN/Cvv35FQftc/tVt4uubrwZ4RuwmhK3l3+oQHH2tgTuVW/hjzxnudw7V8ncY4+72XG0KPQL2Hf8c969rB4WMkqlX5H0mBwVPSrX+QgPtg9wBtA+g7f45Peloor3Vd7n0V76hRRRTAKKKKACiiigAooooAKKKKACiiigAooooAKKKKACiiigAooooAKKKKACiiigAooooAKKKKACiiigDufhB8ZPEPwa8Tpqmi3LNA2PtVhLxDcoOo/3vRv4fxr9PPhB8X9B+MnheDWdGmPmAYubKXiW1kwMqw/EH3BB71+RVdn8Jvivrfwf8YWuuaNPgocT2jf6u5j/iRvw6N/D1715uLwiqx547nmY3BRxEean8R+wFvxHjLHB6t3qWuD+D/xW0X4veD7fXNFl+Vvlmtz96CXALIw9eQfcEHvXcxAbc42k8mvmmnF2Z8fKEoNxluh9FFFIkKKKKACiiigAooooAKKKKACiiigAooooAKKKKACiiigAooooAKKKKACiiigAooooAKKKKACiiigAooooAKKKKACiiigAooooAKKKKACiiigAooooAKKKKACiiigCOQcioZFyv4H+RqaTqKikYKMnooLVm9/mgWzPj3xxD9n8Z67H/dvpv8A0MmsSus+Ktt9k+IOtR/9Ng35qD/WuTr+YcdHkxVWPaT/ADPHl8TCiiiuEgDuZWVdqsRw38XHUV698Evh2NVu01+8gYWcDf6LE/8AGcfe/A1xPw98FSeNtdS3IZLKLD3Uo6KvYfUkGvq/S7GLTbCG1gjEUMShUVegAr9G4UyT61U+t4jZfCdtGHUtwjCkZ3EHk1JSL0pa/atzuGtUTOqtz17CnSHnAOOMn6V4l8W/i6IFm0fRJ/LufuzXY6x89E/2uOfYivIzLMKGXUXVrb9BSfKrsl+LXxcWxE2j6NMPthG2e4P/ACy6jC+/FeDuSzszcMxyyt94H39+/wCNBZnYl1CueWA9f880lfgOa5niM2xSnKdo9Dy6tTmdwooo3YOAfn7H+5/+vpXi+85KMHe5incUAE8jcOw969r+Evwiy8Ws63GHUfNbWx+7nAwzf0p3wk+Eis0Ota1Epwd0Fmfuqf7zf0r3CJvlHJHPQ9R9a/VuG+HY6YvFq/VR7/3jvoUbe+Otj+7PUc9G6j61NTI+h5zzT6/V47aO52sKKKKoQUUUUAFFFFABRRRQAUUUUAFFFFABRRRQAUUUUAFFFFABRRRQAUUUUAFFFFABRRRQAUUUUAFFFFABRRRQAUUUUAFFFFABRRRQAUUUUAFFFFABRRRQAUUUUAFFFFABRRRQAUUUUAFFFFABRRRQAUUUUAFFFFABRRRQAUUUUAFFFFABRRRQAUUUUAFFFFABRRRQAUUUUAFFFFABRRRQAUUUUAFFFFABRRRQA1u/4V+dX/BQz/kt2l/9gGD/ANKLiv0Vbv8AhX51f8FDP+S3aX/2AYP/AEouKCo7n6L0UUUEhXm37Sn/ACbz8T/+xW1T/wBJJK9Jrzb9pT/k3n4n/wDYrap/6SSUAejQ/wCrFPpkP+rFPoAKKKKACiiigAooooAKKKKACiiigAooooAKKKKACiiigAooooAKKKKACiiigAooooAKKKKACiiigAooooAKKKKACiiigAooooAKKKKACiiigAooooAKKKKACiiigAooooAKKKKACiiigAooooAKKKKACiiigAooooAKKKKACiiigAooooAKKKKACiiigAooooAikPzdxgZz2rIn8K6Pc3X2qbSbOWc8+c8Ks3/fRrabrSVjKEZu8ugDYECRhVQRqOAoxjH4VLTUOQadWkbW02A8L/aZ379Bx93Zcf8AsleHv1r6c+Ofhp9e8ItPB/x9WRMqH/Y/j/SvmFW3Ip74/wD1fpivwfi/Dzhmk6vSUEebiPiQUUUcjJU9OW+g/wAa+Lt7vL3Zg9wor1S0+E8HjTwxBq/h2ZIZigEllIdoVxyRu/Ecf4151rGg6loFw0GoWz20y/wuMbhnqPUdea9PGZbi8LFV5QvCWq9DR0+WPMUKCgce4o7UV5V09lYxvc3vDnjjWvCc+/Tr0wIBloZBvjb32+vA5r2Hwr+0Fpt8YYtahfTpmIH2pTmI+59B1rwCivoMtzzG5W17Co3HrGXwr0N4VZx0R9raZqNrqdqs9rcR3MLdHi+6fpVsnOfWvjLQvEuqeGrlbjTbuS3IOSi8If8Ae/vD2r1/wt+0LCwSDXoDGxOPtdqMp/3x1Ffp+W8XYTFNUsS1CT2tt8jshXhJ8r3PcI+AfrT6ytE1yx1y08+xuYrqEn78TZwcA4Poeelagz3r72nKM4KUXdPqdGnQY4yfwqvdQJPHJE6hlkQxv9DxVputN70mottv0GfIHjvwu/g/xNd6dt2wg+ZB/uEnH65rnW619G/HrwkNa8PpqsX/AB8afyx/6Zn71fOIUoNp6j+XUfpiv54z7LJZfjnQj8MtUeXWXLJyCnxTPayxTI22SNg0b/3GHOfx6UyivnFUlFKtDoznho+c+uvhz4mTxZ4Xtb0DbKB5cyf3XAGR+RB/GupI4r57/Z11d4dZ1LTm/wBTJB9oH+8rKP8A2YV9AI25Sf8AaI/Wv6KyPHfXsBGu91oz2Kb5oJky9KWmocg+xp1fSLRalhRRRTAKKKKACiiigAooooAKKKKACiiigAooooAKKKKACiiigAooooAKKKKACiiigAooooAKKKKACiiigAooooAKKKa2SfagCOcHjB9Pwr4n/bN/adeIXngHwpcyJL9zVtQTrGvP7iP/AGm7+xFep/teftDD4R+GRpGjOj+KdViKwKf+XeMkgyH3OGC+4NfmpNK9xK8sju8jsWZpPvFiec/jn8a9bB4ZzftJbHv5bgnW/ey2QxQAoIBGRnB7e1LRRX0WnQ+lTTV0FFFFAwooooAKKKKACiiigAooooAKKKKACiiigAooooAKKKKACiiigAooooAKKKKACiiigAooooAKKKKACiiigAooooA9E+B3xp1X4JeMY9Wst1zYS4TUNPzgXEX+yezryQe3T+Kv1P8AAfjLSviB4Yste0a6W6sLxBIjr1HAyrejDoR2PHavxtVA49xXvn7J/wC0PN8IvFQ0jVXdvCmqTBZ/+nSU4UTj2wAG9gteTjMOqic47nj5hg1Xh7SO6P05Q5B+tOqvY3CXVsk0brIjgMrochgRwR9Rg1Yr53bc+S1W4UUUUAFFFFABRRRQAUUUUAFFFFABRRRQAUUUUAFFFFABRRRQAUUUUAFFFFABRRRQAUUUUAFFFFABRRRQAUUUUAFFFFABRRRQAUUUUAFFFFABRRRQAUUUUAFFFFADW61G6/MM9Ccfoal70hOazaumgPln432j23xCvHfpPHHKv024/wDZa4Gvp34vfDpvGdml1YvFHqlsmFE33JEyflb8Sce9fNt9pt1pF29reW8ttPGcMk33vr9K/n/ibLq+Dxk6zheMnc8+tTs3IqVb0zTLrWL6Gxs4vNurhtka/wAz+A5plpp1zqdyIbO0nurhhhEh/i9jX0V8IPhePClv/aOoxg6pMMbP+eK4Hyn3zn865Mmyitm2KjyxtCO8u390ypUuZ3Or8A+DbXwVoUVjEd0gO+WT++5ABb9MfhXTr39zTITkN/vYz6+9S1/RFCjDD0o0aatFaJHqJcqsNbrUTsB0OPU+1LKfnGDt45PtXiHxc+LhUTaNokpV/u3NyPvAZ5WP/a9fYivPzLMKWW0XWq/IJPlV2L8W/i0sCzaPospWX7k9wPvA55WP/a6E+xFeHvksS2Cx5LD+L3pCckkYI6hh/F70lfgOZZpVzfE+0qTtE8qc/ayYUUUV4atbR3Rna2gUo3A5QjcOhb+D3X3pKKq8k1KHQR7P8K/jGIHh0nXGwp+SG+P06Sf0r3aF0kjVkO5TyG9feviJhlCFyxP3lXrj1r0z4Z/F+fws6afqvnXGmMPkkIzJF2+X29frX6Zw/wATqlKOExrsuku3907KNZt8ktj6WhIw2BjmpKqaZew6lZR3NvIs0Eo3I6HgirdfsEGnFNKx3+gUUUVYDG6/hUe7knsKWTAlHUkdAOleW/Fj4rp4XibTdLYS6qw2s4G5YAe5X+I+3avNx2Mo4Gi6tfpsKT5Vc7LxH450TwsudS1CO3faGEPLSEZPIQc44PPtXMW/x38K3E217q4t0LfLJLHhPz7fjzXzZd3M15cyTXE8lzMxy80x3SMfVj3P9MDtUNfktbjXGTnfDQhyre+5xPEyvofaul6naatai4s547iF+Q8ZyDxV0dq+Svh146ufBesxSCQNYSuq3EXseA1fWFrMLiFZFOVYAj6Yr9CyLOaec4dyjZSjvbb5HRTq+0J0GBTqanIp1fUq7WpsFFFFMAooooAKKKKACiiigAooooAKKKKACiiigAooooAKKKKACiiigAooooAKKKKACiiigAooooAKKKKACiiigAooooAKKKKACiiigAooooAKKKKACiiigAooooAKKKKACiiigAooooAKKKKACiiigAooooAKKKKACiiigAooooAKKKKACiiigAooooAKKKKACiiigAooooAa3f8ACvzq/wCChn/JbtL/AOwDB/6UXFfoq3f8K/Or/goZ/wAlu0v/ALAMH/pRcUFR3P0XooooJCvNv2lP+Tefif8A9itqn/pJJXpNebftKf8AJvPxP/7FbVP/AEkkoA9Gh/1Yp9Mh/wBWKfQAUUUUAFFFFABRRRQAUUUUAFFFFABRRRQAUUUUAFFFFABRRRQAUUUUAFFFFABRRRQAUUUUAFFFFABRRRQAUUUUAFFFFABRRRQAUUUUAFFFFABRRRQAUUUUAFFFFABRRRQAUUUUAFFFFABRRRQAUUUUAFFFFABRRRQAUUUUAFFFFABRRRQAUUUUAFFFFABRRRQAUUUUAFFFFAFe5jWUMjd1Ofp3r5D8f+GG8I+Kr7Tx/wAe24y2/tGxz/PdX2BIcc15F+0B4VGq6JBrEPFzYnB/3GOP518PxZlyx2BdRbxMq1PnjfsfPVFKxyc0lfg+vU8k9O+BXiw6R4iOkztttL/hW/uSjp+fT8K9/wBT0Oy8QWclrf2kdzAx4jkHC/5NfGsUrwSxyI211YPG/wDcZef16V9bfDnxanjDwta6hjbL/qpU/uuAMj8iD+NfrnCGYxrUZZbVj726/wAJ6OGnzJx7Hl3jD9n2Rd1z4el8wg5+yXB2KP8Adb06cV5JqWk3mi3kltf2r2lwpyUcYz2yPUcHmvtHAZ8g4wcVm+IfDWmeJ7T7NqdrHdQ5ztkGQD6115hwhg8UnVwT5ZFTw6esdz40brSV7F4x/Z/mtDLc+H5xOp+YW0x2MvsjV5Lf6fdaXcNb3kEtvOv3knGG+pPf61+X5hlOMy2dq8brucEqTi7Mr0UUV5PorEbFzTNZv9EuFn0+7e0mBzvjbkj0xXrPhP8AaEmt8Q6/aiSLoZ7dPnPuV/rXjVFevl+b43L53wtS66x7GsKk6eqPsfw/4p0nxJbLLpt7HdD7xjDZZT6Edq2F7nnJPftXxRY311ptwtxZTS2869JITsb6bv6V6j4R+P2oaaVh1u3e9tcgG4QbXj+v9+v0/LeMsNXap42PI+jOyGIhN2lufQVzClxBJC/KSKVP49a+S/iN4Ql8HeI57Yr/AKDI2+3PohJ4/PNfUvhzX7DxLpsd3YXK3MR4LDscDgjseRxVfxh4P07xlp32PUI845jlX70beq+9ezneVUs8wqnSd2lozWpBVI2ifHhJ3MC27BwDSFCVYDaoI+Zv4sDtXqmr/s+65BcyLp1zaX0OfvXEm2Q/73ynnpW74R/Z6Nvdx3Ovzo8aEH7LbNuRz/tcCvyahw5m86vsXTsusu5wRoVE7Ef7Pfhefz7zXbiFoo5Yxb24f+IHlz/46v5V7ojbhn15qCys4bC1S3gjWGFBtWNBhQParHTAr9tyvL4ZThI0E7vuejFNRSY9elLTUOQfrTq9woKKKKACiiigAooooAKKKKACiiigAooooAKKKKACiiigAooooAKKKKACiiigAooooAKKKKACiiigAooooAKKKKAI3ADg98VxnxY+ImmfCrwTqHiLVCWhtkykCf6yeT+GNPcn9M118528gDfjAz/ntX5r/tmfHFviV45m8P6ZIJPD2iMyZH/Lacffb8zj/gNdGHpOtUSeyO3CUHXqpPY8W8feN9T+I3izUPEOryeZeXshkIH3UX+FF/2QOB7VgUdTnOcgH6cDiivr0lFWR9uoqC5V0CiiimMKKKKACiiigAooooAKKKKACiiigAooooAKKKKACiiigAooooAKKKKACiiigAooooAKKKKACiiigAooooAKKKKACiiigApRhsgovQ/f+63t9R1H1pKKze5LPu/9hz4+nXbJfAOtzsdRtUMmm3Mn+suIVA3xt/tL1+hFfYcQGOOlfi/4b8Q6h4T8QWGsaVL5N/ZSefE3fcvIH48g+2a/WH4HfFGy+Lvw50zxJZ4R5123UQ/5ZzgDev05BX/ZK18/jqHJL2nc+WzLDck/a9z0NBxTqZGdwzT68u99TxdwooooAKKKKACiiigAooooAKKKKACiiigAooooAKKKKACiiigAooooAKKKKACiiigAooooAKKKKACiiigAooooAKKKKACiiigAooooAKKKKACiiigAooooAKKKKAGMOaqX2m2moELc20N0MfcljVv51dOM0jdaiUebRgVbLTrWwBWCCO3X+5GoUfkKtgYzQvSlpxioqyAax5qNmAHp6mnsecV5H8c/HU+h2UOkWEwt7u8GZJf7kfI/UgivNx+Mp5fQlXq9NhSlyq5ifF34uAGbRtDmMTgbbq7H3oxnkR/7Xr7EV4oxychQoPQD/P4/jTVIZQwG3dk49Of8mlr+fsxzSrm+J9pOdonlTn7WTCiilwzfKg+Y9Fb+P2X3rxFZtK929jO1tA2s/Cfe7Bv4/ZfevaPh98DYtS0przXo3BnX9xAOGi4+8eeT7e3vV34RfCZLMR61q8e64HzW9q3WPp8x9+v6V7TEBt4655xX6xw7w0pU/rmYrmb2XkdtKk2k5bHyX49+Hmo+BbwifEto5zFdIMBueNw7HjpXKYxnhQ38RXua+0dW0211m1ks7yIXFvIpVlYfL+P9K+b/AIlfCm78GyveWe660pjhWP3ofZ/bpXjZ/wAM1MJevhIXh/6QKpQUfeR59QxIGB1bijIJODu5+8v3W9x7UV8Be+0ubz7nGztPh/8AEy/8EXgib/SNNkOJbY+vdl98YH4V9LeHfENj4p0qPULCXzYXOMHqhwMqff8Axr41rf8AB/jXUPBWpC7sJDg8Swv/AKp1/wBr39K+6yHiSpl8lhsS+em9rfFH0/unRRrOm+WWzPsJcbTTGxkNzx0Haub8FeNtO8Z6aZ7ORjKmDNbSf6xCf6VxvxZ+LS+HEm0nSm8/VWXEhj/5ZZz/AOPf/Wr9Zr5phaGF+tc6krXTXU9FtRVx3xW+K8XhuGXS9LY3GqMuGaMcRZz196+eZ7h7uZ5ZXaSZzmR26s1JLNJcyvLM7yTud0jyfeZvf3plfhea5viM4xCk52j0PLq1OZ3CiikY7QSvynu3t6V4UUr8sXdsxTuSRqXkRU/1hI2/XIH/ALNX2hodobDSLO2Y5khhSNvqFArw/wCC/wAL5Li6i8Qamm23gObaL+82B836/pXvqnJyeD6V+z8H5XPB4eVat9t3R6WGhyrm7kiDAp1NQ5B+tOr9GV7anSFFFFMAooooAKKKKACiiigAooooAKKKKACiiigAooooAKKKKACiiigAooooAKKKKACiiigAooooAKKKKACiiigAooooAKKKKACiiigAooooAKKKKACiiigAooooAKKKKACiiigAooooAKKKKACiiigAooooAKKKKACiiigAooooAKKKKACiiigAooooAKKKKACiiigAooooAa3f8K/Or/goZ/yW7S/+wDB/6UXFfoq3f8K/Or/goZ/yW7S/+wDB/wClFxQVHc/ReiiigkK82/aU/wCTefif/wBitqn/AKSSV6TXm37Sn/JvPxP/AOxW1T/0kkoA9Gh/1Yp9Mh/1Yp9ABRRRQAUUUUAFFFFABRRRQAUUUUAFFFFABRRRQAUUUUAFFFFABRRRQAUUUUAFFFFABRRRQAUUUUAFFFFABRRRQAUUUUAFFFFABRRRQAUUUUAFFFFABRRRQAUUUUAFFFFABRRRQAUUUUAFFFFABRRRQAUUUUAFFFFABRRRQAUUUUAFFFFABRRRQAUUUUAFFFFABRRRQAUUUUARuMn8KqahZxX1jNazDMUqFJB6qRg1bkODSDHU9xWU4Rldy6qw2ro+NfFfh+Xwv4hvtMl58iQhD/sHlf0IrIr3X9obwuJLa31uDjyQILj/AHCTj9Sa8LIx/T6Dj+lfzlnGB/szHzpz2fw+h5FRWm0JXpHwP8Yf8I/4nXTZuLTUvk3f3JB9z8+RXm9ORjGQw+9kEfVeRXBgcVWwNaGKh8cXb/t0mm+SVz7ch+bc3Qk8j0qTOa4/4YeLF8X+Fba9Zs3cf7udB2cAf0xWb8R/idZ+DIjbQFbnU5B8kX8MfXDP/s9ce+a/ol5hhaWF+tt+41c9Xn93mNjx14707wRZ+bdOXuJF/c26n5pDz93+tfMXi3xZf+L9Skvb5wFfhIU+6i5OAP1/EmqWs63eeIdQlvr6fz55D970HpVGvxPPc/nmsuSn/D6ehwVKvPoLknGV2jtSUU4BiPkG5uwr5W0rqMOpzbDaK7qy+DXiG80ManEsJZvm+zt98rjOV964u6tZ7Kd4LmKWGZDhln+9+NdmIwWJwsI1KkLplW5PeIaKKK4b31SsK99Tqvht4quvC/iqyeKTFrPKkVxF/fUkgflzX1pDjZkNvB53etfJHw38Py+I/GGn26/6iNxNcZ/55qef5ivriLgFePlOOPTtX7NwV7f6lV5vhvoejhvhJl6UtIvSlr9KR0hRRRQAUUUUAFFFFABRRRQAUUUUAFFFFABRRRQAUUUUAFFFFABRRRQAUUUUAFFFFABRRRQAUUUUAFFFFABRRRQAUUUUANbrSGkY/N+FVbmQIhcuI1XJYnvwf5dfwqWrtLuPdpHiH7Xnxm/4VN8OZLawkKeINc3WlmV+9GmP3so91UgD/adK/MUkkliQdxJ+Xp1PT27D2Ar1f9p74q/8LY+KOpX8ErNo1g/2OwjH3XRGbL/8Ccu3415Pt2kjKEjqE7GvqsHS9hD1Ps8Bh4Uaa7sKKKK71seilbQKKKKYBRRRQAUUUUAFFFFABRRRQAUUUUAFFFFABRRRQAUUUUAFFFFABRRSHOMjrnFAC0Vr6T4O1/xDgaRomoavITjFhZtcEH0wFPr+tdnpv7NHxO1RQ0XgnVAW7XEfkn8mK4/L8awk4Qd3Oxi6sYu052PNaK9ni/Y4+L1ymR4OKj0bULVT+soNEv7HPxdiTLeEZAB/zzvbRz+kpNT7em/+XgvrOHX/AC8PGKK9L1P9mz4n6UN1z4L1Z1Ufft4RM49tqk8e9cbrng3XvDy51TQ9R0wAfeurN0b/AMf5H8qtVac9L3KjVpVHaDuY1FBwAMDj19aK1VktDa1tAooopiCiiigAooooAKKKKAFXpX0R+xj8ZT8OfiKmh6hME0PXnWByTjyrj/lm/wCJwv4187U6JzHIGXkqQcevOf0wG/4DXNWp+0i0YV6Pt6bifthbEGPj1PHp7f0qavHP2XviqvxZ+FWnX00uNWsf9EvE9ZFVcN/wJSjf8Cr2FF2qAetfJzjyScex8LUpulNwfQdRRRUGYUUUUAFFFFABRRRQAUUUUAFFFFABRRRQAUUUUAFFFFABRRRQAUUUUAFFFFABRRRQAUUUUAFFFFABRRRQAUUUUAFFFFABRRRQAUUUUAFFFFABRRRQAUUUUAFFFFABRRRQBFMOc9sHNfNPx9SRfHn7z7ptUKf7u5v65r6YauE+J/w9i8b6aPLKQ6lAN1tK/RjzlT7f418txHl9TMsBKhS33+4xqx51Y+WG60lamueF9T8OXT2+oWlxbBP+Wi/6s/7vt/8AXqDT9Hv9anS3sLN7uVj92Pk49T/d+tfgUqFf2vslC8tmeY48r5SmqGRgoUSA/ejb+P0C++a96+Enwj/s/wAjW9Zj/wBLOHht26xehPvU/wAMfg5HoMy6nq5jlvF5jgHKxdOSe7Zzz9K9ciXg4zjPfv8ASv1Phzhn2TWLxi16I7aFG3vsfAMKTj5ick+tS0i9KWv1JNPVHaMfr0qtcwR3UbxSoHjdcMr/AHWHpVlvvUdKycYzvGUdAPnz4pfBmTTRLqmhI0tv9+S0TrH1yw9v8K8fGe5BPt1/H3r7ecbpOCTxyvavIPin8GY9UE2p6IixXYG+S3HSQ85I/wBr/AV+XcQcL35sVgo36uPfzOSrRXxx3PAKKluIJLaZopY/JmU4eM/eU+h96ir8oknF2k7vuefr1Lml6rd6Pdrc2U8kEwBBMX3iDVWSV5nZ5XMkrEl2PUn3ptL1q3UqSjyvYBKKWk4yd3yjs3v6VnaV1GHUQu8AHPyr3b+leufCb4RDVZItX1mLFmpzb24/5a9CGb25/SpPhL8IhqLxaxrUQ+zK2Ybcf8teh3N7c171blVjCLwo4GOmPav0/h3hlTccZjFdbqPf+8d1Gi3actiS1CrCFT7q8Ajpj2qeooMbWx61LX69G1lZ3R3MKKKKoQUUUUAFFFFABRRRQAUUUUAFFFFABRRRQAUUUUAFFFFABRRRQAUUUUAFFFFABRRRQAUUUUAFFFFABRRRQAUUUUAFFFFABRRRQAUUUUAFFFFABRRRQAUUUUAFFFFABRRRQAUUUUAFFFFABRRRQAUUUUAFFFFABRRRQAUUUUAFFFFABRRRQAUUUUAFFFFABRRRQAUUUUAFFFFADW7/AIV+dX/BQz/kt2l/9gGD/wBKLiv0Vbv+FfnV/wAFDP8Akt2l/wDYBg/9KLigqO5+i9FFFBIV5t+0p/ybz8T/APsVtU/9JJK9Jrzb9pT/AJN5+J//AGK2qf8ApJJQB6ND/qxT6ZD/AKsU+gAooooAKKKKACiiigAooooAKKKKACiiigAooooAKKKKACiiigAooooAKKKKACiiigAooooAKKKKACiiigAooooAKKKKACiiigAooooAKKKKACiiigAooooAKKKKACiiigAooooAKKKKACiiigAooooAKKKKACiiigAooooAKKKKACiiigAoopPagBj/AHhzTcYHpWPrfi/RfD5J1DUbe0OMhJXAYj1A6/8A6qxrX4reF7yTYmt2qluFaXMan2y1ebUx2Ep1PZ1asVLonuPmsdpF0POeafVbT50ubfzY5FljY5V0HB+nr9as16EXdJ3v6CCiiiqAKKKKACiiigDJ8R6VDrmkXmn3C5huIjGfqa+Pda0mbQ9VutPnXbJbuYz9B0r7RnPX5tpIGD+NeCftCeFvs2oWeu26BIpv3VzjuwzsP6n8q/OuMcvjiMKsXHeGhz16fPG/Y8booHGR2Bx/j+uaK/FWmnqeYtTofCvjjUfB8V6lkEK3SBSW6oR3X3rEu7uW/upriaV5pZG3F5PvH61DRW1TE1akI05ztGI7hRRV3SNIvNcvo7Owt/tNzIcCMfxD1b2HWppxnVmqdCN79R259Cvb2015PHBbxySXDnCJH1Y+le+/DD4ORaM0WqazHHJfNgxwfwxcDk/7XX9K3Pht8KbPwZCLq4b7VqrjDy9l/wBlfYV6Eq8da/YOHuGIYVLE4te8d1KhyJMaoAONpGOOe/0rn/FvgbSPGUJj1G3DMFws6fLInXo3p7V0TE7hTs8da/Qq2Hp16bhWjzRfQ7Gro+dNe/Z71q2lb+yL2O8hAyqysFcj8eD9ax7X4F+Lbify5bKC0VgAZpblOvsqf/rr6hxz60vHpXxdThHLJ1PaKMo+SeiMHh4PVnHfDr4fW3gPTJIkzJeSgedOe/A4HtXYryWPYnIPrwKdHwtK3WvssNQhhqMaNO9krK+5qoqKshV6UtIvSlrrGFFFFABRRRQAUUUUAFFFFABRRRQAUUUUAFFFFABRRRQAUUUUAFFFFABRRRQAUUUUAFFFFABRRRQAUUUUAFFFFABRRRQAxxnivBv2x/iefhv8IryG0lEerazmxtTnmMH/AFkv0VTj/gQr3S5IUhsBiAQAT6/5A/GvzV/bg+JB8afF6TRreXzrDQIWtFAPBlfDTt/wHAT/ALZ114al7Son2O7BUvaVk+x88nqcHK9Af0/+tRQeg+bcDlg3qCSR+hFFfWn3DCiiigQUUUUAFFFFABRRRQAUUUUAFFFFABRRRQAUUUUAFFFFABRT4LSW+mighhaaaRgsSRgtI7f3VVfmY+3Svp/4QfsJ+JPGgg1DxbcHw5pbYb7MED3cq8HBU8RDk9dx68dK56teNJe+YVcRHDq8z5htrWW8nSGCBriVztWJR80h9FH8R9q9w+Hv7GvxK8eqk0unReHNPfpPq/7pwODgRAMe/oo/2uw++vhr8CvBnwpt1Xw/o9va3e3El66mSd/+Bntx0AA68c16GihEIAAHr6149TMHL3aZ4FfNm7+yPlHwT/wT58IaUsb+I9V1LXZlAJhTbb25/wC+cue/Vq9u8K/AnwD4N8v+zPCWlQSLwsz26ySD/gbEt+tegJyD9aXHvXmzq1Kj95nkzxVatrOQQxrFGERVRV4CqMACpV6U2Pgdc0+sdjmCiiigBrdahnhSdWWRVZCMEOMqR9DxUzdaVelAHnPin4DfD3xkWbVfB+lSysNpmitkhl7nPmR7W7+v4V4f42/4J8+ENWEknh3WNQ0O4zlY5QLiHP47W/8AHjX1m5+Yfyoz71rCtWpfDKyOiniKtL+HKx+YHxD/AGNviN4DSe4h05PENmnzefpWTJj3jxv7Z4yOeuc14dcW8lpM8M0UkE6Ha8UoIdW9CDyDX7XMAQT0xzmvOfiV8BvBXxYgK69o0UtwV2pexL5dzGOcFZBz1JO05HtzXpUcfL/l5qetRzSS0r6n5J0V9Q/GH9hbxJ4OjudR8I3D+KNNTLNakCO8VefvDpIMY+4ATzxxXzHdW0tncSW88LW80R2PC6bGQjsVPIP15r2adWlX1jue/Sr0cSuamRUUUV0HSFFFFAgooooA+if2IviefBXxT/sO6mEem6+gt8H+G5U5hP45dP8AtoK/ShFAC7eFxwPSvxV0+/m0zULa7tpPJuYJFmjl/uOhyrf8BODX6+fB7xxD8SPhr4f8RQEf6daq8qj/AJZyj5ZU/wCAuHX8K+dzGjaXP3PmM1o2kp9ztF6UtNXpTq8lHhMKKKKBBRRRQAUUUUAFFFFABRRRQAUUUUAFFFFABRRRQAUUUUAFFFFABRRRQAUUUUAFFFFABRRRQAUUUUAFFFFABRRRQAUUUUAFFFFABRRRQAUUUUAFFFFABRRRQAUUUUAFFFFAENxCk42sqN7NSQwRwLtjjWMZzhelT0UAIvSloooAKKKKACiiigBjHBqJiCScemSOvtT5R9CccA9K8b+LXxcTSkm0jR5o2vyNs9wh4tx7f7XH8q8jMMwo5dRlVrv0FJ8qucx8etS0O61qOGxjzq6nFxPB0U8/K3+1jH6V5Qpyo+bdjjNOZmkdnfO9zuJb7xPqfekr+d8xxv8AaWIlX7s8mcuaTYUUtIW2ckbh2HvXA+ZySh1Mxd2FIxuHcV7H8J/hI140Wsa3GHtVObe0/hfjIZ/YdvfNL8J/hGbuSHWdcjEkA+aGz/hfjIZ/YdvfNe8xKI0Cg5X+H6V+pcN8OKVsXjFdbqPf+8d9Cjb3x9uqpEFX7o6fSpajiIIbBzzUlfrMGnFNO6O1hRRRViCiiigAooooAKKKKACiiigAooooAKKKKACiiigAooooAKKKKACiiigAooooAKKKKACiiigAooooAKKKKACiiigAooooAKKKKACiiigAooooAKKKKACiiigAooooAKKKKACiiigAooooAKKKKACiiigAooooAKKKKACiiigAooooAKKKKACiiigAooooAKKKKACiiigAooooAKKKKAGt3/Cvzq/4KGf8lu0v/sAwf+lFxX6Kt3/Cvzq/4KGf8lu0v/sAwf8ApRcUFR3P0XooooJCvNv2lP8Ak3n4n/8AYrap/wCkklek15t+0p/ybz8T/wDsVtU/9JJKAPRof9WKfTIf9WKfQAUUUUAFFFFABRRRQAUUUUAFFFFABRRRQAUUUUAFFFFABRRRQAUUUUAFFFFABRRRQAUUUUAFFFFABRRRQAUUUUAFFFFABRRRQAUUUUAFFFFABRRRQAUUUUAFFFFABRRRQAUUUUAFFFFABRRRQAUUUUAFFFFABRRRQAUUUUAFFFFABRRRQBBcEq6sOg6/SvEPiv8AGKaxuZdG0ORIniOy4uW5KnnKr6HGOff2r1Px9q50Lwtqd6h/eR2z7B/tnhf1r4+di7lm++eW/wB48n9Sa/OOLM3r4LloUJW5lqc1apyK3cdPPJczySySPK7nJeQ5Y/U9/rUZQOPcUUV+LeruecdD4Z8d614Sn3afckQ9Wt3G6Nj67fXAHNe1+DvjvpWt+VBqi/2bdHjzG/1Tfj2PtXznQ3IAK/L13e9fR5bn2OytpUXzQ6rsbQqzjoj7btp0uo/MiYSRNyrhsg/Spuh6V8heF/iDrfhCVWsrsGDOTBINyn32+vHWvbPCXxy0bXJEi1ENpl03G6Vv3bH29PpX6rlvFOBx7jTqy9nN7R7ndCvGXuvc9Tjxg4GOafUNrKk8QkjYOjcqw6EVNX260W1jYKKKKYDW+9XP+NfD8Xifw9e6dMgZZ4yFJPRxyv61vucNUZGT7cVzVqUK0JUX9pBbmTTPie8tJbC7mtp12zROUce461BXqfx68K/2V4ii1OA/6Pf48wf7Yzn9MV5YBwCOhr+a8zwU8uxU6HRM8eUeVtBRRSOSBxu/3uyf/r6fhXn205ee12QbXhbwjqXjLUlstOjI7yzv/qkX/a9/Svp3wJ4C0/wTp4S3DSXDD97czffb/wCtWf8ABqXTLnwXaPp8KQBTtmjTtJgZz74IP413anJOa/cOHclw+EpQxUtZyVz06MOWKkEAATC5wD1PepaahyKdX3ivbXc6AooopgFFFFABRRRQAUUUUAFFFFABRRRQAUUUUAFFFFABRRRQAUUUUAFFFFABRRRQAUUUUAFFFFABRRRQAUUUUAFFFFABRRRQAUUUUAFFFFABRRRQBy/xF8U2/gjwfrOv3R/cadZyXLLnG7aNwH4kBf8AgVfj3rGp3Ot6pd6jeyeZeXcrzTP/AHnZiSfx6/jX6Ff8FAvGh0H4R2uhQy7LjXLxI2X1ij+Y/wDj5ir86nILtjsT/wDW/TFfQZdTtSlLzPqMqo/upT7sSiiivZep773CiiikSFFFFABRRRQAUUUUAFFFFABRRRQAUUUUAFFFAHP3dwwclui47/WgAr0L4O/A3xN8adaNtotsEsYTi41CckQQeu7HLHBGAvrzxXo/7Nf7JupfFp7fXfEHnaZ4TQ5+Vsz3x/uoP4UxjLfUYPVf0Q8IeGdL8IaFb6To9hDpthbDZHbQrgKMDqe59Tz9T1rycVjfZXhHc8XGY9Ub06fxHm3wU/Zn8KfBe3jms7b+0taKbZNVuVBlbj/lmBwn4f417FF93qD9Of1705RgUtfPyk5PmZ8tKUpvmluxy9KWkXpS1JIUUUUAFFFFABRRRQAUUUUAFFFFABRRRQBDKMnAOCemOo968a+N37M3hP4zWj3Nzbppmvr/AKrV7VA5z2EqHiRck8N05IKk5r2lutMPWrhOVOV4lxlKnJTjuj8jfi/8DPFHwY1xLTXrZTYyuVg1WDJt5x2AJ5B9j0z3GCfPgD1ORnsX3Y+lfsx4u8KaT420S60jWrCHUtPnTEkE4yp9/Yjsa/O39pT9lHUvg9PPrWiedqfhOQ5aWRfNktPaX/Z6AP747V7uGxqqvknufUYXMIV7Rr/F0Pnmik3MwBJGf7u7cR7E9/X8RS17Fktj2tftbhRRRQAJkyLt5cMuF+ucmvub/gnl48F34f1/wfcSCVrSUX1oP70TfI6/gUX/AL6r4Zr2L9kvxp/whXx18NSu+y01CRtOnH+zKAif+RGjrixVPnpt9jix1H2lFvsfqnGcr1zz+tPpkfIPOTk0+vlD4cKKKKACiiigAooooAKKKKACiiigAooooAKKKKACiiigAooooAKKKKACiiigAooooAKKKKACiiigAooooAKKKKACiiigAooooAKKKKACiiigAooooAKKKKACiiigAooooAKKKKACiiigAooooAKKKKAGsecVC7AHJyfQdqfK20nHLY4FeNfGL4rnS/O0TSZQL3G2ec/8sgew/wBr/GvIzDMKeXUZVavyE3yq434t/F4acs2jaJMn2xhi4uB/yy7bR/tcfqK8HZ2kdncEOxyyt94H/a9+/wCNDncxYjDNyyt94H39+/402v5/zPM6+bYlTrzsvsnl1KvtHYKKKDwMgbm6AV4/7xySTu2YrQDgckbuwHvXs/wl+ETXLxaxrUQeMfNb2h+6/GQz+w7e+aX4R/CTzZIda1pA4HNvbH7ucAhm/Pj6V7rCBsAGQB2PUfWv1ThvhzmtjMZ6o76FG3vkkChI9oOcHmpaahyD7U6v1mLTScdjsCiiiqAKKKKACiiigAooooAKKKKACiiigAooooAKKKKACiiigAooooAKKKKACiiigAooooAKKKKACiiigAooooAKKKKACiiigAooooAKKKKACiiigAooooAKKKKACiiigAooooAKKKKACiiigAooooAKKKKACiiigAooooAKKKKACiiigAooooAKKKKACiiigAooooAKKKKACiiigAooooAKKKKAGt3/AAr86v8AgoZ/yW7S/wDsAwf+lFxX6Kt3/Cvzq/4KGf8AJbtL/wCwDB/6UXFBUdz9F6KKKCQrzb9pT/k3n4n/APYrap/6SSV6TXm37Sn/ACbz8T/+xW1T/wBJJKAPRof9WKfTIf8AVin0AFFFFABRRRQAUUUUAFFFFABRRRQAUUUUAFFFFABRRRQAUUUUAFFFFABRRRQAUUUUAFFFFABRRRQAUUUUAFFFFABRRRQAUUUUAFFFFABRRRQAUUUUAFFFFABRRRQAUUUUAFFFFABRRRQAUUUUAFFFFABRRRQAUUUUAFFFFABRRRQAUUUUAc18QdKbW/CmqWKH95LbuE/3xyv6ivj85zlvvnBb69/1zX2/MAWAPcfl6180fGTwC/hvWl1Kyi/4l905Ozp5THqv9fxr8u40y6pXhHHUvsaM5cRT57PsebUUpPRf7vFJX5Bp9k4JasKKKKCQoYAYLbWB42/xfWiigDqPCXxG1zwdKfsl6Z4B1tZRvX/vn+H/AHv8K9s8I/G/RPELwwXrHTb1+AsrZRz6A96+a6VTyy8sCMbV659a+myziHHZY1Cm+aC6djeFWcdEfbsEiyoGXGPbpTvl3cHmvkvwn8Tte8HMq21091bKPmtbhMr+f8P1r27wb8ZtF8TmKC5K6ZfuMCOeX5XP+y/ev1fLOJcBmVoSfLPsd9OrGej3PSk6GnVFAdyZ9T26fh61LX2Sv1NTlPiX4XTxf4UvLA/6wIZYv+ui8rXyNIjxuRJ/rM4f/eHB/UGvt2Y4PuORXzH8afCX9g+LHureENbaid8JHaT+Mfpn8a/L+M8tjOEcw/l0l/h6ficmIjezPPKKByi46AYor8gTk9ZbnDJWZ6F8GPGf/CNeJ0s7hgLDUP3b/wCxJ/A386+nIgCow24YwG9a+IlJR946qpcfQYJ/XbX2L4K1Vtb8KaVfP/rZrdTJ/v4w36g1+u8F41zo1MHV+x7y9Gd2GqXTj2N2PofY0+mocinV+oxvbU67WCiiiqAKKKKACiiigAooooAKKKKACiiigAooooAKKKKACiiigAooooAKKKKACiiigAooooAKKKKACiiigAooooAKKKKACiiigAooooAKKKKAI3GW/ConwSoPTqf1/wAKmYc/hUE7FVOG24B/lj+ZFF7tIm11bzPzu/4KC+LG1r4tadoySZi0jTlUw/8ATeU72P8A3wE/KvmLcWJOcqSSB6Akn+prvvj54iPir4y+MNSL+YsmpTRRt/0zjYxx/wDjiLXA19hh48lKMT7/AA8OSlGPkFFFFdB0BRRRQAUUUUAFFFFABRRRQAUUUUAFFFFABRRSFgoH940AKpCtyu4lht3dF65P1r6c/ZP/AGVJPiPND4p8U2zxeGIm3WttIcPesCTyf4YvX1xjtXN/st/s7P8AGTxJ/aGsROvhKwkC3Lg4+0ycEQKeuCMFj2GAOWWv0w0qwg0uxhtbeFLeCJRHHDGMLGoGAoA4AAGMDgdBwK8bG4pRvTjueBmGMUL0o7kmmW0FjZpbWsSQW0AEccUYwFUAYGO3+GKuUyPGDj1p9eBr1PmdeoUUUUAFFFFABRRRQAUUUUAFFFFABRRRQAUUUUAFFFFABRRRQAx+v4VQ1Kzh1G3ltriJJYJ0Mbo65DDuCO4P6VfbrTdopKWtiXzJpxPzk/at/ZXn+Gt1L4m8L2zS+GLh91xAhy2nPnjB7xkn8CSK+ZvXAwpPB7H1I/HNftPq2m2+rWU1ndwrcWs8bRSxOMq6kYKt7HvX5m/tTfs7T/BjxOLvTFabwrfyE2zv962JyTCfZe3sRX0GBxfMvZM+ry/He0/d1t+h4XRRgjqME9/WivYWiPcXN9rcKmtLqXT7u3urd9txE+6Mf7YIK/8AjwWoaUAk5J2rwN3vkf0zSesuXuhyV/d7o/ZrwL4hi8W+D9F1u3IMOo2cN2mPSSNX/rW7Xg37FHiRvEX7PmhpJJ5k2nyzWTn2V9yf+OOle8L0r42pDkm49j8/rQ9nUlHsLRRRWZiFFFFABRRRQAUUUUAFFFFABRRRQAUUUUAFFFFABRRRQAUUUUAFFFFABRRRQAUUUUAFFFFABRRRQAUUUUAFFFFABRRRQAUUUUAFFFFABRRRQAUUUUAFFFFABRRRQAUUUUAFFFFABRRRQAUUUUAYvirUzo+iajeIP3kFrJIv1Ar43nuJLuVp5v8AWynzG+p5/rX2hrWmpqtjc2snCTRNCx/2WGDXx3ruh3HhvVLjTrmLypYHK/7y5O0/livyTjmGInKi/wDlyt/XocWJ6GfRR1oAbPyDc3QBv/Zfevyz33JJbs4nuKFJbpuHQD3r2v4S/CP95FrWuoGA+a2tj93OMhm/pT/hF8Jwrxa1rUYkcENb2z/wnGd7+/p9K9vjICjk9e/X8a/VeG+HY6YvFq/VR7/3juoUbe+OtsbDjI56HqPrU1Mj6HnPNPr9Xjto7nawoooqhBRRRQAUUUUAFFFFABRRRQAUUUUANbrSUrD5s1n6lrlhpePtl9BZ5Gf3siqT+dRKUYq8gNBTkU6qOnapaakm+1njuEz9+Jgwz9RV0HOacZKSutgFoooqgCiiigAooooAKKKKACiiigAooooAKKKKACiiigAooooAKKKKACiiigAooooAKKKKACiiigAooooAKKKKACiiigAooooAKKKKACiiigAooooAKKKKACiiigAooooAKKKKACiiigAooooAKKKKACiiigAooooAKKKKACiiigAooooAKKKKAGt3/Cvzq/4KGf8AJbtL/wCwDB/6UXFfoq3f8K/Or/goZ/yW7S/+wDB/6UXFBUdz9F6KKKCQrzb9pT/k3n4n/wDYrap/6SSV6TXm37Sn/JvPxP8A+xW1T/0kkoA9Gh/1Yp9Mh/1Yp9ABRRRQAUUUUAFFFFABRRRQAUUUUAFFFFABRRRQAUUUUAFFFFABRRRQAUUUUAFFFFABRRRQAUUUUAFFFFABRRRQAUUUUAFFFFABRRRQAUUUUAFFFFABRRRQAUUUUAFFFFABRRRQAUUUUAFFFFABRRRQAUUUUAFFFFABRRRQAUUUUAFFFFADW61leItCtfEekXOn3kQlgnXayn9PyNaTnDAe1HXFc9SKq3pT2khtXR8deLfDN34S164067+Yocxy/wDPROzfoR+FYjda+p/it4Ej8ZaMWhG3UrZS9u/971T/AIFXy1LC9tI0MqbJoyVcf7WeR+HT8K/n/PMollGL0+CWx5tWnyvmGUDhs0UV8vZR0Ry3uTS2UsVstx5cwgZ9hmT7ucDg/mKiOckYwBwD6+9dX8PvF0fhvUZYL9RPo92AlzA43rgnh9vt6+9ek+KvgRY6xbC/8Oz/AGZnAdbacnyv+An+HNfRYXKKmPoe1wVpyXxQlv6xOiNNTV47o8KorS13w5qHhu7kttRsGgZTnJ5De6t/EPf29qzcHA9O30rwZ050pOFS/Mt77/Mxle+oUMAVGcsScBV6/WilrO3L7xJ1/hL4qa/4QdIo5zdWStlre5TP5H+HtzXt/hH4y6J4nZLeRxpt2cDy7mT5X9kfvXzBQcqAdpbJwNvUGvqcs4jx+W2jTalT7S3/AO3TeFWcdEfb0J3KSvTPHFch8U/Bv/CaeGZYIxtvoMy27+jdx+PSvBPCfxY13wm4iEx1CyXg29x1X6V9AeCPH2m+OLMtakx3UYBeBvvL7j/Z/wADX6lgM6wOfU5YZNxlJap7o7YTjVTi9z5QuYJLW4khmi8iWM7Xh/55kdv6/jUVfVnjL4V6N40m865R7W5BH+kWv3yPf9a5m0/Zz0JLnfc319dqDkLu2k/Vv6V8DV4LxtKry0XBx6X3t5nK8NJP3djwzw/4bv8AxVqMVhYRM8r5y/8ACg4ya+vfDmlJoui2limCsEapkd8Dk1HoHhrTvDdr9msLaO2izuKxjGTgDJ9TwOfatYDBr9C4eyFZRGUp255b22+R1UqXs1qOQYBp1IvSlr7BbG4UUUUwCiiigAooooAKKKKACiiigAooooAKKKKACiiigAooooAKKKKACiiigAooooAKKKKACiiigAooooAKKKKACiiigAooooAKKKKACiiigBjcH8KxPGGrjw94X1rVW+7ZWU1y30RC39K2pDivLv2nNX/sP4BeOLr+9pktv/39Hlf+z1UI3a9SoxvKPqflDdTvc3Mssn33Yufx5/rUVK4+dvYkflx/Skr7bbQ/RLWCiiigQUUUUAFFFFABRRRQAUUUUAFFFFABRRRQAV13wq+G2qfFjxvp3h3S1y0z+ZPM/wDq7eJfvSP7Af8Aj22uRXGcE8Hgj0z/AI8Cv0n/AGNvggPhr4Cj1nVLfy/EmuRB7g/88ocfu4/6/wDAq4sVXVCm1HdnDjMSsNSajuz234e+CNM+HXhDTvD2j2/2ewsowiZ+856s7f7RJJPvXSVHEu0HuSeTUlfKczl7zPiW23dhRRRQIKKKKACiiigAooooAKKKKACiiigAooooAKKKKACiiigAooooAKKKKAI2/wBYPpXMfETwRpfxI8J6h4d1m2W6sL6Mxsp6qezr/tLww+ldQ33qbkA0XkmpRKjKUZJx6H49/FH4c6r8KfGuoeHNXDGe2b91N/BPFk7JF9mAyf8AaLVyLda/Sb9tH4Ij4n+An1zTrcS+INDiaWMAZaaDkyRgdyM7lHcgr/FX5svjecMzrxyTnPHUHvnqT3JJ719Vharrwv8AaR9pgsTGvC7+JbiU0/fFOorsjdrU7076n3b/AME5tdM/hfxhova2vIbv/v6m3/2jX2HGQyKR0PNfn/8A8E7dX8j4keJNM/5+tME//fuVV/8AatfoDC2+NSO4zXy2NXLWfmfF5hDkxTfckjGAfrT6ahyD9adXFseatgooooGFFFFABRRRQAUUUUAFFFFABRRRQAUUUUAFFFFABRRRQAUUUUAFFFFABRRRQAUUUUAFFFFABRRRQAUUUUAFFFFABRRRQAUUUUAFFFFABRRRQAUUUUAFFFFABRRRQAUUUUAFFFFABRRRQAxsbhxzXL+NPh/pXjWFU1CJg68LNE+x19s+nNdO/WjPHpXJXw9PEQdOsuaL6Daujwqf9m55LpvI1omDOR5kADgeme/1rrvB3wX0bwvcC5mB1K7UgrJcLgRn/ZHr716Mo/Gg14WH4fyzCVFVoULNGUacIu4lv9w9eDjJ61NTEPBp9fTrbaxpvsFFFFMAooooAKKKKACiiigAooooAKKKKAGNzUbAY+YcDGD71I3WsrxHq0Wi6Rd305Ajt42kP0H/ANfFc9WXsoyq9kJvlVzyH4y/FS6sL+TRNFlaB4wFuJ4xlwe6r/dOMc+9eKSzNcStI7SO7HJeY5dvdj3PvT7++m1K9nurj/XzO0j/AO8Tk/qTVev5zzbM8RmdeUpTtG+h5U5+1ky7pus3uhXi3ljcG1njwQ6/yb2NfVHw48Yp4z8PxXW0Q3SHy5ol6K4AJx7YINfJVe1fs1PIbzXkP+p2Qn8fnr3+EsbWoY5YO94y1NaEvZy5T3mLoeMc0+o4CDGMdBjH5VJX7qekwooooEFFFFABRRRQAUUUUAFFFFABRRRQAUUUUAFFFFABRRRQAUUUUAFFFFABRRRQAUUUUAFFFFABRRRQAUUUUAFFFFABRRRQAUUUUAFFFFABRRRQAUUUUAFFFFABRRRQAUUUUAFFFFABRRRQAUUUUAFFFFABRRRQAUUUUAFFFFABRRRQA1u/4V+dX/BQz/kt2l/9gGD/ANKLiv0Vbv8AhX51f8FDP+S3aX/2AYP/AEouKCo7n6L0UUUEhXm37Sn/ACbz8T/+xW1T/wBJJK9Jrzb9pT/k3n4n/wDYrap/6SSUAejQ/wCrFPpkP+rFPoAKKKKACiiigAooooAKKKKACiiigAooooAKKKKACiiigAooooAKKKKACiiigAooooAKKKKACiiigAooooAKKKKACiiigAooooAKKKKACiiigAooooAKKKKACiiigAooooAKKKKACiiigAooooAKKKKACiiigAooooAjf7447dabIVAJYjGOQelR3brCC7vtULnPpjqa+cPij8XLrxFdT6bpbtb6Yh2tNF96bqDn/Z/+vXgZrm2Hyqlz1ndvZGc58iuezar8U/DGhztBc6vEJU4Kxxu232yFIzSaZ8UvDGtSiK21eBpCeElVlz+BAr5OyCBgrt7BOg+lIVBGWO0DvX5o+N8Y6nuU4KHW+5y/Wj7cgkWRdyksDyP/AK1S5Ar450PxzrvhyRTY6lJGgOdgIZD9UbjPv1/KvTvD/wC0VKg8vWtNMqjjzrQ4OPdT+PTivqsHxhl9e0K7UG9n0+RtCvBnvCnjpinA5rk/DXxJ8P8AicKljqERkP8Ayxc7HH4V1SeuP1zX2uHrUsRHmpy5l37nRdPVDJBnOOGwCDXhvx28AmN38R2MfyHH2yL/ANn/AJD8K92JxUF3bx3kDRum9XG0j2PWvPzXAQzXCyw0990RUjzxsfEgGOPTofX3orsfid4Dk8F+I/LjGdOuSXt5P7nX5fzyfxrjgPlBIwzck+pr+dMVQnhq06M94ux5Mo8rsHO9Cvzbc7l9j3r2n4G/EM28kfh2/lGHGbOX1PeP8Ov414tSpI0UqMvysCCr/wBxhyDXbleYzy7ExqQ26mlKXI7n2dqmjWet2r21/bx3UD8+VIMgV4/4w/Z93M1xoM/lnOfssx2rn2bt9K6/4T+Pk8X6H5Vw+7VrQATJ/fXjD/jz+VehgdcHIr9yqYXBcQ4aNV/aVz0nGFWN2fFmr6Jf6DfPbX9s9rMOdrjG4dMj1HB59qpFg3Svs3XvD+m+I7T7NqVrHdQn+GTkA+teLeMv2fbi2L3Ph+f7QoO4Wtw2wL7K3p7V+bZnwhisLergpc0exxyw8oax2PGqKs6hp11pd3Jb3lvJbXCn5kcY/Eeo96rV8FOMoScZKzXQ5HfqFaGg67c+G9Vt9StXCSW7Byp/jXuv5Gs+rOm6ddaxfwWNlGJbi4kVFU9jhsH+da0J1FOHst+ZBH4kfZmgX0eqaPa3kX3J4xKB6ZGcfrWjWP4R0ldC8N6dYKAv2eFEI9DgZ/XNbFf1DQc3Sj7TeyueygooorcYUUUUAFFFFABRRRQAUUUUAFFFFABRRRQAUUUUAFFFFABRRRQAUUUUAFFFFABRRRQAUUUUAFFFFABRRRQAUUUUAFFFFABRRRQAUUUUAFFFFABRRRQAx68F/bdu/s37O+vR/wDPxLbQ/wDkZG/9lr3p6+bP2+5NnwHx/e1S2H6tW+H/AI0Tow38aJ+bgO4bv7xLfmc/1paVuDj04pK+ye598wooopCCiiigAooooAKKKKACiiigAooooAKKKTqSv3vlI2f3z1x+Smoa5XzCk7r0PaP2T/hKPin8VbT7bGr6FpOL2+D9JFU/JEfZn2k/7KNX6kW6bYkHIwO/X8fevn79iz4aReB/g/aajcRqupa+638rHqI8DyU/Bef+BV9CQ42ZwVySSG7HPNfL42p7Wo/I+Mx9f29Vx7Ei06kXpS1xHnhRRRQIKKKKACiiigAooooAKKKKACiiigAooooAKKKKACiiigAooooAKKKKACiiigCtcpubtyvTA5/z0/Gvy2/av+Eh+FvxWvkskMelasHvLEj7q7s74vwZT+dfqdIefwr54/bY+GS+PfhDc6jbxBtT0JvtsT9xEP8AXD8FAf8A7ZV3YOt7Opbud+Cr+xqqPc/NEbSBtVVAA+Ve3FLSA5A7dwPQHkfoRS19Stj7dq2h9C/sJ3v2T4+Wyf8APxp9xF+W1/8A2Sv0uH9a/Lr9i+Xyv2jvCw/v/aR/5KzV+oo/rXzWY/x16HyWafx16D06H606mp0P1p1eaeKgooooGFFFFABRRRQAUUUUAFFFFABRRRQAUUUUAFFFFABRRRQAUUUUAFFFFABRRRQAUUUUAFFFFABRRRQAUUUUAFFFFABRRRQAUUUUAFFFFABRRRQAUUUUAFFFFABRRRQAUUUUAFFFFABRRRQAUUUUAFFFFABRRRQAUUUUAFFFFABRRRQAUUUUAFFFFABRRRQBHIPm/CvKv2gtdXT/AAvFp4PzXr/vB/0yXl/1K16rIQOT2r5f+OXiH+1/GksAbEVgoiZfVsk/1FfIcTYtYPL5pbyMq0rQPPcsR83Udfr3op0hO7BXbjoPam1/Pqbauzyb3Dap+96HH4V9IfAXw8dL8JveuP31/Jvz/sYAH8jXzzpWny6vqlnYQf625lWIfif8A1fZel2UWlWFtYwDENvGsaD2AwP0r9L4Kwbq4mWLe0FY68LDmbl2L0a7d3oTx+VPpqdKdX7KrJaHoBRRRTAKKKKACiiigAooooAKKKKACiiigAooooAKKKKACiiigAooooAKKKKACiiigAooooAKKKKACiiigAooooAKKKKACiiigAooooAKKKKACiiigAooooAKKKKACiiigAooooAKKKKACiiigAooooAKKKKACiiigAooooAKKKKACiiigBrd/wAK/Or/AIKGf8lu0v8A7AMH/pRcV+ird/wr86v+Chn/ACW7S/8AsAwf+lFxQVHc/ReiiigkK82/aU/5N5+J/wD2K2qf+kklek15t+0p/wAm8/E//sVtU/8ASSSgD0aH/Vin0yH/AFYp9ABRRRQAUUUUAFFFFABRRRQAUUUUAFFFFABRRRQAUUUUAFFFFABRRRQAUUUUAFFFFABRRRQAUUUUAFFFFABRRRQAUUUUAFFFFABRRRQAUUUUAFFFFABRRRQAUUUUAFFFFABRRRQAUUUUAFFFFABRRRQAUUUUAFFFFAHm/wAdtafSfBMsUePNvpEtV+jEl/0FfMCvvUH6/lk4r6X/AGgtLkv/AAYlxF1s7mOdv93DL/7NXzVwANv3cAfkAP6V+GcZyqLMWunIvzPNxHxISiiivg27swe4UUUUiRVB3AhS2ORt6iun0L4meIfDki/ZtTaSIf8ALC6G5cem3+tcvRXRSxFbDyU8POzRpCU4ao938P8A7RNvMFTWNPkhbOPOtjvH129RXpmgeNNF8Rgf2fqME7n/AJZeZ84+q9q+PKekjQkOjGNlOQ6ybSK+2wfGWMw7UcSuc6I4l39/Y+uvGXhW18YaLcafdDG4EpLjHlN2Ir5P1nRrrw/qc9heR+XcQttb/a9D+VdR4f8AjD4l8O7QL0XUAP8Aq7obhj2btU3j/wAc6Z4/tIbqWxlsdXgAUPG25JFyTj8yaM6x2BzujGrQn7LER+z3QTdOr70dzhKKXBX5WXaV42+lJXwPNGWsVZHI3fU1fDXiK68K61a6laOPMjbmM/dde4b+nvX1r4U8SWvivRLfUbNiYpBgq33kbup/z6V8a13Pwr+ID+C9WMU7H+zLlgJgPvKTwGX+vsK+34Zzr+zq/sKztSnv/df83z2OqjPkdu59VpwKdVeynS5hEsbiRG5Vl6EY7VYr93i7pM9AwfE/hfSvFEBttTs4rlCuF3/eH+771454i/Z4ullaTRL9Xjx8sF8T8vtkcV784Bb3pAMV4eYZLgsz/jwuyZQhNWZ8x2vwH8UXFwEmitrZTwZXmDhR6gCvY/h/8MdN8Ex+ZGfO1Blw9yVxu46D2rueKWuTA8OYDLZ89CGpEKSp7CQ52nIwc/nUlIvSlr6nc1CiiigAooooAKKKKACiiigAooooAKKKKACiiigAooooAKKKKACiiigAooooAKKKKACiiigAooooAKKKKACiiigAooooAKKKKACiiigAooooAKKKKACiiigBjda+ZP8AgoL/AMkTs/8AsMQf+i5q+m26183/ALe8Hm/AiV/+eWoQN/6EK6MP/FideF/jRPzZX7o/z3paCNny+gH8qK+xe592wooopCCiiigAooooAKKKKACiiigAooooAK6z4T+CpPiJ8R9A8PIvy310sbt/dQHdIfwjWRv+AVydfVf/AAT48HDVviRrPiCXHk6TZiJeekspIB/74SX865cTLkpNnNiavsaMvM/QPTbWOysoYIoxFFGioiDsoAAH4dKtVHCQU4GOakr5G99T4O99QooooAKKKKACiiigAooooAKKKKACiiigAooooAKKKKACiiigAooooAKKKKACiiigAooooAY/X8KoanaRXtnPbXEazW8sbJIjfxBhtx+IJFaDdaikCFsNgZUkn27/AM6NmmC+JM/Hf4q+C5fh58RvEHh6VSosbt44ierxdUf/AIEpDf8AAq5avqj/AIKGeDk0j4j6T4hhi8pNWsdk3P3poWK5/wC+GT8q+WGXaxX+JSVP1BI/pX2GHlz0oyPvMNPnoxl5Hs/7HH/Jxvg//rpc/wDpLNX6l+v1r8u/2LoPO/aO8LP/AM8lum/O1lFfqIe/1rw8y/jR9D53NP469B6dD9adTU6H606vJjseKFFFFUAUUUUAFFFFABRRRQAUUUUAFFFFABRRRQAUUUUAFFFFABRRRQAUUUUAFFFFABRRRQAUUUUAFFFFABRRRQAUUUUAFFFFABRRRQAUUUUAFFFFABRRRQAUUUUAFFFFABRRRQAUUUUAFFFFABRRRQAUUUUAFFFFABRRRQAUUUUAFFFFABRRRQAUUUUAFFFFAGZr+pRaNplzezkCKCJpTn2/+vivjTUb2XUr64vJ/wDXTyNJJ/vE5P65r6K/aC11dO8KRWP8d/Jsb/rmOX/XbXzblm5f/WH7316GvxjjXF+1xMMH/wA+/fOHEytYKKKGxsIb7pB3/wC73/pX5tLmcbQ6s427s9N+Afh86n4tm1Bv9XYRfLn/AJ6vwv6B6+k1wy8dM9q86+B2gnRfBUVxKv8ApV6xnZvYhQv6KK9GQ/L13ds1/QnDuCjhcuhF/FP3merR+BDoxgH60+mp0p1fVp31NmFFFFMQUUUUAFFFFABRRRQAUUUUAFFFFABRRRQAUUUUAFFFFABRRRQAUUUUAFFFFABRRRQAUUUUAFFFFABRRRQAUUUUAFFFFABRRRQAUUUUAFFFFABRRRQAUUUUAFFFFABRRRQAUUUUAFFFFABRRRQAUUUUAFFFFABRRRQAUUUUAFFFFADW7/hX51f8FDP+S3aX/wBgGD/0ouK/RVu/4V+dX/BQz/kt2l/9gGD/ANKLigqO5+i9FFFBIV5t+0p/ybz8T/8AsVtU/wDSSSvSa82/aU/5N5+J/wD2K2qf+kklAHo0P+rFPpkP+rFPoAKKKKACiiigAooooAKKKKACiiigAooooAKKKKACiiigAooooAKKKKACiiigAooooAKKKKACiiigAooooAKKKKACiiigAooooAKKKKACiiigAooooAKKKKACiiigAooooAKKKKACiiigAooooAKKKKACiiigAooooApX1tHdpJFKqvG6bWVujA9Qa+Yfid8NZvBN889sCdGkOY3b70eSfkP8/wAa+p2I39e1UdW0y21qxltLuFLm1lUq8TjIb/8AVXy+d5PSzei1e01tLt5EVKftI2PivGM8YHY+tFdl8Rvh1ceBtRZ1Jl0qQ7oJ5P8AWLkn5W9xj8sVxzEseRgj9a/AsXhcRgqnsqys10PJlHkfKJRRRXK9yQoqexuUtbtJXhivAnLW03KMvfd/d9j616np/wAJ9G8caUNR8M6g1oX4e1uQSEOMldw+Y9fpg16mBy+tmCksPJSa6S3/AO3TVQk1eB5NSV1XiL4Y+I/DUjedYPNAoyJ7VwwIz+f581yxBXgqFI4IHX8feuPEYfEYSXJXTT6p7/MhqS+LcSiiiud7khRRRSAKcpwVKnaeQT7EU2ineSalDoB7f8DPiFgL4cv5AJF/49JD/F6r/X8a9wRs84xnnFfE1tdS2U8c8EvlTxsHjf8AuEfx/h/WvrT4deK18YeGLa9+7Ov7udP7rgA/qCD/AMCr9l4Tzp4uDwtfeOiPSw0+ZcvY6pO9Opq9D9adX6Sr21OkKKKKYBRRRQAUUUUAFFFFABRRRQAUUUUAFFFFABRRRQAUUUUAFFFFABRRRQAUUUUAFFFFABRRRQAUUUUAFFFFABRRRQAUUUUAFFFFABRRRQAUUUUAFFFFABRRRQAUUUUAMbrXhf7atmLv9nfxE/8AzxltJfyuYx/WvdJOK80/aK0oa58EfGloe2lzTf8AfCmT/wBkrSl/FibUJWqxPyUXoD7AfkNv9KWkB3c+vNLX2h98ndXCiiigYUUUUAFFFFABRRRQAUUUUAFFFFAACy7iv3ivH5gH+dfop+wH4ZTSfg5c6qy/NqmoSSI3/TKPCL/48r1+diDcwX+8Qv5kV+rv7MmkDQfgD4Htx/y106O7/wC/w83/ANnryMyny0bd2eLm0+Wgl3Z6tDnaQTk5NSUyM5B+tPr54+UCiiigAooooAKKKKACiiigAooooAKKKKACiiigAooooAKKKKACiiigAooooAKKKKACiiigAooooA+XP+Cgnho6r8JdN1VIt8ml6nEzP6RuGB/8fEVfnShyi+gGB9O36V+sH7VOi/2/8APGlt/zzsTc/wDfphL/AOyV+UGdxLf3vm/Pn+tfRZfO1CS8z6zKp3oSj5n0Z+wZZfa/jxHJ2t9OuJfz2p/7PX6Sg5U/71fAv/BOrR/tHj3xRqn/AD66fHbf9/ZQ3/tCvvqI7gfrXm5g74hPyPJzR2xNiVelOpqdD9adXnnk7hRRRQAUUUUAFFFFABRRRQAUUUUAFFFFABRRRQAUUUUAFFFFABRRRQAUUUUAFFFFABRRRQAUUUUAFFFFABRRRQAUUUUAFFFFABRRRQAUUUUAFFFFABRRRQAUUUUAFFFFABRRRQAUUUUAFFFFABRRRQAUUUUAFFFFABRRRQAxjzWL4q8TWXhTSZL++l8qJBwB95z6D3rXmfY+e20n8q+cfj/4gmvfFsWmrLst7FVbb6uRnP5EV85nmZrKsFPEfa2RFSXJG5n+IPjf4j1e6d7C4/syzP3Iwq78erE9/wD61Y3/AAtHxT/0HLtvfcrfyrlznv8Ae70lfhNXNMwlNylWmm+inZfJHmupNu6OqT4peLAMjW58f7W3P609fi14tx/yGpf/ACHXJUVn/aWO/wCf9T/wYHtKh2KfFzxeo41qX/v3G3/spp6/GTxhGMf203/AoY//AIiuLoqv7UzFbV6n/gyf6aC56h24+NPjEdNb/wDIMP8AVKcPjb4yUf8AIXD+/kxf0SuGoo/tfMV/y/qf+DKge2qI2/EvjPV/Fs9tLqt750sGRD8qrz36AetYgUKoC/dHT86KK86pUnWk6lRtye7bbf3vUzbctWFIeWU7SzKcjb1FLRUx5k+aHQRuxeOtfgiSKLV75EUYCq7Lj24pW8b+Ij11rUP/AAJkWsGiuxY3FNaVpryW3yNVOysbbeMtfc5Os6gf+3ySo28W68eus6hn/r8krIoqXisQ96jfrv8AMlzNiPxfr0Lh11q/3Ds144H5nj8K7nwh8dNU0udYdY/4mVg3DSqqiSL8uo9/rXl1A+9XVhM1xmEqqpCpsONWcHdH2joGr2mu6XFfWL77eYblatE9q8K/Zz1Oc3Gracf+Pfas4/3jwf0Ar3QAbm9c8/lX75lONlmWCjWl8T3PVhJzipMevSnU1DkU6veKCiiigAooooAKKKKACiiigAooooAKKKKACiiigAooooAKKKKACiiigAooooAKKKKACiiigAooooAKKKKACiiigAooooAKKKKACiiigAooooAKKKKACiiigAooooAKKKKACiiigAooooAKKKKACiiigAooooAKKKKAGt3/AAr86v8AgoZ/yW7S/wDsAwf+lFxX6Kt3/Cvzq/4KGf8AJbtL/wCwDB/6UXFBUdz9F6KKKCQrzb9pT/k3n4n/APYrap/6SSV6TXm37Sn/ACbz8T/+xW1T/wBJJKAPRof9WKfTIf8AVin0AFFFFABRRRQAUUUUAFFFFABRRRQAUUUUAFFFFABRRRQAUUUUAFFFFABRRRQAUUUUAFFFFABRRRQAUUUUAFFFFABRRRQAUUUUAFFFFABRRRQAUUUUAFFFFABRRRQAUUUUAFFFFABRRRQAUUUUAFFFFABRRRQAUUUUAFFFFAGVr2lWuuWctjexCa3lXDI3f6e4r5d+I3w5uvA2oMoPm6fOcw3B+8OT8p9xX1i5HmcnnFZut6PZ+I7CaxvYRPbyLgq3Y+o9xXymeZJSzai3e01tLt5GdSkqq03R8Y9fmxhm5Y+p9aK6z4gfD+68D6mYXbz7KXmC6P3iMnhvfiuUJ3EsRhj19z61+A16FTDVZUaytKOjR5Uk4uzEra8JeLb/AMG6st/ZMMKAJY2+66/7X9PesWinRrVMPVjWpboqD5Hc+wPCHi6x8Y6Ul9ZuGyMSRE/vEbAJBH4iqniL4e6D4kLG906FZ3AH2iL5ZR/wKvmfwf4vv/BerLfWbHy+FljP3GX/AGv6V9T+E/FVn4v0qK9s3yh+WRe6PgEqffkH6EV+3ZNm9DPKDo4iF5LePf8AvHo05wqbnkXiP9naYb30e+WQAcQ3SbSf+2grzTXfBWueHC32/Tp4ETrMg3J+DV9hp8uR15pksSzZVgCpHOVyDWOM4OwGJXPRfLLuKeHjLY+JGJbBxjj+9uzSV9UeIfhB4a15nY2P2SZhzNa/KSfUjvXmHiT9nrVrPfJpVympRAcRMRHJ+vynt718Jj+FcywicqLVSHXl+L5nNKhNKyPJqK0NU8O6poEpXUbG6s8fxNGVH/1/qOKpEmPBAwT096+NlTdKTg4uNuj3XqcrTWjGdAxb7uP1r6B/ZytJ4vD2oSykeTJcBUHuFB/rXk/gb4ean421FViVoLRG/eXZ6IO4X/aIx+lfVHh7RbTw/pcOn2SCO2t1CIo6/j75zX6Pwdldd4n+0JfClZHdQp2940Yc7TnqSc1JSL0pa/ZUrKx2vUKKKKYgooooAKKKKACiiigAooooAKKKKACiiigAooooAKKKKACiiigAooooAKKKKACiiigAooooAKKKKACiiigAooooAKKKKACiiigAooooAKKKKACiiigAooooAKKKKAGP1rN17TIdZ0e/sbjmC5tpIJB/ssMH9M1oycZ+lQTKGUbuhG0/iRST5dfMd7WfY/FrUrKbTdRubO4/11s5hf8A314b/wAeDVXr0z9pbwy3hP46+MrE/dkv3vE+k+Jv/ahrzOvtoS54qR+gU5+0gpdwoooqzQKKKKACiiigAooooAKKKKACiiigBRyrexDflk1+yHw2sv7N+H3hqz/599Ntof8AvmNR/SvxvRNzg/56iv2i8NjGgacP+neP/wBBFeFmf2T5/N9oGovSlpF6UteIfNBRRRQAUUUUAFFFFABRRRQAUUUUAFFFFABRRRQAUUUUAFFFFABRRRQAUUUUAFFFFABRRRQAUUUUAcp8U7D+0/hz4ptf+e+l3MX/AH1E6/1r8cyfvhm+VRnb71+z/ipd/h/Ul/6dZP8A0GvxhCgOQzfLljt9xkfyY17mWyspH0uUaKcux97/APBOnw8bLwD4n1uVdjXuox2y/SOMN/7Wr66jAVAPTj8uK8a/Y98MHwt+z94Yiddst5G1+3uJW3p/44Ur2evLxDvVk/M8TFT560peY5elLSL0pa5zlCiiigAooooAKKKKACiiigAooooAKKKKACiiigAooooAKKKKACiiigAooooAKKKKACiiigAooooAKKKKACiiigAooooAKKKKACiiigAooooAKKKKACiiigAooooAKKKKACiiigAooooAKKKKACiiigAooooAKKKKACiiigCCYZb6gY/CvC/jz4Dmlu/7fs4hPEVCXKf3cE4b9RXu7n5voM1DIolUggOrDBQ9K8PNcvpZrQeEm+VvVMJx542PiPJbk/e7n1or6Z8SfA3w9r9y86CXTJ36tZNgE+pFctL+zQC37vXSiDputdxPuTuHNfj+I4QzOE/c99d/c1+/X7zznQmnZHh9Fe3f8MzsOuv/APkn/wDZ05f2aRjnX+f+vT/7OuWXDGcX/gt/9vQX4c6/Ih0Kh4fS4r3Efs0Rnrr75/2bT/7Onj9miHHOvy/+An/2dUuGM4t/A/8AJ4f8H8yvY1Dwqg17nP8As32tvAzvrkxVAXbEAXgD/eNeJXiRxXk8cTM8SOVV2XaSAeteVjspxeWJSxqtfZXT/FaEypOCuyGiiivI16mG4UV0XgPwsvjDxJb6bKZFt3y0jR+g/wCAn+deyL+zt4eYcX2op7b0H80r6HAZDjc0oSnSjpc3hSnLVHzzRX0QP2cdBI41DUPxMZ/9kpjfs4aJn5dSv1H1T/AV6X+qGavXk/8AJ7fgW6NS589UV9BH9nDSM8arej67DTG/Zt0xzldYu1HvGho/1RzVfY/8qC9jUPAKURtLhEj8wuduz+8ewr6AX9m/SF4m1a+kGc4RY1H/AKCa6rwp8J/D/ha4E9vC1zdDpPcAbgPTgDj8O9deG4QzGdRKtpDrrf8AHqVHDSbvPYzPgv4Fm8JaFLcXwCajelXkT+4i9F/U16Si4Xjpkn86RABnG3Gf4afX7BgsFSy6hDD0tkrHfGKirIcvSlpqnIp1el6jCiiigAooooAKKKKACiiigAooooAKKKKACiiigAooooAKKKKACiiigAooooAKKKKACiiigAooooAKKKKACiiigAooooAKKKKACiiigAooooAKKKKACiiigAooooAKKKKACiiigAooooAKKKKACiiigAooooAKKKKAGt3/AAr86v8AgoZ/yW7S/wDsAwf+lFxX6Kt3/Cvzq/4KGf8AJbtL/wCwDB/6UXFBUdz9F6KKKCQrzb9pT/k3n4n/APYrap/6SSV6TXm37Sn/ACbz8T/+xW1T/wBJJKAPRof9WKfTIf8AVin0AFFFFABRRRQAUUUUAFFFFABRRRQAUUUUAFFFFABRRRQAUUUUAFFFFABRRRQAUUUUAFFFFABRRRQAUUUUAFFFFABRRRQAUUUUAFFFFABRRRQAUUUUAFFFFABRRRQAUUUUAFFFFABRRRQAUUUUAFFFFABRRRQAUUUUAFFFFABRRRQBj+JNCsvEthLYX8IlhkXgHsfUe4r5W8eeBrvwPqjW8+ZrWU/uLs/eYZON3vX165G4D2rG8T+G7HxXpkun38AnhkGBn+E+v4V8nn+R082pc321sYVaaqrTdHxuSWJZhhjyT6+9JXReN/BN74H1E2twGlticwXnaQHoT/L8K55gVJDBQ3fZ3r8DxFCphasqNb4o6M81pxdmJXQeCvGF74L1dby0zKj/ACz2zfclQf1GTiufooo1qmHqxrUd0VCXI7n2N4R8TWPi3SU1Gwk8yJzgg/eRsDKt78j8MVuk818feCfG174J1Zbi2xLBJxPbN0lX/EdvrX1N4R8SWXivR49QsZDJC5wQww6tjlW9+R+lfvOQZ7TzanyS/iR39T0adX2hur0paapyKdX15sVruBLlTHKiyRkcqwyD+FYb+B/D0knmNollJIDnP2ZQfrzXRt1pM1zzpQnK7jcBlpDHbwiOJBHGvRFAAH5VNSL0pa3XkAUUUUwCiiigAooooAKKKKACiiigAooooAKKKKACiiigAooooAKKKKACiiigAooooAKKKKACiiigAooooAKKKKACiiigAooooAKKKKACiiigAooooAKKKKACiiigAooooAKKKKACo5QD1OFIIJ+tSUUAfnx/wUP8J/2X8QtF8Rxx+XFqNh5Mn+1LE55/75kT8q+T3GGI/iBKn6g4/pX6U/t2eCP+Eq+Ck1/FGGvNFuEu0buEY+W4/AOH/wC2dfmqTuJPTJzj+X6Yr6bAz9pT5ex9hl8/aYXl7BRRRXorY9Zu4UUUUxBRRRQAUUUUAFFFFABRRRQA6MKGye/y/oT/AOy1+zXgy5F54T0icdJLSJ/zQGvxhOTwPbP+73/ULX6+fAfVRrnwZ8FXn8Umj2of/eEShv1Brw8x6HgZvtE71elLSL0pa8M+ZCiiigAooooAKKKKACiiigAooooAKKKKACiiigAooooAKKKKACiiigAooooAKKKKACiiigAooooA57x5diw8Ia5dH/lhYTyf98oW/pX48eH9In17X9P0yzi864vLlbeJf+mrMAh/M1+s3x/1caH8GfG15/Emj3Kr/vtGyr+pr8/P2M/BLeKvjpo88sYe30eJr6bt80YCp/5FKH8K9nAy5KVRn0GWy9nRqyP0y8NaPD4f8P6bpduMW9lbRW0Y9FRAo/QCtOorfJTkYPcD1qWvGvzangN3dwooooEFFFFABRRRQAUUUUANbrSUrdaq3VzDaCSWaVY40TczO+FQc/M3oOOtAE7Ng4pQc9q+fviT+2h8PPAfmQ2l7J4l1KPjyNJwyBvQythfwG4+1fNHjv8Ab68deIJJIvD1vaeHLcnhvJ+0XA+rMCo/BBXVTwlWtrHY7aOCrV9Y7H6I3MiQozu4RVGS2QMD1yeK898Q/tBfDnwg0n9oeNNJR04aOOYTyqfQpEC1flx4q+I/inxzMZNd8QX2rMW3EXd0+wD0Cg4HfgY+lc4WDFiCSCe+ePpmvQhlkvtysevTym38Sdj9I9b/AG8vhhprn7Nc6pquBwbSyZc/99lf1HeuUvf+CjHheLP2Twrq1wOxkliT88FsV8DUV0xy+gnZu51f2ZQWl7n27L/wUgtckp4DncZ6tqoU/kIafH/wUcsmx5vgWeNf9jU1Y/kYxXw/RWv1Kgvs3NFluF6xuffen/8ABRLwicfbPDWs2+e8ZjkA/Vf5V12jft1fC3U5QLi9v9IVuM3lmxGfX92GNfmtRUPAUH5Gc8rw71Wh+unhr44/D/xdKq6Z4t0q4kc4WEXKq5/4C2G/Su8RllQMuHU8gg8EV+J6nlhywIxtXrn1rrPCXxX8ZeBHU6F4k1PTguP3ccp2E+6H5D25auaeWx/5dzOOeU/8+5n7DL0PGKU7vSvz38Bf8FA/F2h+XB4l0e21y3X781uvkXBHr8oKH/gK496+mPht+1v8O/iM8VumsDRNSkO1bPVWEDOcdEb7rnnGOD7dK82phqlH4tUeZWwOIoayjddz3NM45p1QWsiywhlbeD3/AP1VPXKcHqFFFFABRRRQAUUUUAFFFFABRRRQAUUUUAFFFFABRRRQAUUUUAFFFFABRRRQAUUUUAFFFFABRRRQAUUUUAFFFFABRRRQAUUUUAFFFFABRRRQAUUUUAFFFFABSHpSN1qNiuSG6cA/nxUyA4n4y+Iz4d8EXhj/AOPm5xbw/wC83/1t1fKowcleh6fToP0Ar1r9oPxCL/xDa6YpylmgeX/fJP8ATbXkuMYA6dq/BOKsX9czF0P+feh5uIlaVgpDxyOvSlowN2f4uMfTPP6la+OXNNKUO9jBaybPc/2d/D/lxajq0uC7MLeP6ABm/mte3LjGB2P+f6Vznw80I+HPCGnWDf6xYg0n++3LfqTXSDgV/RuS4JYHAU6L3tqetD4EPXpS01DnNOr6EsKKKKACiiigAooooAKKKKACiiigAooooAKKKKACiiigAooooAKKKKACiiigAooooAKKKKACiiigAooooAKKKKACiiigAooooAKKKKACiiigAooooAKKKKACiiigAooooAKKKKACiiigAooooAKKKKACiiigAooooAKKKKACiiigAooooAKKKKAGt3/Cvzq/4KGf8lu0v/sAwf8ApRcV+ird/wAK/Or/AIKGf8lu0v8A7AMH/pRcUFR3P0XooooJCvNv2lP+Tefif/2K2qf+kklek15t+0p/ybz8T/8AsVtU/wDSSSgD0aH/AFYp9Mh/1Yp9ABRRRQAUUUUAFFFFABRRRQAUUUUAFFFFABRRRQAUUUUAFFFFABRRRQAUUUUAFFFFABRRRQAUUUUAFFFFABRRRQAUUUUAFFFFABRRRQAUUUUAFFFFABRRRQAUUUUAFFFFABRRRQAUUUUAFFFFABRRRQAUUUUAFFFFABRRRQAUUUUAFFFFAGB4u8MWfizTWsbyIsGHySj70bf3lr5V8Z+Dr3wRqzW13EJYmOUnXpID0I/z1zX2M33vwrnfGHhOx8ZaY9leJu3f6uQfejb+8tfG8QZDSzal7TlvOOxhVpKorrc+Pj95gOgPFFbni/wje+DtVlsryMbB80cy/dkU9GH5Y+oNYYBxy24dvYV+EVqVShUlSrK0lueY731Cuj8D+Nr3wPrEd1bgSWshC3EJ/jQd/wAMmucpRg8fxVeHxFTCVo16W6LhLkdz7O8O65aeI9Kh1GxkEttMNyuO9aeeBXh/7OGrTTQ6xYtzFEyTJ/vEYP6Kte3qBg46ZNf0RlGMlmOBhXl8T3PUhLmipD1GAfrTqavSnV7xYUUUUAFFFFABRRRQAUUUUAFFFFABRRRQAUUUUAFFFFABRRRQAUUUUAFFFFABRRRQAUUUUAFFFFABRRRQAUUUUAFFFFABRRRQAUUUUAFFFFABRRRQAUUUUAFFFFABRRRQAUUUUAFFFFABRRRQBkeKNDtfEmhalpV8u6zvbWS2mHqjgq36Gvxy8VeHbnwj4l1TRb1Al3YXL20uOhZDtJ/Sv2cnKqxzyNvI/wA/Wvzz/b6+G/8Awj3xEs/FVsgS01u3KTj1uIsAn/vkJ+VengKnJJrue1ldf2NRx7ny3RQerZ67iT+dFfSLY+stYKKKKYgooooAKKKKACiiigAooooAa5IjfHcEf+On+ma/Tz9irXxrv7P+ixn/AF2nz3FnJ+EhZP8Axx0r8xa+3P8AgnP4qVrTxb4clkwImTUIlP8AtAJIf/HI68vMIc9BvszyM0hz4a/Zn22vSlpkX3Bnr3+ven182fIhRRRQAUUUUAFFFFABRRRQAUUUUAFFFFABRRRQAUUUUAFFFFABRRRQAUUUUAFFFFABRRRQAUUU1utAHgH7cniEaH+z5rUW/wAt9Qmt7RG+sm9//HI3ri/+CfngM6N4C1PxRNHsuNZu2ihPrDESM/8Afwy/lWV+31eXXibWfAPgTTT519qFybkwehY+TGfx3yn/AIBX1H4B8K2vgbwdo+g2QxbWFulup/vbQAW/E5P413Op7LDcvc9R1PZYTl/mOigYMmR0OD+lS0yI5DfWn1w2toeXa2gUUUUAFFFFABRRTW60AMkIDc9cVWvLmK0iaSd/KiAJaQnaFHck9h71wnxi+N3hj4L6YLzXb0rdzJ/othAN09wwzwqjt6k8Cvzz+Nn7Uvi34yzSWxuRoegbv3Wm28mInGf+Wso4lz6DjIIrsw+FqV3fod+GwNTEu/Q+r/jH+3F4Z8By3OmeF4R4m1hPlLrJttEbpy4BMhGOi47c18XfEz49eNPivdOdf1mY2JbI0+yZobdBycBBk9+rEt74xXnxGD93bn+Ertx+FFe/Tw1OktNz6jD4GnQtJbg2CchdqnoOen40UUV2o73qFFFFAgooooAKKKKACiiigAooooAKOoI3bR33chvbHr70UUAep/DD9pXx78KJoU0zV3utMTBOmag/2iAr/dHI8s8fwlT9elfbPwa/bM8G/EmSDTtSY+GdblwBb3j/ALiVuP8AVyEA59mAP6E/mnTcfN91JFPBVjjHuDXDXwlOtqtzgxOBp11dbn7ZQuHTcuCp6EHP61IDmvzH+B37X/in4VSxaZqjP4h8M52m2uZgJrcccxTHgdPuNwccFScn9BPhp8VPDnxW0GLVvD1+t7Ft/eRMCssBxyHU8q3I4PseQQT4FfC1KO+x8ticHUwrXNsduvSlqK3G2PGS2DwW71LXGjjCiiimIKKKKACiiigAooooAKKKKACiiigAooooAKKKKACiiigAooooAKKKKACiiigAooooAKKKKACiiigAooooAKKKKACiiigAooooAKKKKAGOM1U1CeOxtJbiY4jhRpG+gHNWpDgivNfjv4j/ALF8GvbJJtnvn8lR/s/x/pXm4/FLA4apiX9hXJlK0WfPHiHVZNc1u9v5fv3ErP8AhnC/oBWdStwxXdu28A+3b9KSv5lqS55uXc8e99QrqfhloP8AwkXjbTLduYI3M8v0XkfrXLHGM/xV7l+ztoHlJqOrSYLki3jB9sM381r3Mjwjx2Pp0ZbLU2oQvK57hD9wj0OB9KkqOL7p+tSV/SFraI9QKKKKACiiigAoopO+B1oAYw5zTR97IHGK5nxb8QdF8IKxv7gebt3CCMbpD1Gdvpx1rxTxb8etW1kPBpS/2ZbEYEoXdKfx/gHTmvmczz7A5ZeNWV5djOdSFPVnu+t+LtF8Og/2lqMNmSNwR2O4j1wOex/KsG2+MPhGecRrrcSljgNLHIqn2ywr5amnkuZXlmkMsrnLOz7yx9S3ekXpX5/W43xfP+6pwUet9zl+tLofa1jdw38PnW8omjY8OGBB+mKtAdDXyt8LfH1x4P12C3kk3aVdvtmj/uMeA/8AIfhX1NDKJYldTlWGQfUV+gZNm1LOcPzwsmt7bfI6qdRTRKowD9adTIzkfjT6+m16mrCiiigQUUUUAFFFFABRRRQAUUUUAFFFFABRRRQAUUUUAFFFFABRRRQAUUUUAFFFFABRRRQAUUUUAFFFFABRRRQAUUUUAFFFFABRRRQAUUUUAFFFFABRRRQAUUUUAFFFFABRRRQAUUUUAFFFFABRRRQA1u/4V+dX/BQz/kt2l/8AYBg/9KLiv0Vbv+FfnV/wUM/5Ldpf/YBg/wDSi4oKjufovRRRQSFebftKf8m8/E//ALFbVP8A0kkr0mvNv2lP+Tefif8A9itqn/pJJQB6ND/qxT6ZD/qxT6ACiiigAooooAKKKKACiiigAooooAKKKKACiiigAooooAKKKKACiiigAooooAKKKKACiiigAooooAKKKKACiiigAooooAKKKKACiiigAooooAKKKKACiiigAooooAKKKKACiiigAooooAKKKKACiiigAooooAKKKKACiiigAooooAKKKKACiiigDm/G/g+x8Z6Y9neoSxH7qRfvRN/eX+tfK3irwrfeENUmsr2MFAcJOv3ZV7MP1H1Br7LbrWL4m8L6d4psja6jaJdRH++OUPqvvXxmf8PUs3jzr+ItjGrT9orHxrgqAu7cBwKUHawO3JXJEn9z/wDXXt2r/s5Ryyk6fq5jTsJo9zAe53D+Va3hH4BWGj30d5qd3/aUkXKQlNsQPrjJ5/8ArV+Z0+Fc0nXUakLR6y7nFHD1E7PYtfAbwlJoXhqS+uU8q4v2VxH/AHUHIH5kmvU1UKMe5P65pkCLFGqKoUAcKOgqSv2zAYOOAw8KEXdJWPRiuWKQ5elLTV5FOr0ygooooAKKKKACiiigAooooAKKKKACiiigAooooAKKKKACiiigAooooAKKKKACiiigAooooAKKKKACiiigAooooAKKKKACiiigAooooAKKKKACiiigAooooAKKKKACiiigAooooAKKKKACiiigBjjJ/CvJP2mvhePiv8JtU0qGPzNUtx9tsD/03jBIX/ga7k/4FXrbdfwqCVdzgZ9wPp1/mKcJ8s0+xUJclSM+x+KJQo2CMEAA/UDGf0or3v8AbL+EX/CtvilcX2nwiLR9fDXkLD+CTJM8f5jd/wACrwMHPIPGAdvoMDA/LFfZUp+0gp9z7+lU9tBVO4tFFFamgUUUUAFFFFABRRRQAUUUUAFey/sjeOV8B/HTQpppNlnqRbTJ/pJ9z/yIsVeNVLa3EtncxXET+XJE6ukn9xgcj8yFrGpHnpyRFWn7SLXkftdbrtQjO7knNS1wnwP8fR/E34W+H/EKtulubZVuB/dmX5XH/fQP513dfHNcrsfnzjyvlCiiikIKKKKACiiigAooooAKKKKACiiigAooooAKKKKACiiigAooooAKKKKACiiigAooooAYw+bNQTEb1JOCASP6/wAxU7H5sVxHxh8WyeBvAGr6tbJ5uoiHyLCALuaa6kOyBAP4j5jJx2AY0dUVG/Mrnhfw+0YfF79qvxR44lX7Ro3hTbpOnN6zgYk/75LSH/gVfU0Q6HIPuDnI7fpiuF+B/wAO4vhd8OtN0PIe9AM99MDnzLl8GQg9wD8o9lA7V39a1Z87S7GtaanKy2QRjAP1p9NXgU6szFhRRRSENbrSUrdajcryCBg43E9MdqAGSgM55xwMgDkjnHNfOX7Sf7WWmfCaObQ/D4i1fxaw2tGTmCy6/PIe7ccLn05HRua/av8A2sv+EN+1+EPCFx5mvFTHealEygWY5yqDqXxjLfwAg96+avhD+zF44+NtwNUAGkaTM5lbVdQ3Hzs9TGPvTHvv+UH1r0qGHVlVq7HsYbBrlVet8J5d4o8V6t401u71jV9Sn1C/nO6WeRssR/dA/hHXA4+gzgdP4E+A3jv4ksjaB4buri3YcXM2I4h9ZGIX8N2favv74Vfsh/D/AOG3lTvp6eIdXXBa+1OPcqn1SM5VTnPUluevTHuMKJHFtRRGnYDkYx+ldFTMOV2o7HZVzWKVsPA+C/B//BO/xFqAjl8SeIrLSkblobNWuWH1J2gH6Ma9Y0b/AIJ8/D2yKvf6hrGpuvUPcKiN+Crkd/4q+ngOMBs/hT1Bx1rhni68teex5c8fiKm8reR4da/safCG3x/xSvmkfxSX10c/gZMVef8AZH+EkibT4PtQOmVmmU/mHr2X6mjPvXP7ao95nN7ev/OeBaj+xN8JL+Jli0K4spD0lt7+ckfgzlf0rgtd/wCCdnhS6VjpPibWLGQjhbqKO4jH4KEP619c8noaM46mtIYitDVTNYYyvT2mfnJ4x/YH+IGhKz6Rdafr8Q6JDMbeUj/dfav/AI8a8E8U+Cdf8D3xs9e0e/0icHbieMoGHqOPmGc8jI468V+yhG49f0rM8QeH9L8RWL2eq6fb6laPw0FzGro31DV3QzGa+PU76Oa1U/fjfzPxhIKswxjB4Pr70V+gPxW/YL8OeJBPe+DLg+GdRbJ+xsXks3PXaD96Mc9sj/Z618XfEb4T+J/hTqzaf4i0xtPZuIJo0EtvNyc7ZOPTuAfavVpYqlVXu7nu0MZTxGiVmcfRQxBYsCdrchT29hRXadzVtAooooEFFFFABRRRQAV0ngD4ha/8NPEdvrPh7UX067iPLKAUlH9yQHhlP+106jmubope604z2YckZJqfU/T79nj9pzRPjbpyWk6rpXiiFC1xpbsTvGPvwE8suc9eevYZr3OJsxg7t/8AtetfizpOq3eh6jb6hY3ctnd2riWKWFtrhu20/wAx3Ffop+y9+1LbfFq0Xw/4geK18XQpwQPKW8GPvIP4W65X0we9fN4rBul70Nj5bG4B0bzhsfS6HIp1RQH5COuDjPrUteWtjw/UKKKKYBRRRQAUUUUAFFFFABRRRQAUUUUAFFFFABRRRQAUUUUAFFFFABRRRQAUUUUAFFFFABRRRQAUUUUAFFFFABRRRQAUUUUAFFFFAEUvUY6nAr5x/aB1s3ni6CyX7llCpT/roS279MV9GTfNIq9u/wBOa+ZPjrZva/EO6lblbqGKVPpt2fzQ18FxjOUMuaXWUTKt8B52MBF2/dI4opW60lfhrvd3PJFGACf4uMfTPP6la+vPh3oP/COeDtNsWH71Yw8n++3LfqTXzV8NfD58R+NNMtym6GKTz5j7Lgj9a+t4wEG0DaBX6vwRhP4mLfoehho6NkkYwD9afTV5FOr9XSsrHWFFFRvndxkkjGO1MAfrUeRnjg461yHi/wCJuheEF/0u7We4AwLaHlu+Pp9a8W8WfHDWNfMsNiw0u0bgMnEh/wC2nQ18vmef4HLLxqS5p9jOdSFPVnuHiv4kaF4ST/TbwPPjKwRjdIR/u+nB5rxTxh8c9b15pINNH9lWx4DgZlYeue30rzaRnkcvIxd25Zyclj6k96bX5ZmXFOPxycKX7uPU4J4iU9I7D5pHmkMkrF5W5Z2fcWPqaZRRXxblzvm5ubz7nPr1CiinKjyMqRq8jscBB/7L/tf/AFqLSbUYdQEWN5JUWP8A1jEBfrkV9p6LG0WkWSSH94IUDfXaK8S+EnwiuXvo9X1qFoo4TmC3c/MW4O5vf/CveE9cYJ6iv2nhHLquCw862I+27o9LDQ5VzdyVelOpq8inV+jHSFFFFABRRRQAUUUUAFFFFABRRRQAUUUUAFFFFABRRRQAUUUUAFFFFABRRRQAUUUUAFFFFABRRRQAUUUUAFFFFABRRRQAUUUUAFFFFABRRRQAUUUUAFFFFABRRRQAUUUUAFFFFABRRRQAUUUUAFFFFADW7/hX51f8FDP+S3aX/wBgGD/0ouK/RVu/4V+dX/BQz/kt2l/9gGD/ANKLigqO5+i9FFFBIV5t+0p/ybz8T/8AsVtU/wDSSSvSa82/aU/5N5+J/wD2K2qf+kklAHo0P+rFPpkP+rFP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8n/aS+EMXxl+G1/pCBV1WEC506XOCsy5IXPbcMrntnP8NflLeWk2n3U1rcRNBNA7RPC4x5TBiGTHbaQVx2xjtX7WuAWPcgZxXwD+3R8DP+Ec12Lx3pERGn38mL8L0juOdsjexGB+Fetl9dxk6ctme9leKdKTpy2Z8lUUE5OeMei/dHrj2zn86K+hSS0R9PZR0QUUUUwCiiigAooooAKKKKACjPDBl+VhjdRRQB9g/sAfFQaZq+p+Br+YFL0fbLAHvKoAkT/gSqh/4BX3fGQT1z6n14r8YfDPiK+8J+IdO1jTpPIvLK4jnhl9GB/wAOP+B1+ufwm+Idj8U/AOk+JbA4jvIgZIv+eUg4dPwOa+bx9K0+fufKZpQ5Jqp3OwiGAfrT6RaWvLPFCiiigAooooAKKKKACiiigAooooAKKKKACiiigAooooAKKKKACiiigAooooAKKKKAIpcZ557kfTpXnuq6cnjT4g2IlKy6V4af7TtbpLqLD92T7Qo276zL6V2mtXj2kSiJRLcyEJBGT95+cZ9uMn/ZVqZ4e0qPRdMS2jdpTuaR5mHMrsxZnPuSST75qkUi/aY8kYOQCR19PX39ffNT0i9KWpJCiiigAooooArT7Vk3EZ4AOOp56V82ftN/tA33hyeLwF4HjfUvG+qAx4sxve1U5GVH/PTrj0616j8afiJd+DLCy03QrRtT8YayWt9JsE6M4HzSyf8ATOMEM317feXF+B/wDsvhhFdavqd0Na8ZaqfN1HVpR95jyUT/AGAc46fQdK3gow9+p8jqpqMFz1N+h5V8Af2K7Dw4sXiDx8y65rjESDT5TvtoHJzlz/y2fJ53cA5r6ws4lggESJ5aoAqpjG0YHHHH5U8KMk5yKcrDOBUVa1Ws7zIq1qld80yRaWmryKdWS0RgFFFFMAooooAKKKKACiiigBrdawfF/hHSPGmky6brenwanYS8NDcReYp98evoe1bzHmo94PBpxcou8RxbTvE/Ov8AaI/Yw1XwCl14g8Hx3Gr6EPnls2TzbmzHOTj/AJaqBjB7fhXzD9DuHqW3Mf8AePr/APqr9rJkR2CMcA8ntkenv9K+MP2qv2QEure88YeBbQR3Sfvb/R7YbVkHOXiHZvUV7eFx32K/yPo8FmV7U8R8j4iopZF2yMCCrA4IPr3/AM+1JXtq/U+h16hRRRTAKKKKACiiigAq1pWp3Wj6jBeWU81reQSpLDLEcMrg5G1v4W9PXpVWiokm1yy2Ye7Zxl1P0x/ZZ/aRtvjP4cOn6oxg8W2EY+1RKNonXOBKg7Z5BHqpr6Bi+52/Dp+FfjP4O8W6n4F8S6fr2kTi2v7GTzI5G6f7S/7rDhvbFfqt8Dvi9p/xk8CWet2X7i6H7q7tD1gmCgsh/BlYezCvnMbhVRlzLY+Rx+EWHalHZnoyjAp1MiIIJ27cnJp9ebe55AUUUUAFFFFABRRRQAUUUUAFFFFABRRRQAUUUUAFFFFABRRRQAUUUUAFFFFABRRRQAUUUUAFFFFABRRRQAUUUUAFFFFABRRRQAxhzXA/Fb4ejxxpYNuVi1K2+eCRujdcq3t/jXft1ppGM1x4nDU8XSlRq7MUlzKx8bX/AIQ1rSLl4bjR7qDacb0jZkP+7jt/9etDRvhn4l16UJBpcsQf/ltcAxIo9cnnPtX1swyacgwK/PqfA+FVW8ql4raPY5/q0OpxHw4+HFv4G05wrCa/uMCW5A6j09+9duOc8Y56+tL/ABUtfoGGwtLBU1SoqyWx0RioqyE70wnBz2obaZATyR0FeU/FT4ujwyZNK0kGfVMfPIwysQOeg/ibjp2yDWGPxlHA0XVxHTYJPlV2db4z+Imj+DIc3kpe4ZdyWsf33HIH8jXhfiv40674jEsFpnS7M8CKI7Zfxb+lcHeXk9/dS3FxLJNPI253lO5ifr3/AMjtUNfimacT43MW4UKns4dv5jzqmInLRDmkaVmdy5cnLNIMEn19/rTaKK+O+Vjm16hRRT4YZbqZYYleR2OAgG/P+6vr7/Sn7zajCF7gMp0cTzSKka+Y7HATuf8Ad969K8JfArVtaZJ9TmOmWeeF+/M4917V7d4V+H2ieEcfYbKMTdTcucuTx+VfZ5Zwtise1OvFRh3lv/26dVPDuWstjw/wj8DNa1xRNfsdLtDz+8G64I9h/WvavCXw50XwlEjWloslwOtxPzKTjvXWoNu7jGTS8Cv1XLMgwWWq9JOUure7OyNKFPYWPoc9zT6YnSn19MndamoUUUUwCiiigAooooAKKKKACiiigAooooAKKKKACiiigAooooAKKKKACiiigAooooAKKKKACiiigAooooAKKKKACiiigAooooAKKKKACiiigAooooAKKKKACiiigAooooAKKKKACiiigAooooAKKKKACiiigBrd/wAK/Or/AIKGf8lu0v8A7AMH/pRcV+ird/wr86v+Chn/ACW7S/8AsAwf+lFxQVHc/ReiiigkK82/aU/5N5+J/wD2K2qf+kklek15t+0p/wAm8/E//sVtU/8ASSSgD0aH/Vin0yH/AFYp9ABRRRQAUUUUAFFFFABRRRQAUUUUAFFFFABRRRQAUUUUAFFFFABRRRQAUUUUAFFFFABRRRQAUUUUAFFFFABRRRQAUUUUAFFFFABRRRQAUUUUAFFFFABRRRQAUUUUAFFFFABRRRQBG5+fGKZIyplnYBQOc9BWf4k16y8NaZPqF/cC3t4lBLHv7D3NfNvj74t6n4uklhheax0s8JBEdkjezt6H0r5nNs7w2Twbqu8nsjOdRQVz1vxj8bdG8OGSGzJ1a7Ufchbain0Levt715jefH7xPcTF4zbWUZ5CeVuA9ie9eaJyOv8AwHGAvsPX60tfkWN4pzPGTvTn7JHE6827o9o8KftCzm7SLXrWP7PI20XVmuNnuw9K9xsLmG+tI7iGRZYpAGV16MK+JTksuDtC5LH2NfQn7OuvyX/h+906WTzBZuuw/wCyw4H5g19dwzxBXxeI+o4yXO2rp9zalVc3Znr4o6c02JtyZ9yPyOKJnEaMzEKoGSx6V+otq3NI7BSMnNJgV55rnxw8N6JcvBvfUXThhaKrYPpyw5/xqDS/jz4Z1GUJKbvTyxwHuYwB+YJrxpZxl6q+ydaCl2e5HNFaM9NjGBT6oaTqlrq1r59ncx3cO7G+JtwzgHH15/Wry9K9qEoyipQaa8titOgtFFFWAUUUUAFFFFABRRRQAUUUUAFFFFABRRRQAUUUUAFFFFABRRRQAUUUUAFFFFABRRRQAUUUUAFFFFABRRRQAUUUUAFFFFABRRRQAUUUUAFFFFABRRRQAUUUUAFFFFABRRRQAUUUUAFFFFABRRRQAUUUUAFFFFABRRRQAUUUUAFFFFABRRRQAUUUUAMbr+Fc/wCMPC9h408PajouqwfadPvYGhli9Qep+o4IroG+9TCVBou004gm1JOPQ/Ir42fCbU/gz47vtA1AedbDD2l3/wA94D9xvrwVPuprgsFcAtuA4B9q/VT9pL4H2Xxv8HmyAih120DS6ddyDhH7o3+w/Q+4Wvy41nRL3w3qt1pmo20tnf2shimhn/1isD/F719ThMRGtHX4kfaYDExxMeV/EilRRRXcndXPSCiiimIKKKKACiiigAooooANvevov9jP47r8NPGT+H9XuxF4e1hwA0n3La5OAsn0YAKf91a+dKVBudeihfmZu+3v+XBFY1Ye2g4GFel7Wm4dz9rbfDrvBypOQfWp6+UP2Mv2jU8daLB4N1+53eILFMWs9x966gAHDf7YH6ba+q4xtXGSec5PU18jUh7OTh2Phq1B4aTgyVBgU6kXpS1mYrYKKKKBhRRRQAUUUUAFFFFABRRRQAUUUUAFFFFABRRRQAUUUUAFFFFABTJCFyT0xz9KcentVaQi6OwfdHWgCGGHzrkzt90fKn+7/kmr4x2pEUIoUdqdQAUUUUAFFFFADW61l61qEOl20l1cSPHFChY7FLM3sFHJJ4GBySwA5xWofvY9qzLq0TUp0adQ8MJyqf7X+cUDjucr4K8GyQajd+KdZSRvEeooI9m4N9htwSY7ZD0JXJLMOGZnYcGu5ixg46Z7dPwpYzkE5zk/lTqAe45elLSL0paBBRRRQAUUUUAFFFFABRRRQAUUUUAFFFFADW61DKisQSCSMY29V5/kambrSUAfB37aH7M6aDJcePvDNpiyeTfq9nH0iJ/5ax/7J43/AEr48bPViGZuS69G9x7Yxj6V+02q2MOpQTWtzALi3mheN42+66sMMp+or8t/2n/glJ8FfiFLbWsUx0C/DXOnEdPL/wCWkJ91PP0YV72AxXMvZPofT5bioyXsqm62PIKKCMH728YBDexAI/TFFeytEe8uZfFuFFFFMAooooAKKKKACvWv2avjXc/Bb4gQXckrtoN6Vt9Rtl6bScLJ9VOfwLV5LSjbxu+YAgFfr3rCcOaLj3M6lP2kHDuftTpd5BqFjDdW0iTW8yiSOROjKRkEe2OntirZ6V8g/sF/GUeIPDEngfVJR/aWkoZLQ4/1lsThl/4AQD/wKvruIFFIPr/n9c18nVh7Obh2PhcRR9jN0+xInSnUi9KWsjnWiCiiigYUUUUAFFFFABRRRQAUUUUAFFFFABRRRQAUUUUAFFFFABRRRQAUUUUAFFFFABRRRQAUUUUAFFFFABRRRQAUUUUAFFFFABRRRQAxuv4U3OMU9utRSevHHP49qzbjF80hnF/Fjxuvgvw9I8Zzf3CmO3T37t/wHr+NfLFxNJcTyTTSedLIdzy/3z/e/Gu1+MniM+I/GlzErD7JaYhQDvjJJ/76JrhjncTt2gnivwHibMpZhjvZx+GGx51apduIUUUEHaxHyhRlm9vSvkb82pybBUkFtNeTpFbwyXEzcCKMb2f2VfX3ruPh/wDCe/8AGjrczhbHS+B538Td/l9+a+gvC3gjR/B8ITT7RIpCMPcSf6x/cmvsco4axOZWq1Uo03s5b/8Abp1U6DnrLY8V8JfAXUtZCz6qx0q1IBEIO6fHof7pr2fwv4E0XwjEo0+xiikAwbh+XY+pPeulQAL1yOx9adxX65lmR4LK1eknKXVvdnZGlCnqgiJIORyD+dSU1OlOr6JGu+wUUUUwCiiigAooooAKKKKACiiigAooooAKKKKACiiigAooooAKKKKACiiigAooooAKKKKACiiigAooooAKKKKACiiigAooooAKKKKACiiigAooooAKKKKACiiigAooooAKKKKACiiigAooooAKKKKACiiigAooooAKKKKAGt3/AAr86v8AgoZ/yW7S/wDsAwf+lFxX6Kt3/Cvzq/4KGf8AJbtL/wCwDB/6UXFBUdz9F6KKKCQrzb9pT/k3n4n/APYrap/6SSV6TXm37Sn/ACbz8T/+xW1T/wBJJKAPRof9WKfTIf8AVin0AFFFFABRRRQAUUUUAFFFFABRRRQAUUUUAFFFFABRRRQAUUUUAFFFFABRRRQAUUUUAFFFFABRRRQAUUUUAFFFFABRRRQAUUUUAFFFFABRRRQAUUUUAFFFFABRRRQAUUUUAMcZrP1bUbbRrKW9upBFBCpZ3b+Ee3uauysAcfTP4188/Hbx22p6m2g2xxZWzAT/AO0/93+VeBnGZU8qw0sTL4tkRUlyRucl8RfH9z431N5iPKsIji2gP3iMnDH3PNcmRtO3OWHX2NDbtx3fK+eU/u+35Y/Okr+dsRiKmKqyr1fik7s8mUuZ3Cig8csNy+nvXUeEPhxrfjKb/RIFt7bO1p5DhU9/9o4I4p4bC1sXVVPDwu2VBc7scykbysEij8x3IXb/AHvQfnX058HPBUnhTw473a7L+8PmSJ/cGAAv6frU/gX4U6R4PQThBe6lt+a6kGPwA7D2ruUY4G7GT/dr9h4f4d/sySxmKnee1u3kehSo+zdxoGDu27s9MflXjXx58dtZRr4es5AGlUNdv/dXJwv6V6n4m1638OaReajcNiOCMnHqew/E/wAq+QdX1afXtTuNRuX8yW5cybvbsPw6fhWnFubvA4f2FL+LPb06hiKnIrdypnJzjGe/r70lFFfiCioq0djy0aGjeINR8PXP2jTblraZcEkcKR/tf3h7V7l4A+O1nqxhsNZVbK7f5VuekMh9h2PtXz7SEAgg5ZT1Vev1r38szrF5XUj7KXNDqjalU9mz7fgcOgIYMpGQw6H3p/UV84fC34uTeG7mDS9Xkkl0yTAjmfrB2+b/AGTj+dfRNpLHNCkkThonAZNvTHtX7llea0M1oOcHyy6rsenCop6liJdoP1p9NTpTq+gLYUUUUCCiiigAooooAKKKKACiiigAooooAKKKKACiiigAooooAKKKKACiiigAooooAKKKKACiiigAooooAKKKKACiiigAooooAKKKKACiiigAooooAKKKKACiiigAooooAKKKKACiiigAooooAKKKKACiiigAooooAKKKKACiiigAooooAKKKKAK82NxyewzjqOeDXzF+1v8AsyJ8SdLl8U+HLZV8VWabpYof+XyMZOB/00GeK+oHcK4X1FMkBwQCO3B6VpTnKlNSRtSqzozUkfilNFJBI0ciNG6EqY3+8hBwQffOc++aZX3j+1x+yl/wkqXHjPwZaY1ZAZdQ06Ac3SjOXT/b9R/EAB2r4OKsmVfIdSQyE52HPK59v06dq+sw9aGIjf7R9tha8MTDm69Qooordao6FqgooopjCiiigAooooAKKKKALej6xe6DqtrqGm3U1lqNrIJbe5i6xMP4voO/1r9Mv2Zv2kdO+Nvh4Wt00Vp4pskH2u0J4l4H71P9lv5g1+YVafhrxNqng/XbLWNGvJrHUrZ98U0XUH0/2gehT+KuDFUFXjeO6PPxmEWKh7u6P2hUYzxilr5//Zu/ak0n4y6dDpl86ad4ugQebZyHy0uSOrQnv7p2r32IgoNuMdiowPyr5iUXFuLPjZ03Sk4PdEq9KWkXpS1JAUUUUAFFFFABRRRQAUUUUAFFFFABRRRQAUUUUAFFFFADW60nGSD0xTJiFycZ6A46nngfrXNXfiGS91mfSdLZZ7uFQLq4AxFaA5+8f43wR8nbIPGaANqS4FxceRCdjYyze1XYY1jXaowB+tQ6faLZ2wjXeecl5Gy7n1Y9z/8AWq1QAUUUUAFFFFABRRTW60AMm6U+P7opKcvSgBaKKKACiiigAooooAKKKKACiiigAooooAKKKKACiiigAooooAY4zXkP7Tnwlh+L3wu1LTY4hJrFrGbrT27iZei/8DAZP+BV6+x5qtcLmTtnAC+2T/XApwlaafYunLkmprofinJG0UrxscsjFD+Bx/TP40le7/tnfDNfh58Yru7tIvL03XIjqEBH/LKUk+an/fQJ/wCBV4OOAABhcAj3yM/1r7KlP2kFPufe0antqaqdxaKKK1NQooooAKKKKACiiigDp/hj46vvhr470fxHY8yWNwkjQ/8APePDb4/+BLlf+B1+vHhfXLPxR4d03V9PlE1le28dxDIP4kZQVP5EV+L/AMvBf5lHJX8Rz+tfoH/wT/8AiZJr/gXUfCF5N515ocxaL2t5GO0f99B68bMaXOlLseDmtC8VUPrVelLUcRG3A6A4qSvAPl076hRRRQMKKKKACiiigAooooAKKKKACiiigAooooAKKKKACiiigAooooAKKKKACiiigAooooAKKKKACiiigAooooAKKKKACiiigAooooAa1Z2t3a6fpV3ct92GJnb8BmtFutc38Q3KeBPEDD/nxm/9AauPFPlo1H/dYP4WfIc87XE8sj/fd2Y/iSf6io6c5JbJ7/4U2v5ccuZtnjPcK7T4VeCh4z8SBLiPdp9qBLP/ALY7J+P9K4wNtIPpk19D/s8afHD4PurgL++muSC3+ztX/E19Lw5gYZhmEaU9lqbUIXlc9WsYY7a0jiiG2JBtVfQdh+HSrFMiO4Eg5GafX9ERtZKOx6YUUUVQBRRRQAUUUUAIcU1ufehiA1YviPxNpvhi3+06jdRWyAcbzhm9l/vH2rnq1KdGDqVHyruM1WHPXb7YzSSTxRDc7qv+0a8H8XftB3MzNFoFsLZD8v2q6XcxP+527V5Pqmtahrk8k2o381w+dxMxz/3z6D2+tfB4/jDB4R8tD95L/wAB/E56ldQ0Ps2GeKdtySLJ2yvrVjvXxLYand6ZOLmyu57O4Ayjw9/Y19F/CH4lSeL7d9Pv8f2lAgYkfxL0BPvnNb5VxTQzCp7CrHln2vf8eoU66noeor0p1MiOdx96fX3iTSszoYUUUUxBRRRQAUUUUAFFFFABRRRQAUUUUAFFFFABRRRQAUUUUAFFFFABRRRQAUUUUAFFFFABRRRQAUUUUAFFFFABRRRQAUUUUAFFFFABRRRQAUUUUAFFFFABRRRQAUUUUAFFFFABRRRQA1u/4V+dX/BQz/kt2l/9gGD/ANKLiv0Vbv8AhX51f8FDP+S3aX/2AYP/AEouKCo7n6L0UUUEhXm37Sn/ACbz8T/+xW1T/wBJJK9Jrzb9pT/k3n4n/wDYrap/6SSUAejQ/wCrFPpkP+rFPoAKKKKACiiigAooooAKKKKACiiigAooooAKKKKACiiigAooooAKKKKACiiigAooooAKKKKACiiigAooooAKKKKACiiigAooooAKKKKACiiigAooooAKKKKACiiigAooprZJ9qAOY+IviaPwl4ZvL9j+9EZjhT+/IeFr5FlleWV3kk82QsS8n95jyf1JH4V7R+0hrrTXmmaOn+qCC5l+pZgn6qa8Uznn1/yf1zX4TxfjvrOPWHX2NDzsRO8lEKCgZWB2qCPmY/ewO1Fa/hPw/J4p8RWmmxpuMzDef+mY+/8ApivjKdKVacaMN5MwceaSid18I/hePFM41bVLdhpaH91A3/Ldh/e/2Rx+tfRVpDHBAkUSBY0G1QvQD0HtUWk6fBpVhDaWy7YIUCKPYCrfQV/Q2UZVSyvDcij7z39T1oQ5VYUcmmsMZ4HbBpVbdWB438Rw+FvD13qMxAESHZkdXPCj869urUjRpyqy2iipPk1PH/2gPGAu9Rt9CtXzFD81z/tP/AteOq2VHG3H8P8Ad9R+easahfTanfT3lx/r53Mj/U9ar1/NuaY95hjZVp7P4TyJy5pNhRSjcCNvys2cN9ByK7zwh8I73xf4WuNUhZLYk4tYW6Sr/Fu9vT3BrlwmCxGYT9jQhd2vInkucFRVnULC50y8ltr2B7e7jOJEk+97Z/DH4YqtXLJOMmpKzE1bQCRuXd8ycgr9e9e2fAjx6UkXw3fSAqozZy+vqn4dfxrxOpbW7msLqG4gfbPEwkiH+2OR/WvXynMKuV4uGIh8L0ZpCdpI+3o+QT6np6U+sLwV4hi8VeGbDU4W3LPGCx/2hw365rdr+kaNSNanGpDZq56wUUUVsAUUUUAFFFFABRRRQAUUUUAFFFFABRRRQAUUUUAFFFFABRRRQAUUUUAFFFFABRRRQAUUUUAFFFFABRRRQAUUUUAFFFFABRRRQAUUUUAFFFFABRRRQAUUUUAFFFFABRRRQAUUUUAFFFFABRRRQAUUUUAFFFFABRRRQAUUUUAFFFFABRRRQAUUUUAQSqGYqQDwOvQ18j/tT/shL4uefxb4Kt0g17mW908cJeqOpQ/wye38YAHavrxyCcVDIQGIIyuASQeR6HFa0as6MuZG9KvOhJSifirc2k1jcS29zHLDcRMVeKYYdCDyGHY+3aoq/Sn9pH9k7TPi8kms6KYtK8WIm7zTkQXeM/LKByD6MvPrxX53+L/CGr+BdfudG1uylsL+3bDRyqACMn5lI4ZeuCPT1Br6bDYmGITb+I+xwuLhi1/eMaiiiuxO6udqCiiimAUUUUAFFFFABRRRQBPp+o3ek30F7ZXMlnc27iRLiF/LeJuxD/w/16V9w/s9/ttWuqJa6B8QWW01E7YodZPyRTHAA88fwN/td+K+F6AxDqQxVuQo8verZ6hh6Vy4ijCuuVnHiMPSrq1XfoftbZzRXMCzQsksUgDLJG24MMdQe/1qxX5YfBP9qbxd8GzDYpM2t+HQ2P7KnbIQdzFIP9UP97g88N2+8vhD+0n4M+MEMaadqS2uqlcvpl8mydT6jsy9sg84PQ8D5ythZ0fQ+XxGCq4d3lsevr0pajiyV+brmpK40ecFFFFMAooooAKKKKACiiigAooooAKKKhcfvQwGSBxheT7ZoAWQDeD3xVW7mitopJJpPLjVSzMTtCgdTntjua8s+L37Sngr4PI0Wo3/ANt1YAhdK01g9wx7A5wFGe7FfbJ4ryzw14e8fftSzx6t41afwf8ADwkSQeHrVys2pL1HnyHBCdOwzgjGOTqqLa55bG8aEmuefwnpJ+JN98XNUm0nwLO9tokL+Tf+LQoaJW/552mch5T08xgVTrydqt6r4c0Gy8NaYlhYQ+TbxnuSzOx6uzEksxPJZiSTnJJ5o0DRLDw5pNtpul2sVlp9sojht4E2oijsBWoOlRJp7ESafw7Dl6UtIvSlqFsZhRRRTAKKKKACmt1p1VbyVVMcef3kpwn4daALK9KWmRkEcY29sU+gAooooAKKKKACiiigAooooAKKKKACiiigAooooAKKKKACiiigAooooA+YP2/PAw8RfCSDXIYd97oV0sgk9IpCFYf99iKvzmOMkL9wH5fpX7E/FbwwvjX4e+IdBbG7ULGW3jycYdlIQ/8AfW2vx2K4Y4+7nC/Qcf0r3sunelKPmfU5XO9CUPMKKKK9rY921gooooEFFFFABRRRQAV69+yj49PgD436DcSyeXYagx0+6J7LJwp/CTy2/wCAV5DT4HeKaN4jtnBDRn3BH9StY1I89OSIqU/aRa8j9r7ZQseFxtycAdvapq5H4S+LY/Hnw18N6/G4f+0LKKdyP+ehX5//AB7dXXV8c1yux+fOPK3EKKKKQgooooAKKKKACiiigAooooAKKKKACiiigAooooAKKKKACiiigAooooAKKKKACiiigAooooAKKKKACiiigAooooAKKKKACiiigBjctWT4lsTqeg6naD/lvbPF/wB9KV/rWs5wc1DKchh6j/8AXXPViqkJ01u0HRnxCoIHPoP5Clro/iHoP/CN+MdTs14h8zzIh/stz/Mmucr+YMTQeGrTov7LaPHl8TDJAcDqwxXv37OmpifQr/T2/wBfDcCX/gJUD/2U14DXT/Dzxc/gzxHDebsWz/JcJ/fX/wCt1r2uH8dHA5lCtPZ6feOnO00fXcP3T9TUlU9K1CHVbGK7tpBLbzAPG47gj/8AXVyv6Li01eOx7DCiiiqEMbrSN06USfeFYHibxfpPhSEy6leRwNjcsR+Z26/dX161zVatOhFzqvlXcb2N0Zx05rE8R+K9L8L27T6ldRW4C5EbH526/d968W8XfH++v98Oi2v2KAjHn3BzK3+6P4T715Ve3txqFw091PLcTNyXmOW+hPf61+fZnxjh6H7vBR9rLv2OaddR0W56v4t+P1xeB4dCt/skRGPPuBulJ/2V9eleVX+o3eqXJuL2eW4nbq85y30Pp9KrUV+XY7NcXmMr16hwSquo7MKKKK8r0dyNgrrfhPcTW/xC0YRdJJSj/wC7tNckRuBBOfRPU17r8EfhxNp8o1/U4gsm3baQemRy/wCOcfhX0GR4KvjcdTp0dlqzehDnlfse12/3W+vH5CpqZH0P16+tPr+kPQ9RhRRRQIKKKKACiiigAooooAKKKKACiiigAooooAKKKKACiiigAooooAKKKKACiiigAooooAKKKKACiiigAooooAKKKKACiiigAooooAKKKKACiiigAooooAKKKKACiiigAooooAKKKKAGt3/Cvzq/4KGf8lu0v/sAwf8ApRcV+ird/wAK/Or/AIKGf8lu0v8A7AMH/pRcUFR3P0XooooJCvNv2lP+Tefif/2K2qf+kklek15t+0p/ybz8T/8AsVtU/wDSSSgD0aH/AFYp9Mh/1Yp9ABRRRQAUUUUAFFFFABRRRQAUUUUAFFFFABRRRQAUUUUAFFFFABRRRQAUUUUAFFFFABRRRQAUUUUAFFFFABRRRQAUUUUAFFFFABRRRQAUUUUAFFFFABRRRQAUUUUARv8Af/CoztJCt0NPl+9+FIB6e1Ypa382UfK3xnvGu/iJqYb/AJYlYh9AAf61xFdX8Ut3/CwNb3f89+PpgVylfzRmcufG1pf3n+Z49X42Fet/s5aalx4l1S8P3obYRf8AfZJ/9lrySvW/2dNRSHxLqFmfvTQBx/wEn/GvR4d5P7Uw/fmf5F0PjPoiE5jB9eafTIjwfrT6/otWtoeoyN1+cGvGP2kL2aHTtGt4/uPM0x/3lGF/9Cr2Zz82PauL+Kfg4eNvDbWsUiRX0Tb7d5Ome4/Gvm8+w88Vl2IoUt2rkyjeLPlJcY46ZI/EcH9QaKu6lpN5ot29re2z2kyf8sn7D29icn8agt7GfUbmOG2t5LqdjhIo+rGv57dKp7RUuS8+p41raF3w3oU3ibW7TTIkybhwCfQDq3/ARz+NfYOiabDoul29nAuyGBAir/n16/jXnPwe+G8nhWKXUdQWNdQnG3y4/wDlkuAcH3zmvUITlMZzjv61+2cKZTLL8NKtNWlPU9OhT5Y8xxPxS+HsXjXT/NhCpqcCHyXb7rD+63tyce9fLU1u9nK9vJG0TxMUZW+8CDzn/PTFfbbfMQO+a+Zfjpokek+NpZovu3kKzP8A7xLL/wCyivF4zyyLorH0fiTszDER5rM87oxwxZcqRjd70YCjA7UV+TtJOyONqzPef2dNbebS9T02RtxgkSZT7Hj/ANlr2YjrXzl+zxcGLxldx9pLJv0dP8a+jIyCqkelfvXCtdVsrpf3JNf19561D4ESxjC0+mp0p1faJWVjVhRRRTEFFFFABRRRQAUUUUAFFFFABRRRQAUUUUAFFFFABRRRQAUUUUAFFFFABRRRQAUUUUAFFFFABRRRQAUUUUAFFFFABRRRQAUUUUAFFFFABRRRQAUUUUAFFFFABRRRQAUUUUAFFFFABRRRQAUUUUAFFFFABRRRQAUUUUAFFFFABRRRQAUUUUAFFFFADG6/hXnnxf8Agv4Y+M2jCx16zDXEQP2W+i+We3b1jft7jvXojdaYQM5ovJNSj0LjKUJKUdz8qPjf+zT4p+CN7LNPD/aHh5m2wavCP3ar1xMv/LP/AB5715GT25AHAU87R6Z7+ufev2p1Czi1GGS1uIo54JEKuki7lIPUEdwfSvkf42/sI6Xr63Oq+AJ49HviTIdJnJW2Y9T5eAfLY+hDD6cmvdoY7msqp9Lhs1i3y4nfofB1FbnjDwRrvgLVZdN13TLjSr1OfKuRkuuSN6sCQykg8gkcH0wMPoBXsxakrx2PcT5lcKKKKoYUUUUAFFFFABRRRQAU6CWWCeOSF5FljO5WSTZ5Z/vK38J96bRWb3Hfm90+gPhl+2t49+H6x2uoTR+J9LQgeTff68Lx92UcseP9r6V9W/Dv9tj4d+Nkhiv76XwzenGYtWQiPP8A11Awv1cL06V+aVFcdTB062q3POr4ChV6cr7n7SaVqlnrFjFd2d3De20gyk9vIJEYezLwfwq82CPUV+M3hrxvr/gu5M+h6vfaVKed1pdNECfcKefyr2bwr+3B8UvDsapcanZ6+iLjy9QsxnH+/GEYn3JrzKmW1F8J41TKKsNabufpkijHSnc9hXw/oP8AwUbnWKNdZ8Gxu38UtnelQPorxn/0Kuz0/wD4KGeBJsfatE1+Bu/lRQyoPxDg/pXN9Srx05LnE8DiIauB9WqDjkUuPavmyP8Ab2+GLrktq8R/uvac/wAzRJ+3t8MY1LK2rS/7K2nP6sBWbw1dfYM/qld68h9JbQe1ByvQV8p6h/wUP8B2yt9k0PX7uTt5kcMan8Q5P6VxGuf8FHp2GzRvB0ULHgSXuoM/P+6EHt3rSGDxEvsFRwNd/YPuA5Lcrk/WqeqarZaNbSXWoXUNjaxrlp7iQJGnXlmPAHvX5t+Lf24Pij4j3RwX9loUfTGnW6A4/wB+Unn6e1eNeI/GfiLxpctPres32rTE/Kb25LbfTYeiEnPTg9K6I4CV/wB5Kx2wyub1qysj9EPiJ+2r8OfBPmJYXx8UX4Hyw6TzGW5/5athce4LdOlfNXir9qf4q/HTWU8P+E7aTSUum2Ja6Tg3BX/bmOD9WGwY9eapfBf9i3xX8S1ttU1/zPC+gcODPBm5lBx8qxds/wB5uOc4boPu74YfCLwx8KNGNh4d0z7GxAWW4l+aeYjuz9D26cDpgYwLn9Xwy9zWQ5vC4TSlG8l1PDfgJ+xhp/g+WDxD44EGteIN3mrbEmS1t3P8TFseY2e+AB6d6+qrVVSHaAQB6nOfx70RjqSRwcdc4qRXBOBXmVKzqtuR5dSvUxD5pj1GBTqanIp1ZKyWhgFFFFMAooooAKKKKAGtWFeXufE9jZcYFtNc5PZg0aL+jvWzMeT6hSQPpXnmj6odS+OPiW3U/utN0Wwiz/00lmuWb/x1FqkXHqeiwsrINv3eMfTFSUyE5QHtT6kgKKKKACiiigAooooAKKKKACiiigAooooAKKKKACiiigAooooAKKKKAILj09RX46/FDRv+Ee+JPinTByLTU7iH/vmQj+lfsVcMArfT/P8AKvyZ/aVtfsfx48bx/wB7UpJP++sN/WvWy742e9lHxyPNKKKK+jZ9OFFFFIAooooAKKKKACnKTuTHQsA30yD/AEptFZsD9HP2CPFH9s/BI6fJ/rdK1CeBf+ubFZB+shr6WQAEgcAdK+Ff+CdGvGPVvGOiucpNDb3Ua+6syP8Ao6V90xH5eRjk4H418pjXy1mu58VjYcleb7slXpTqavSnVzHn7BRRRQAUUUUAFFFFABRRRQAUUUUAFFFFABRRRQAUUUUAFFFFABRRRQAUUUUAFFFFABRRRQAUUUUAFFFFABRRRQAUUUUAFFFFABTW606igDx79oLwi+paVFrlrFvubFQsg/vR5PP/AAEkn8a+esKqhUGFA4P97vn8c5r7cvIkuY2hkTerrtYex4NfK3xQ8ByeCdblEYzpVw263l/uHOdv+fWvx/jHKKkZrMaHzOHEQtaRxlB4GGX5W43e9KxZjuYYLc59aSvzBrl0ONu7O18A/FDVPA8jQ4S70wnLQMdrZ4BKt64A4r3HQPi74a1xE/0+OylYDMFyTGwPu3Q18s0V9XlXEuNy2Psr80FsuxtCvOPuo+yf+Eq0ZF8xtTtduPveelc7rvxi8MaIBm/F5J1EdpiU/pXyxRXt1+N8VOPLSo8r7m31mx6j4q+Pep6r50OlwLpVu2V84nzJm+h/gPSvM7m7lvpmmnmknlblnlfe5/3m7moqK+Mx2ZYrMnfGVPQ5pT9qwooorzLNaSd2Ra2gUUvzEjaDkHjb1PtXdeE/g/rvixvMeD+zbVsEz3Q3lh6qvr7114bB1sZUVPDwu2XCM5uyOEK5wd5Ug8beprt/Cfwj17xXtlNsdPtHOTdXDbt3A6J/X/CvbvCHwl0Dwpskig+13ijm5n+Zs+m3t/8AXruY9vOMcccHp/hX6VlvBeqq5jUb7Rjsv8R1ww3c4Lwj8INC8LlbjyhfXi9bi4HCH2Hau/jIKjHIHQjoaVOh7c04DFfpeFwlHCQ5KSSXlsdaXKrCp0P1p1IvSlrtirKwwoooqgCiiigAooooAKKKKACiiigAooooAKKKKACiiigAooooAKKKKACiiigAooooAKKKKACiiigAooooAKKKKACiiigAooooAKKKKACiiigAooooAKKKKACiiigAooooAKKKKACiiigBrd/wr86v+Chn/JbtL/7AMH/pRcV+ird/wr86v+Chn/JbtL/7AMH/AKUXFBUdz9F6KKKCQrzb9pT/AJN5+J//AGK2qf8ApJJXpNebftKf8m8/E/8A7FbVP/SSSgD0aH/Vin0yH/Vin0AFFFFABRRRQAUUUUAFFFFABRRRQAUUUUAFFFFABRRRQAUUUUAFFFFABRRRQAUUUUAFFFFABRRRQAUUUUAFFFFABRRRQAUUUUAFFFFABRRRQAUUUUAFFFFABRRRQA1utRSIGQ+uNv51K3WkqWrpoD5d+OWmmx+IN1Mf+XqJJv02f+yV5+W3V79+0VoXn6bY6uv/AC6MY5PdW6frXgAGAB3HB/z+VfzxxJhamHzSdJ7TdzyqvxsK1fC2vSeGfENpqcXH2dgXJ/uHg1lUbVYMG+YEYC/1r5ulWlTnGvD7LM78jTPtTR9St9Y06K9tpPMt51EiN7GruMjivmf4SfFBvCVwNO1ObzdLlP8ArR/y6twNzf7JwB+FfSNjcxXltHNBIJInAZGXoR6j2r+icnzalm2GTUvfW/qevCfMrlmMYB+tPpqcCnV9IWzP1XSbPVkEd5axXaY/1cqKw/WotO0HTtHGbLT7e0/2YIlT9B3960260lYexgpOS3EJEMAn5uTn5qkpF6UtbgQTDLn6DFfNv7QWopd+MYbeM5Fvbor/AO9uY/yIr6E8R6vb6DpVzqFy4WKBCxz69q+Ptf1eTXtZu9Qlbc9zIXPsOg/QV+aca4yEMNHBdZO5y4mVooouBuJHfmm0UFdysGb5SPu+pFfjbVnY89u56r+zvbl/F95L2SzYfm6V9FKAEGPSvH/2dtFe30bUtUkXb9pkRAPUIM/+zV68TgH/AHq/fOFaHsMspf323/X3HrUPhROnSnUyL7tPr7GLurmr3CiiiqEFFFFABRRRQAUUUUAFFFFABRRRQAUUUUAFFFFABRRRQAUUUUAFFFFABRRRQAUUUUAFFFFABRRRQAUUUUAFFFFABRRRQAUUUUAFFFFABRRRQAUUUUAFFFFABRRRQAUUUUAFFFFABRRRQAUUUUAFFFFABRRRQAUUUUAFFFFABRRRQAUUUUAFFFFABRRRQAUUUUAct478AeH/AIiaY2neI9JttWssZCTx5ZD6qR8yn3Xmvjz4rfsAz27T3/gTUBdxMcnStUlCsnoI5TnJ5HD4/wB70+6HALc+lA4FbUsROk9Dpo4mrh3eJ+NPi7wP4g8CambLxHo15o92p2t9qTG4diDyGHHVSRx1zmsNxtcgBQOxTv71+zHiXwrpHjCxew1rTLXVbNxzBdxq6/UZ5zXzX8SP2BfCPiAyXHhe+m8OXZ5Fu4862znsCQy/QNjjpXtU8xU7RqHu0c1p1P4q5X3Pz5or3Dx9+x58SfAoeRNH/t6yznztHJmf8UwHH4ZHPXOa8Xv9PudLu5LW7gmtp4zhoriMo6+xB5r0KdWEtaZ7MK1Gp/Dd/Mr0UUV0Xb1ZvawUUUUCCiiigAooooAKKKKACiiigAopMkbirFcD5tvUiu58EfBDxz8QZI/7B8NXt3buOJ5IwsQ9zKxVR9N2fbmolKMFeYpVI01eexw9SQpK77YkaSR/lVVHzE/7I/iPtX2D8Pv+CeOpXrR3PjLX4rKAgFrPTB5kv0MjDavfkBq+ofht+z54G+GKRPo2gW0V6vW+mUzTOcDnefp0AUe3PPnVcdSirQPIr5pSjpA+Efhf+xr4/wDiKILi9tT4Z0iQjN3qKbJnHB+WJec4PVtq++c19o/CH9lbwT8KBDdw6aurazGB/wATHUUDurf7C/dX6jJ5617TGoQHnqafXjVsTUq6PY8KvjalfR7DYV2qeCCTk5Oc1LSL0pa40eeFFFFMAooooAKKKKACiiigAooooAguOFfH3ypxXg3wm1o337TPxmtz9xF0tU+iRN/WQ17zcjKMP9n/AD/OvkX4BeIt37YfxasT1ufMf/vzKif+zVvShzxk+x1UYc8ZPsfX0fC/jin1HCNq7f7pxUlc62OUKKKKYBRRRQAUUUUAFFFFABRRRQAUUUUAFFFFABRRRQAUUUUAFFFFAEU6gqR7H/D+tfk1+01c/a/j142k9NRkj/75+X/2Wv1iucHIONpQ59fb9M1+Pvxf1lfEHxW8YagnMVxq93JH/uGZiv6EV6uW/wARn0GTfxn6HI0UUV9Iz6OOwUUUUigooooAKKKKACiiigD6T/YE1JrP44y2+MreaXNF9CJIn/8AZK/R9R1+tfmD+xPP5P7RnhtP+e0V2n/kBm/9lr9PYmDoGHQnP518zmP8deh8nmn8dehKnQ/WnU1Oh+tOrzTxUFFFFAwooooAKKKKACiiigAooooAKKKKACiiigAooooAKKKKACiiigAooooAKKKKACiiigAooooAKKKKACiiigAooooAKKKKACiiigBjdayfEGhWXiTT5bG9gE8MgwQ3b3HuK1JGwwHtS8cVhUpwq3p1I3TQ2ro+UPH/AMMr/wAEXRcp9v0sn93ct97Geje4rjW+8eeB09hX2xd2kV3E8U0YlidSGRvusPQ15B4y+ANteu9zoFwLCVju+yumYs+in+H61+RZxwfVj+/y9prrGW6/wnBUo31PBaK2fEHg3WfDE0i6jps8IBybhfnVv+B9+lZDHdtOO39/dmvzmrh6lCbjWTTXR7/M42uXQbRRRWOj2EFFT2lhc6hMsVrbS3UrcBIRvb/vn+tej+GfgPreslJdSlTTLfr8vzzEem3oK9PBZbisfLloQuaQjOeiPMcMXUIpdm4CL1Jr0Hwl8Fte8ThJblRpdjnmScb5D0PyL/WvbvCPwv0DwowltrVZbsdbiU5c8D8q7EDOea/SMs4Mpxaq5i+Z9I9jqjhl9s4rwj8K9C8JlZIYBdXg/wCXm4OZOn6f/XrtxxQAB0pa/R8Nh6OEhyUlZdjsSUVaOw5elLSL0pa7I7DCiiiqAKKKKACiiigBjjJpNtMnkWNS7EKFGSx6CuO1D4seFtPuvIn1eMSA7SEVyoPoSBjNcdbE0qDXtJWC52y9KdVLSdVtNYsxc2U8dxATjfG+4dAcfrV2umEozipRd0wCiiirAKKKKACiiigAooooAKKKKACiiigAooooAKKKKACiiigAooooAKKKKACiiigAooooAKKKKACiiigAooooAKKKKACiiigAooooAKKKKACiiigAooooAKKKKAGt3/Cvzq/4KGf8lu0v/sAwf+lFxX6Kt3/Cvzq/4KGf8lu0v/sAwf8ApRcUFR3P0XooooJCvNv2lP8Ak3n4n/8AYrap/wCkklek15t+0p/ybz8T/wDsVtU/9JJKAPRof9WKfTIf9WKfQAUUUUAFFFFABRRRQAUUUUAFFFFABRRRQAUUUUAFFFFABRRRQAUUUUAFFFFABRRRQAUUUUAFFFFABRRRQAUUUUAFFFFABRRRQAUUUUAFFFFABRRRQAUUUUAFFFFABRRRQBkeItHi1/TbvT51zHcRFM46HsfwPNfH+uaNceHtWudOuV2S27lNvt2P49fxr7Tk68dcV5P8a/hz/b+n/wBr6fF51/apteH/AJ6oCTj8CSa+C4ryd5jQ9tQ/iw29Opz14c8b9j51opzcH/a/iHofSm1+GvfQ8xBtVgwbadwwF/i+tdj4E+KOr+CZBGsq31iPvW1wdmP91vXpxXHUV14bFVsJUVXDzs0aRlODuj6u8IfE/QfFsarbzC2vG620w/efX3H+Fdkjh+lfD+/bjk7gcjb1HvXWaB8UvEnh4rHb6m1xEOfJnjVse3rjiv0rA8auKVPG07f3u/mdUMS7++fWuCaTaa8E079o++i+W80aG4Pd4pWiP5FT+dXz+0lb4JGgTbv+vrj/ANAr6lcT5Q1d1v8A0r9FY39vA9rJw3TJqnqur2uj20lxezJbwRjczycCvCtV/aK1K5Rv7P0yGzJGN00jTfjgACvOPEHivVvFEjSandzzgcrEpUoD7Y6fSvKxnGGEpQccGuaXf/h9SJYiKXu7nVfFP4mv42uDa2O9NNToj/8ALc5PI9ulef7i3ffjjf8A3vf+n4UdgScsRkj0NJX5HjsXiMfWdasrNnnyk5O7Cp7Gwm1O+htLdN087BEP+0en9ahG4EBflY5w30HIr2T4B+BftE//AAkV1DthTIs09T3b+n4V1ZXgJZnjYYeHw7sqELyR7P4O0GHwz4bsdNgXakEYGPfqf1zW1TIxgH3P5U+v6TpUo0acacNloevsFFFFagFFFFABRRRQAUUUUAFFFFABRRRQAUUUUAFFFFABRRRQAUUUUAFFFFABRRRQAUUUUAFFFFABRRRQAUUUUAFFFFABRRRQAUUUUAFFFFABRRRQAUUUUAFFFFABRRTW60AQXGfMGOmKQPheWx+FUdb1vT9EjM+o3cFnCF/1tw+1a4PWf2gvAmkKxHiGC4YDO22V5M/QgY/WuetiKFBXrTsdFHB4jEu1GnKb8j0pCGPBzUuMds/jXzzqH7YPh61LLY6VqOodxIzRxLn05Yt+lcpqn7ZOqTEjTfD9vbvjgzXLS/jworxqmfZbS/5eHu0OGc2rbYdr13Pq8tj+Lb7daQqGPrXxNqH7VXju8JEUtjZ5H/LC1Lfqynmucvvjv481HIm8RTqDxiGOKL/0EA15dTinBXfJGb80tD26fBGZVLc8oR8m9UffLYQ+lILhVzmXb+FfnVc+PPE96SZtf1SQH+9eSYrKudUvLsbZr2eYnn5pTIfzP8q45cV01tRfzmk/uPQhwHiPt10vTY/R641qxiJM1/FCB/z0YL/OqD+M/D8Od/iDT1PvcIK/Ods8Z3Z/2qSsP9bpfZoaet/xOxcBRtriP/JL/ifop/wsfwtCCH8R6YPrdJTE+KPhAnA8S6Vn/r6SvzuorN8W1L/wCv8AUOP/AD//AAt+B+jKePfDV0cpr+nv2ytwh/rViPxRospxHrFnIf8AZlB/lX5vUVa4uqW/gEf6hQ/5/wD/AJJf8T9L7fUbWRcpOknPWM7hU5mVsYOa/MtCQflJVv7y9avWviPV7Li21W8t8Hos7IfyH861jxbF/HQMJ8BVP+Xdf8LfqfpQvzDNI0m3gvj8K/PGx+KnjLTWHkeI9QGDn95NvH5NXUad+0p8QdPIzrSXKj+Ga1ib/wBBH9a7IcVYOWkqc16LQ8+rwNmFNXhUg/V6n3MmCCQd3PWlzXyBpn7YHim2YLf6bp96mcnajQuR+LEfpXYaX+2PpkhA1Dw9eWvPW3mWT8eAK9OlxBl1TTnt5Pc8atwrm9Bc0qN13WzPo8NThnvyK8l0X9pTwPrDKG1MWTd0uo2X8S2MV6HoXirSPEieZpmpWt6hPW2lEgHsSOh9vevap4mjXSdOe589WweJwzaq02jajGB6U+o4uh+9171JXUjkWgUUUUxhRRRQAUUUUAFFFFADGHzA1zvivwPoHjWLyNc0Wx1aMLx9rtVlwPQFhx3710bdaacUoys9Nyk3F3ifOnir9hf4Y+Imd7W1vvD8rnIbTrjcgPrslDgfQADivI/Ef/BOO8haSTQPGEU56rDqNoyA/VlcjP0UfSvuXoODSn6/pXVDFVo6KZ2U8bXp7TPzP1v9hn4p6SxFtp+n6txnFlfxp/6N2/lj8a4jVf2b/ifo5K3Hg3VnAGSba2FyB7YQNn6g/hX6y/j+lLux1bn6V1rMKyVm7nVHNa99Y38z8cbz4ZeMNNYm58K63b46/adPlT9CBxWbJ4c1aDO/SbuPuT9nkWv2gID89aTyge1arMn1gdCzeXWB+LiaHqUp+Wwu5D0x5MlXLbwR4ivnC23h/U5mPG2C0kfP/jpr9ljGBShQKP7S/uD/ALYn0gfkPp3wO+ImoOog8D6/luA0mmvEv5lAP1rs9I/Y2+LWrsv/ABTa2Ubf8tLu7hGPw3k/pX6jLin9qyeZTvorGMs2rvZWPz38O/8ABPHxjfPnV/EGl6XF3FurXL4/3f3Y/wDHq9U8Mf8ABPTwbpqq2ta1rGrsBykBjtY29iAWb1/ir6yzzyeaMk9DXPPGV6n2jlnmOIqK3PY818Efs8/DvwEUk0jwrp8VwhyJ5kMs3/fbknt24r0mEKqbUACjgKMYH5U4ZxzS1yNtu8ndnBKTk7yd2OXpS0i9KWkSFFFFABRRRQAUUUUAFFFFABRRRQAUUUUAFFFFAEUo3HHsa/PbwN4gXwx+3hrBlOIL/W7uyf6vu2f+RBHX6EyAbuewr8rv2h7qfwh+0t4m1C0O26tdTS+hb/poFSRf1NelgY88pLyPYy2PO5x8j9T7NQsXBzzj8uP6VPWR4S1618VeGdL1mxk8yy1C2iuoW/2HQMP51r15tuXQ8e3LoFFFFABRRRQAUUUUAFFFFABRRRQAUUUUAFFFFABRRRQAUUUUAFFFFAHNfELxBF4S8Ha7rkx/d6dYzXLf8ARjX43Su0kru/3mO78+lfpN+3d41Xwt8FZtOjkK3ut3CWiJH94op81z9CECf9ta/NgjDFeDjjI6n0z74xXvZdTtSlLzPqMqhalKfmJRRRXtXue+3dhRRRQSFFFFABRRRQAUUUUAe1/sYLn9pPwkf+vr/wBJZq/UdBhce9fmT+w9Y/bP2g9If/n3tbqX84in/s9fpsvT/gRr5nMf469D5PNP469CROh+tOpqdD9adXmnioKKKKBhRRRQAUUUUAFFFFABRRRQAUUUUAFFFFABRRRQAUUUUAFFFFABRRRQAUUUUAFFFFABRRRQAUUUUAFFFFABRRRQAUUUUAFFFFABRRRQAUUUUAQXEaygoyh1I5VhkflXLal8MvDWsuz3Ok2288EojRk/98kV1rH5qQn8K5K1CnXTVVcy7By3POx8DfBxcsLGQAfwi4kI/VjVy0+EHhOykDppEchHeWR2/Q8V2w596XBFefHKcBF3jh4L1gm/vE4Q6lLSdIsNKiKWNrFaRlslIVCgnHXjv0/KtEDGaROlOr16cI04KEUkl0SsvuHtsFFFFaAFFFFABRRRQAUUUUAFFFFABRRRQB45+0T4kutK0yx022lMAvw+5k+8wUZK/rXz4MknOMcYA6jjv719TfF3wIfGmkI1uV/tG0y8Ib7reob+nvXy7PaS2Er208TQyREq0bfeBz3/AM9MV+G8X0MTDHqrP4HsebifiR0XgXx3feBtVWeHdLaSHE9seko/2f8AaFfUnhjxLYeKtMi1HT5RLDJ6dVOBlT718a10Xgnxve+CNWW4ttssEnE9s/SVf8R2+tY5BxBLLX7KtL93J6GlOs4PllsfYMZBBx60+sLwj4ksfFWjR3+nyF4ZCch/vo2BlW9+R+lbijaK/dKdSFWCqU3dPY7tOgtFFFaAFFFFABRRRQAUUUUAFFFFABRRRQAUUUUAFFFFABRRRQAUUUUAFFFFABRRRQAUUUUAFFFFABRRRQAUUUUAFFFFABRRRQAUUUUAFFFFABRRRQAUUUUANbv+FfnV/wAFDP8Akt2l/wDYBg/9KLiv0Vbv+FfnV/wUM/5Ldpf/AGAYP/Si4oKjufovRRRQSFebftKf8m8/E/8A7FbVP/SSSvSa82/aU/5N5+J//Yrap/6SSUAejQ/6sU+mQ/6sU+gAooooAKKKKACiiigAooooAKKKKACiiigAooooAKKKKACiiigAooooAKKKKACiiigAooooAKKKKACiiigAooooAKKKKACiiigAooooAKKKKACiiigAooooAKKKKACiiigBrdajYbhgDPqKkbrTdoqGk01LqB4h8V/g0bgz6voKFp8b57X+I8nLR/7XQH2Arw1kaNyrqEcHDKOx9K+32ODzgehNefePfhDpnjDfcRKNP1Jv+XiJdysfRlr8zz/hRYi+JwEuSW8l/MctSkpO8dz5gorovFHgLW/BlzKt7bMkOcLdQNmNh647fSufbsM7sDrX5TXoV8LJxqx5fLscDTi7MbRRRXISFFFFABRRRQAUD71OUM+VRTIzcBF65r0vwD8E73X2jutYWax08YPl5/eyd/l9vWvQwOX4nMaqp4WPP3f8ppCPO7GX8NPhxL451LzZ1KaTA375x952HIVfzGfY19P6ZZx2FnFbwosUcShVVOgHtTdK0210qwitLOJILeJdqInQCrg4xX7zkuT0sow/Lfmm933Z6NOlyIcgwKdTV6U6vpzYKKKKACiiigAooooAKKKKACiiigAooooAKKKKACiiigAooooAKKKKACiiigAooooAKKKKACiiigAooooAKKKKACiiigAooooAKKKKACiiigAoopjD5sgfN60ARSyqsoQtgkdMUjSKpxnafzrkPG3xR8OeByX1XVoreUR7hAFLyMMnoo5xwRn2rwXxn+17eXLGPwzphtgOlzetvLe4QcAe715OLzXB4K/tZ2Z7WAyXMMzf+y03b+Z/CfUctwtuGeRwsYGSzcAfjXnXin9oLwT4b81X1aO+uE4MNixmYH0OBgGvjfxV8RfEfjWeSTV9UmugfmMSyqigeyrx+Vc3kMMg59vSvjsVxZzXWFhddz9AwXAsVaWLrJ+Udj6P8T/tfzyKyaFoiQccT3s+/wD8cXH6t+FeY+Ifj7468RBkuNdltoXH3bREgx7BkG/H1z9a8+or5XEZzjcT8creR9theHctwWtKjBvz3Jbq+udQmM13cvdSn/lpI5diPcnn1qKiivHbcneTuz6GKUVZJJdlsFFFFSUFFFFABRRRQAUUUUAFFFFABRRRQAUUUUAFFFFABRRRQAU+G4ltnEkDtDKOkkZ2sPxplFVGaT93cmXK1yy6na+G/jR4z8LlRYa/cmIHJjuglwD04w3QcCvT/D37YOr2pVNd0eG8izzLZyvE/wBcEY/AcV890V6uGzXG4V2jOyPCxWQ5ZjNKlFP/AArll85dT7a8J/tMeC/EWRNqJ0y4zwl6hQdv4xxXqml6laataC5s7mO6hfkSRHK/mK/NGtLQ/E+r+GblZ9K1O502Qn78DNg/UdK+nw3FdSLtiIJr+7v8z4vG8C0Z3eBlKLXSbuvvP0kRvU5NSjpxzXxx4R/a18S6Q3la1b22sQp8peFfLnx65AI/MZ969x8E/tFeEfGRjh+3jTrx+PJvCqf+Pfd/kfavsMFnOCxtlTk0+z3Pgcdw/mOXXlWhePdbHrEZ4p9QWrpJHuRg6k5DAYBGO3r+FT17p86FFFFABRRRQAUUUUAFFFFABRRRQAUUUUAFFFFABRRRQAUUUUAFFFFABRRRQAUUUUAFFFFABRRRQAUUUUAFFFFABRRRQBBOAWH1X+dfmT+2/pQ0z9oPWrk/dv7W2uz+CJH/AOyV+nEhO/2xXwT/AMFF/DwtPGfhLWh/y82L2v8A36lDf+1q9DAPlxCXc9XLXy4hLuj1L9gr4kReIfhjc+GbmTbfaFckKnrbyHKH/vrfX1JHnBJHJJr8mP2d/igfhD8UtJ1iaRk0tnWz1EfwtbvhSf8AgDBZP+2dfrBZTpc20U0bB45FDqy9wRnP49aMbR9nUb7k5jR9jVcu5bXpS01ORTq8+1jzAooooAKKKKACiiigAooooAKKKKACiiigAooooAKKKKAGt1qvcuIypOGHIKk+vT9cD8anY81518e/ifbfCP4a6r4gl2m5WIw2cbdJLhuI1PtnLH/ZVqqMeaSXc0hHnkodz4d/bn+IqeMvi6NGtJRJZaDC1oQP45nIac/8Bwqf8Ar5xP3m5yCxYewJyP0IqfUL2bUdQubu4lae4nkaWWVuruxyzH3JJJ9yagr7CjD2dNQ7H3dCn7KnGHYKKKK2NgooooAKKKKACiiigAooooA+ov8AgnxpRu/izrN6R8lrpDqP955ogP0DV+h0YCpgYAzxj07fpivjT/gnN4eaLQvF+uMPluLqCyjY+sal3H5SrX2WrAgYbdXyuOfNVfkfG5hPnxLXYmQcfjTqZGcg/Wn1w3vqeWgooooGFFFFABRRRQAUUUUAFFFFABRRRQAUUUUAFFFFABRRRQAUUUUAFFFFABRRRQAUUUUAFFFFABRRRQAUUUUAFFFFABRRRQAUUUUAFFFFABRRRQA1utNNKx5rivid49TwJpAlWPz764Pl20A/jbuT7AHNceJr08LSlWq7IUnyq52TEYx2qnPqlpbnEtxDDjtI4U18k69401rxFK8l7qcrxP8AwRTbY/oF/TNYnP8A9f1r83q8cU7v2VHmXfnt+BxvE66H2JN4r0SFv3urWaH1aZf61Wf4geG4euv2B9/OX+lfITdaSuCfG1X7FGHzd/xF9aPrWX4o+FIz82uWre8bMw/Sqsnxi8HxA/8AE6Vj6LHIw/8AQTXypRXL/rtjb+7Tpr+v8a/IX1mXQ+oJfjl4TT7t68n+5DJ/gKpTftAeGkPAvJP9yE/1Ir5sorGXGeZb2pr+vV/mR9ZmfRL/ALRugJwLHUG99qL+heq0n7SWlj/VaTeyD1Z41P8AM18/0Vzy4uzWSuppekLr7w9tNnus37SkOf3WhSMP+ml0qn9FNVZP2lJ/+Wehons1xu/XArxSlrCXFGbSV/bW+UF+D1+8PbVD16f9o/V3OYtLtox6OzN+oqm/7RfiQn5LKwQejRu3/swryyiuN8RZs3f2/wCX6aEOtUPWrP8AaM1pJFN9ptpcQ55ELNCw/EkivR/B3xe0HxVcrblmsbxsbYbkghj6KR1NfL1OUso3I3lsDxK38HuvvXpYPivMcNUTrS549UawrVPtbH2yuDyQS2chT1FedfFL4VW/jC3a8slW21ZRkE/dmA52N+Zx7mqnwT+IUniKwm0u+fzL20AKSMfmljPAz75Br1IAB8g4Ix8npX6zSlg89wN2v3ct12Z3aVInxTe2k1hdy21zCbe4hbY8TfeU+h/z0xUFfSXxm8C2Ws6JPq0a+TqNlExjlH8Q7rXzYpDDK/dwMD04HFfiWb5XUyjFcj2Z5lWl7N3Oj8EeNbvwRq6XcI823dlSaD++CcZ/CvrWxmS7tY54zujlUOp9QRmvigckr/eA/QivsH4fXP2nwRoL+tjD/wCgCvs+CsROUq+DeySaOrC1OZOJ0MQwD9akpqdKdX64tUdYUUUUwCiiigAooooAKKKKACiiigAooooAKKKKACiiigAooooAKKKKACiiigAooooAKKKKACiiigAooooAKKKKACiiigAooooAKKKKACiiigAooooAa3f8K/Or/goZ/wAlu0v/ALAMH/pRcV+ird/wr86v+Chn/JbtL/7AMH/pRcUFR3P0XooooJCvNv2lP+Tefif/ANitqn/pJJXpNebftKf8m8/E/wD7FbVP/SSSgD0aH/Vin0yH/Vin0AFFFFABRRRQAUUUUAFFFFABRRRQAUUUUAFFFFABRRRQAUUUUAFFFFABRRRQAUUUUAFFFFABRRRQAUUUUAFFFFABRRRQAUUUUAFFFFABRRRQAUUUUANbrScAUrHmvOvjB48fwbpKR2hT+0bo7IS/RF/iY/h0964cXiqWEpSrVOgpPlVzrtU8QaZoh3399BajGR5sm049apWfjzw9fSiODWbKWRuii4GT+FfI9/fXOpXktzdyyTTyHJkl+8fTNV26YY7V9fevy2pxzVdS9CjeHc43idT7ejKyqGXDA9CvSpPujpXxvo3i7XdBIOn6nJCoOdu4bD9Q3y9vrXf6L+0Rq1qVTUrG3vEBwzxBomI+p+X8q9/B8YYGu7VY8nmaQrwe59EdT0pe1eb6H8b/AAxqeFluW06RjjbdJhc8dGHH9a77T9RttRt/OtZ0uIicB42DD8xX12Fx2FxmtCrzeR1XTV0XF6U6mR8g/Wn16MdtVYRBcxJMrJIodWGCrdDXnfiT4JeHded5YlfT5m6vaNjJ9SK9IYZNNOAK4sVg8PjY8mIhdCcYvc+cda/Z71y0Zjp1zbXqAZG/93IRz/nNcbf/AA/8RaaT5+i3iherIPMU++a+vwM9s0pOPavisRwbgKjfsZTj5LY53h6b1PiOW1uIH2SQtAw/hZdpoit5ZH2Ipdz0RY9xr7a2I3JpVVQOK8r/AFH/AJcTZecLv7+dX+4X1ddD46sPBHiDVJFFto94xJx88ZVPrnpXc6H+z7q9+ynU7iGwjzkouJGI9gOK+jCwU4zilHIr1MHwZgqUlKvP2jXlb8Lv8yo0ILc4vwl8K9B8KSLLb24nux/y8TnLj2HoPb3NdqBjNA4FLX2+Gw1DCQ9nRVl2Oi1tEOXpS0i9KWuyOwBRRRVAFFFFABRRRQAUUUUAFFFFABRRRQAUUUUAFFFFABRRRQAUUUUAFFFFABRRRQAUUUUAFFFFABRRRQAUUUUAFFFFABRRRQAUUUUAFFFJ7UARSZ3jjjHWmNIsZ56+3WuH+JPxd8PfDiMNqV2TdFN8dlDkySDJAPHQZB5bjivlj4j/ALRviLxyZrWydtG0tuDBCAJHHoZRwT9OK8DMM4wmXJqrK8uiPo8qyHG5rJeyjyw7n0n4/wDjv4V8CiSKW9/tDUFPNlZrlwf9onhfrXzd4+/aT8UeLlntbOZNE05uAlucyEf7UvTPsOK8mbLEscjPOGOT+J70lfnOOz/GYu8aT5Y9V2P1vLeFsuy9qVSHtZ9H2HSSvcOZJHeSRuWeQ5LH1zTaKK+abUtU7n2iTirN3CiiikMKKKKACiiigAooooAKKKKACiiigAooooAKKKKACiiigAooooAKKKKACiiigAooooAKKKKACiiigApcHIxlgeGVeuPWkoqwOy8GfGHxV8PpiNI1KRrXPNrdx74j07Hv/u819C+Af2rtD1kpbeIIZNCucAG7Y7oGPueqjrwefzr5Ior28FnGKwFrPmiuh81mXD2AzNOVamoz6Sj8T9T9KdG1Sy1W0jubK4S6glG5ZYiSrfT2rRLAnHevzl8H+P8AXfAd59p0XUHtWzuaNhvhf/eX8OtfSnw5/at0vWJILTxJD/ZFw2F+1q2bdz69PlFfe4DiPDY1qFdcsn0PyfNOEsfgIutSi5Q7vf5n0THjB4xzT6q6deRX9qlxBKk8Eg3JJGcqwx1B7j3q1X162PidgooopgFFFFABRRRQAUUUUAFFFFABRRRQAUUUUAFFFFABRRRQAUUUUAFFFFABRRRQAUUUUAFFFFABRRRQAx6+Y/2/PCh1v4O2erJHvk0fUYpWPpHIDER/328VfTjVyPxS8IRePfAOvaBKoxqFjNbK5/gZlwp/Btrf8BrSlLkqxZtQlyVoyPx3QZZV2KE2ldj/AHXGOF+p7fSvvz9hf47r4o8ML4E1i7ZtV01P9AeY4knt+4P+1Gcj6Yr4IubeW0uJYJ4/KuI3ZZl9JAfmH4HI/Cr/AIc8Raj4U1qz1fSLqW01OzkE1vLF/C46A/73IHsHr6mvRWJg5R3Ps8TSji6T5t+h+z9uQVYDjBwfX8amryj9n/446T8b/B8Wo20iQ6rCqLf2APzQyYGWX/YJyR7V6nCpRcMdzZPPrXykouLcWfEShKnJwnuiSiiipJCiiigAooooAKKKKACiiigAooooAKKKKAGt1pKVutRuQOpAzgc9D6CgBk8iqDvwAFLbj2x3r8yv2v8A44D4p+OzYaZMJPD+j74LUjpczHIkkHt/D/wGvd/20/2khoVlc+AvDV2f7XuEEep3MHWBCTmJP9tgOfYivg7+EAAhRwue4/8A15Fe1gMM378tj6XLMKo/va3XYDwxGNuMDH4UUUV7qSSsj6HV7hRRRTEFFFFABRRRQAUUUUAFGzcy4G4tkY/DH8i1FanhTw/c+K/FGl6NZJuvL+5itoj7s3/1hWTdpc3ZC2vLsj9Mv2M/Cv8Awi37Pvh3dH5c2pb9SkHr5pyh/wC+Ale4r0rO8PaXbaHoljptmuy0s4I7eIf7CqFX9AK0q+PnPnk5dz8/qT55uXcKKKKgzCiiigAooooAKKKKACiiigAooooAKKKKACiiigAooooAKKKKACiiigAooooAKKKKACiiigAooooAKKKKACiiigAooooAKKKKACiiigAooooAKKKKAGOOa+ef2kpJ/wDhItIjH+r+yuY/9/dz+mK+h2615b8dfB0/iPRLe7s4hPd2Tl/KJ+/Gfv8A5V8vxFhJYvLqlOG+5lW+A+bj1Ppk4/M0lKVKnaTnbwG9R2/w/Ckr+dk21eW55IUUUUwCiiigAoqW0tpb26it4FMk0hwiL1zXXw/CLxbdt8ukTehaSRVGfxYV2YfCV8Vf2NGba6qF18n1NVCbV0cXRXosPwF8WTMN0FrD/wBdJk/oGP61pQ/s7a87YnvNOiJ/55ySHj6YFelTyHNav/Lh/NWfzQ/Y1GeUUV7Xa/s2zH/X66ic9Balj+ZYVpQfs3achzcaxcy54ysKp/Mk13w4TzaWsqdl/jt+HQtUah4FRXrPjfwX4M8BW/lvNdajfsn7qAzDHcDdjtkGvKZOXP7sRc/cVtyj6e1eJj8DPLZ+zqVLy6xve3zMJJxdmMooorzbW0tYk6z4WahJp3j3R3j58ybyX/3W4r6zjI28dMkfrXyx8GtGk1Xx3aSqcQ2g8+X6Dp+tfU6EZIHY1+1cFQnHA1JPZvQ9PDfCYnjuLzvBuvL/ANOE/wD6A1fHfQ49OK+z/Esfm6HqKf3rWUf+O18YAbQE/uZX9a8Ljhc1Sl/hl+aOfFboAN0qL/fO38//ANVfVfwbuvtvw60eT/pmV/JiP6V8ql9oB9P6la+mvgLN5vgGFP8AnjPJH/49n+tcfBsuTMZR7oKHxHpKdKdTU6U6v22Ox6LCiiiqEFFFFABRRRQAUUUUAFFFFABRRRQAUUUUAFFFFABRRRQAUUUUAFFFFABRRRQAUUUUAFFFFABRRRQAUUUUAFFFFABRRRQAUUUUAFFFFABRRRQA1u/4V+dX/BQz/kt2l/8AYBg/9KLiv0Vbv+FfnV/wUM/5Ldpf/YBg/wDSi4oKjufovRRRQSFebftKf8m8/E//ALFbVP8A0kkr0mvNv2lP+Tefif8A9itqn/pJJQB6ND/qxT6ZD/qxT6ACiiigAooooAKKKKACiiigAooooAKKKKACiiigAooooAKKKKACiiigAooooAKKKKACiiigAooooAKKKKACiiigAooooAKKKKACiiigAooooAKKKKAGN1464r5x/aI83/hL7Pd/qfsaZ+u+Svo5ziuB+Kvw9HjnSgLd1g1O2/eWzt0Y91b2r5fiHL6mY4CdClvv9xjVjzqx8tH7zY6Z4oq/q+h3/h29a2v7Z7WZByp+63XlP9nr+tUSQ3Ir+epwnTk4VPiW55bjyuwlFFFQIKsWWpXumTCWyvLi0lH8Vu+wn/PpVeihSlTmpwnZoZ6Fofxx8S6WqpLJHqUYPKXEOxj/AMC7/WvQdD/aF0e6IXUra401zwXz5ifkK+fKK+pwfE2YYWWlRyXaXw/I2hVmtEfYui+LdH18f8S/UYLvPOxTlvy7VtrtI44r4gjdo5AysYyOQ6naR+NdZo3xU8TaDtFvqTSxD+C5xcLj/wBCFfZ4PjanJqOLpKPmtvkdEcRrZn1qBikIrwvQv2jOVXVtOYAnBmtiR/46ea9D0P4o+GtedUh1GGOZukUjbH/Kvs8JnuXY1/ua2p0RqwnodnGPlp9Q22PLyrblJyDnNTV9Ammrp3NLWCiiimAUUUUAFFFFABRRRQAUUUUAFFFFABRRRQAUUUUAFFFFABRRRQAUUUUAFFFFABRRRQAUUUUAFFFFABRRRQAUUUUAFFFFABRRRQAUUUUAFFFFAETn5wMZpCaSbIkXA5PGa82+Kvxr0X4awGKRje6q65isYvvv1wT/ALOQfyNYV61PDU3VqbI3w+HrYuoqNCF2zuNb1yy0CxlvdQuo7O1iXc8snRRXzB8Uf2qJtSWWx8JA2sBO19SlXzPMHT5F7f73+FeRfEH4oa38S75rjVrqSOAn93YxfcjwTxXJ9c5OT3FfmmZ8SVK14YP4ep+w5NwdSwvLXzB3n/L2J767nvruS4uJXmlkO4ySNuZvcmoKKK+IlLmfMz9JSUVaKsuwUUUVJQUUUUAFFFFABRRRQAUUUUAFFFFABRRRQAUUUUAFFFFABRRRQAUUUUAFFFFABRRRQAUUUUAFFFFABRRRQAUUUUAFFFFABRRRQAUh5GG+7/WlooA7HwH8XPEvw7uwdLux9mJ3PZTDfHL052/wngDcvPQdq+rvhh+0H4e8fiK0lmXS9XIAa0uG4c/7Dd/oea+IKBlTuUneOV4yQfVf7p96+gy7O8TgGoRfNDqux8pnHDmCzSLm041O8dn/AIj9NowSWBPf06e1Pz8vqOlfHPwo/ad1Hwt5GneI/Mv9MXCrOT+/hHoT/GP8a+r/AAx4k07xXpUWoaZdR3Vu/G+PscA4I7HkcV+pYDNMNmEL0nZ9ux+JZpk2Lyio410nF7NbP0NqHG04GOakpkYwKfXsLY8NJLYKKKKYwooooAKKKKACiiigAooooAKKKKACiiigAooooAKKKKACiiigAooooAKKKKACiiigBj1DKmRkAFgDj/P4Cpm++PpSZ4zSW9xLe5+XP7Yfw6PgP40as6RbdO1rbqNvL6M+d4/77Vz+NeIn7xOME9T6+9fo9+3N8MP+E5+Fy69bR+ZqPh4vcY/vWxAEw/DCSf8AbKvzgBLcsPnIBY/3jgc19Tg6vtqXofaZfV9vSXkdZ8MPibrXwm8X2uvaHcGOePiS3dv3dyn8SMv8Rx09Otfp78GPjdoHxo8MpqmluY7lFH2qxkb99A2P1Geh/wAK/Jeuj8A+Pdd+G3iS31vw/qMmn30XBZVDoy/3ZEPDKenzdOo5qa+GWIjzR3JxeDjiI80vi6H7HQqAp6ZJ5OMZNSV8+/s/ftYaB8X7e307UMaN4s25/s+aTEdye5gc8t/unkfSvfoT8vY89QMD8q+cnFwk4vofIzpSpycZ7omXpS0i9KWoICiiigAooooAKKKKACiiigBjAZopHbDAVV1C9isIXnmlWGKJS7PK21AO5J9qBJKTstydgN27pjGSOp9BXzB+1P8AtX2nw5t7rw14YmjvfFsimOSYDMeng9Sw/ikwPlGDjrz91uC/aK/bcVnufDvw9uC5YtDc63t34HORAv8A7P8A4V8WzXMl5M800jSTOSzlm3ck+v6/jXr4XBudqktj6DA5fKVqlXYddXU19cyXVxJLPcTsZJZZjud2J5JPc/n6ZOMmKiivoFa2h9MlFK0dgooopgFFFFABRRRQAUUUUAFFFFABX0z+wZ8O28S/FOfxHNFus9Ch3I//AE3k4X9A1fMxUsuM8E7dv97vn8MAf8Cr9Sf2TPhj/wAKx+EOlxXUW3VtV/4mF4P+ebSKuE/4CoUfhXn46tyU+XueVmVf2OHce7Pa4cbPl+7njHpUlRQsGXI6Z4qWvlz5BhRRRQIKKKKACiiigAooooAKKKKACiiigAooooAKKKKACiiigAooooAKKKKACiiigAooooAKKKKACiiigAooooAKKKKACiiigAooooAKKKKACiiigAooooAKjkBLAjjHJJ6VJRQBymt/Dvw7r87zXuk280jdXXcpP4gismD4MeDYW3LpG4+jXUxH5b8V3r/epPp1ryqmXYStN1J0YN93BN/f1J5YPVnL2fw+8NWTAxaFYZH8TRKzfmc1wvx08DwSeHotV0+CO3ksWzIsahQUPsK9h3c4/Gquo20N/Z3FtOB5MsZRvoeDXNjMtw2Iw0sPGCTtdWVl93QHHmi4o+KmG07R9wfd+nX+ppK1fFGhS+GdevNMm5e3cqD/ALJ5X9CKyq/nKrTnRnKnUVmnZnj8vLoOine2lWWJ9sqEOo/2l5X+tfXfgDxJH4t8K2Goo25mQCT/AHh1/WvkReler/AHxX/Z2vzaJMcR3o82D/rov3v0219jwnmP1PHexltM6sPPklbufRPakU5PSkQ/41W1HUbfSrWS7u5o4IIhlnk6KPWv3KbUU581orc9KxPIAPmA56FvavH/AImfGuPSvN03QszXgOyS6YZSI9wo/ib27ZBrlPiX8ZbjxGJbDRmkt7Do04+9OM84/wBn/wCvXlnHUY+g6j6+9flef8VRalhsA+Xo6n6HBVrauBLc3E13cyzzzSXE0jbnkkO5mP17/wCR2qKiivyxuUneW5xMKtaZplzrN5HZ2cZluZDhEH3m/wB36dT7Vd8NeF9R8WaiLPT4gzkfNIxwqD1Y/wAI/n0r6Y8AfDuw8DWI8oRzag4/fXRXb2HyqOy8fnk96+nyTIa+bS5r2gn8Xb+6a0qLqPmlshPhn4Aj8E6I0TkSajcfNczr93OB8o9hj867ZeST2J496bERt65HrUlf0Bh8PTwtKNCkrRirI9RWtoVL+3+0QyqOGaMoD6Zr478TeHbnwtrl3p9zFsKSFkf/AJ6KTkN/MfhX2a3WsfXvDel+I4TBqVnHdoBnDqf5jmvmM/yJZ1BLntKOxFSn7SNj41GC6Jt8zc6jyv747j+VfUnwa8PXPh/wTbx3ieVczu07R/3M4AH5AVf0X4a+GtEuftFppMEUuchyWZh9Nx4rqlA7DaOwrzcg4bnlU5VsTO8nsRRo+yHwrtU/WpKaowKdX6Ar21Oh7hRRRTEFFFFABRRRQAUUUUAFFFFABRRRQAUUUUAFFFFABRRRQAUUUUAFFFFABRRRQAUUUUAFFFFABRRRQAUUUUAFFFFABRRRQAUUUUAFFFFABRRRQA1u/wCFfnV/wUM/5Ldpf/YBg/8ASi4r9FW7/hX51f8ABQz/AJLdpf8A2AYP/Si4oKjufovRRRQSFebftKf8m8/E/wD7FbVP/SSSvSa82/aU/wCTefif/wBitqn/AKSSUAejQ/6sU+mQ/wCrFPoAKKKKACiiigAooooAKKKKACiiigAooooAKKKKACiiigAooooAKKKKACiiigAooooAKKKKACiiigAooooAKKKKACiiigAooooAKKKKACiiigAooooAKKKKAM7VtKs9WjMF7axXUJHKTLvX8q8/1v4DeG9V3tAk2muehtnwB+HpXpz43UnQcV5mKwGFxi5a9K4pRi9z5x179nvW7AM2nXEWoxgZCbxG5+qt8p+vWvPdV8L6xoDEahp91aA/L5rRlgPbP+HFfZ4yaint450ZHQOCOVYZH5V8fjODcFVV8N+7ZzyoRkrxPiPBXjO7HfbtzRX1Xrnwl8Ma6XaXTktpSP8AW2wMbZ+nQ/WvPtd/ZymUM2k6osmBxDdRqo/MA/8AoP418Xi+D8fhVzQftUYSoVLHitFdRrfw08Q+Hc/aNMuCoGTJafvBj656ce30rmWDA4ZSrDqCu0/j718diMPXwsuWrHlfbscrTjoxtFFFYPcQUHJGAvP96iikBsaP4u1jQnX7DqM9vg5KK37sn3X1r0DQ/wBobVbKQLqdnDcx4ALp+7bH16V5PRXr4PNcdgWvYzsjSFWcdEfW3grx/pPjOBjYMUnXl4JBhwPX3HPX2rqlXIzk8+tfHHhDxBN4Y8R2OoxPt8uVVdf76E4Yfyr7EtJPOhV8Y3AHb6cV+0cO5u84w0lW+OO56NOq56PcsL0paanSnV9ibBRRRQAUUUUAFFFFABRRRQAUUUUAFFFFABRRRQAUUUUAFFFFABRRRQAUUUUAFFFFABRRRQAUUUUAFFFFABRRRQAUUUUAFFFFAEMn+sHGeOuahldEVncqiKMlvz6+1Q6zf2+l20l3dzJBbQpvkd+gA75r5D+Nv7Rd14vMmjeHZGtdJ3bJLn+OcZOdv+z0/WvKzDMaWXU3Ko9XsezlWU4nNa6p0laPVnc/GX9peHR/tGjeE8XN8vyS3uMxRHuFH8TdD7ZBr5bv7241G8murq4kurmVt0ksp3MT9e/+R2qFtoYhQQo4G7r+NJX4/j8yxOYyvUnaJ+/5Tk+GyaDUFzSfXuFFFFeVa3W57S21VgooopDCiiigAooooAKKKKACiiigAooooAKKKKACiiigAooooAKKKKACiiigAooooAKKKKACiiigAooooAKKKKACiiigAooooAKKKKACiiigAooooAKKKKACuk8D/EPWvh5qq3uk3BXu9u3+qkH/AE09vT3rm6K6KVapQmqlKdmjnxNCniKTo14Xiz7s+E3xx0f4l2vkqwstaQZks5vvHgfMP9nOcfSvSlIJ9+/1r8z7O8uNPuorq0le3uYWDpNH1U19U/Bb9pKLXnh0TxLIlpfNhYL3OI5uAMH/AGs5/MV+l5TxDDEWo4tWl0fc/Fs+4Vnguavgveh1XY+jY/unIxz0zUlV7P8A1ROQcnOR0NWK+3W29z88W2qsFFFFMYUUUUAFFFFABRRRQAUUUUAFFFFABRRRQAUUUUAFFFFABRRRQAUUUUAFFFFABRRRQBm6vZRajBNazxrNDNEY3il+66nIZfxBP6V+Tvx5+F83wi+Jmq6AysLMMbixdv47Z2JT8sFT7qa/XFx82e+K+ef2yfgp/wALT+H39o6bCs2v6Nm4gTvNFj95F+I5/wCA134Ot7Odu56eX4l0KvK9mfmg3WigoYwFYszDILP/ABcnmivqFsfZ6dB0TmJxIpAkU5TJ2gH13fwkdjX0z8Fv23fEfgFLfTPFIfxTo8Y2rdO4jvY06Z3N8suOfQ+9fMlFYVaMai9856tGNdcsz9bfhl8dvBvxVtg3h/V4Li7xmSxlby7lOByUP8xke/Feiqcrkfl6V+KNtczWdwk1tObe4Q7llUtuj91I+6fevbPAH7ZHxJ8CFIH1WLX7NRgQ6z+9Yj2l4f8AXHt1rx6mAf8Ay6PAr5U7v2R+oQ56infQV8c+Ef8AgojodwI4fEnha/09wMNNYyidPqEbbx17k16xof7Yfwn8QMiDxRFYyt/yzvoJYSPqWXb+tefPDVae8Typ4SvS3ge3D3pa4Gz+OHw8ucCHxz4bZj2/tSDd/wCh1fk+LPgyJN7+L9CVf7zanBj/ANDrHlfVHPyz66HWtkHgZoBb0rznU/2g/hxpcZkn8c6CyjqLe9jlb8kYn9K4HX/24/hXoqMbbVL3WZB/yzsLGbk+mZQi/rVRpTm7KJrChVnpGFz6E6moriZIlJdgiAZLZxj8a+HvGP8AwUVu5VaPwx4TitsnC3GrTmX8fLTbj/voivnf4g/tAePPib5y65r88lmx2/YrRvKhHf7iD36nJ9+ldtPA1J6NWPRpZXXk/fVj7x+LH7YvgX4aGe3guR4l1ZBtFnp0qlY25/1jt8q/8B3N046V8P8Axj/aQ8YfGaeSPUbxNO0fd+70yyyI8ZOCWODIecdB06evlWQQMY/X+tJXrUcHTpbbnuUMDTw9pLcVh+XbjHH07fSkoor0bW0PR3CiiigAooooAKKKKACiiigAooooAKKKltbWe+uoba2iaeedxEsS/eZm4Xb+PB9mpXaTlLZB7qTlLoex/snfCU/FT4q2f2yAyaDpOL6/Lfck2n93Ef8AefBP+yjV+o1tGEiVVOQOPfPfPvnNeSfs0/BqL4PfDa0sLiNP7cuwLjUZ1HWQqP3Y9lUKv1U17AhyCeQD0Ddq+TxlVV53Wx8VjcQsRUajsh606kXpS1yHAFFFFAgooooAKKKKACiiigAooooAKKKKACiiigAooooAKKKKACiiigAooooAKKKKACiiigAooooAKKKKACiiigAooooAKKKKACiiigAooooAKKKKACiiigAooooAKKKKACk96WigDxD9ojwp5lnba7B0hAt7j/cJOP1JrwlgR1+g+nT+lfZ3iTSYdd0q80+4XMNxEYz9TXx5rGlTaFqt1p867ZLeQxn6DpX4jxhlvscWsTH+HLWX+I87E07NSKdT2F9NpmoW11by+XPA4kX2I6N+HI/4FUFB6YHWvz6M50pRrLeLOZS5XzH1VcfFDR7PwhZ65cylUnjBWKLl2b+JF+hBB+leA+OviFqHjm6PmjyrNW/c26fd9j9f8K5dpGkxu6gYpjda+tzTiTGZhTVKn8PU2lW9orATknlS38W3saSilULlmbaoUZDfxfSvktOhhsJXT+BvAmoeN9Q8u2jVLaM/vbl/uoO4+uOlbHw5+FV54zmW4u0kstIXl5FP7yU/3V9uma+ktG0m00PT47OxgS3t4+FROh96+5yDhupmCWIxKcaaelvikvL+6ddGi6mstij4M8JWHhDShZ2EbccPM5y8jcfM3v0/ACt9PugbskcE0qdD9afX7jSpU6FNUqUeWK2S6HoadBF6UtFFagFFFFABRRRQAUUUUAFFFFABRRRQAUUUUAFFFFABRRRQAUUUUAFFFFABRRRQAUUUUAFFFFABRRRQAUUUUAFFFFABRRRQAUUUUAFFFFABRRRQAUUUUAFFFFABRRRQAUUUUANbv+FfnV/wUM/5Ldpf/YBg/wDSi4r9FW7/AIV+dX/BQz/kt2l/9gGD/wBKLigqO5+i9FFFBIV5t+0p/wAm8/E//sVtU/8ASSSvSa82/aU/5N5+J/8A2K2qf+kklAHo0P8AqxT6ZD/qxT6ACiiigAooooAKKKKACiiigAooooAKKKKACiiigAooooAKKKKACiiigAooooAKKKKACiiigAooooAKKKKACiiigAooooAKKKKACiiigAooooAKKKKACiiigAooooAjcZajpSS4BOQDkc56VyPiD4m+HvDYdbjUYpJo+PIt/mk/75rkrYijh4udWVkht2R15GaieRY8liAAO44H414R4h/aHmkYro1iIg3AmvGLH67B0rzfX/HeueI/M+36nO6MfuLKsafggr4rGcZYDDrloe/Lsc066jofRviD4seG/Dzssl+t1OOsFqDI/wCnA/GvHPHfxUsfFSyxw+HrZQeBPdOrS/8AAcdD7V5uDwP50V8BmXFONxydKEeWD3XY5J4ic1ZB68k57N1HsaKKK+OslpHY59eoUUUUAFFW9O0q91WcRWNnLeSnjbCrbvz6V6BoHwG1/VmDXzx6XbkcqxWWQ/gOP/1V6OEy3FY+XLQhc0jCbd0cX4T0CbxL4isdPi+bzpVL/wCyinLH+X5V9i2cXkQJH/cAXPrxXL+Cfh3pnge2ItN0tyw+e4lOXx6D0HHT3rq4jleM496/a+Gsmnk+Hk6vxS3PRo03BNvcmXpS01Oh+tOr7Q1TuFFFFAwooooAKKKKACiiigAooooAKKKKACiiigAooooAKKKKACiiigAooooAKKKKACiiigAooooAKKKKACiiigAooooArSkedgrltvXNZuu61Y+HNMm1DUJktbO3Xe8kh4X/APX2p3ibX7Hw1ps+o6lcLbWUCb3kc/Kv/wCvoK+H/jD8ZL/4n6k0ab7TRYn/ANGtXHzOAT87+5/kBXh5tmtPLaWvxPY+iyPI6+cV9HaC3l28iz8ZvjXe/EjUHt7VjY6InEcMnVsE/NN7Ht9K8uAxnAOO2acxy7ElST12dqSvxvF4mvjantK25/QmAweHy+iqNFWSCiiiuV6nYgooopDCiiigAooooAKKKKACiiigAooooAKKKKACiikLhAP7xoACcn5m+VedvvWtYeE9d1iD7TY6Pe3kBOPMtoGdQfTIU88j869U/Z2+DsfjvVJ9Y1WFptHsSFWH+GeXqVP0BU/jX2Pa2tvZW8dvBEsUUYCrGnRR6V9nlfDzx1NVqk7RZ+e53xYstxP1fBwvJaSZ+d6fD7xTj/kW9V/C0k/wFP8A+Fe+Kf8AoW9W/wDAOSv0VC46D9aOf7v617v+qeH/AJz5lcc4tL+DB+u5+dX/AAr3xT/0Lerf+AclH/CvfFP/AELerf8AgHJX6K8/3f1o5/u/rR/qnh/5x/69Yr/nxTPzq/4V74p/6FvVv/AOSj/hXvin/oW9W/8AAOSv0V5/u/rRz/d/Wj/VPD/zh/r1iv8AnxTPzq/4V74p/wChb1b/AMA5KP8AhXvin/oW9W/8A5K/RXn+7+tHP939aP8AVPD/AM4f69Yr/nxTPzq/4V74p/6FvVv/AADko/4V74p/6FvVv/AOSv0V5/u/rRz/AHf1o/1Tw/8AOH+vWK/58Uz86v8AhXvin/oW9W/8A5KP+Fe+Kf8AoW9W/wDAOSv0V5/u/rRz/d/Wj/VPD/zh/r1iv+fFM/Or/hXvin/oW9W/8A5KP+Fe+Kf+hb1b/wAA5K/RXn+7+tHP939aP9U8P/OH+vWK/wCfFM/Or/hXvin/AKFvVv8AwDko/wCFe+Kf+hb1b/wDkr9Fef7v60c/3f1o/wBU8P8Azh/r1iv+fFM/Od/AHidMlvDuqhQMkCyk3fXPpWFNbyWsrRSxvDIp+ZJFKsPqDX6YyEh+nAHSvM/jN8H9L+ImhTSxwC31mGMvbXif6wY52Z9Dz+dcOM4VVOlKpRnqjuwHHMpYiP1ikop6XR8L0U+e3ktJ5IJozDLExR426qQcc/z/ABplfnvLKPuzd2j9XSgkvZu8egUUUUFBRRRQAUUUUAFFFFABRRRQAUEBlwCdwOSF6getFFVHmT5odASi04z2Z9AfAv8AaHbw9JHoXiSUtpsjBYNQl4MGcDa3+zx+pr6wtpIrmKKaIiaKTDIyngjHUV+Z4xuXKnbyDt6tntXtXwL+O9z4CkTRdalaXQmwqTSj5rIk9x/Ep4+nNfd5JxDOnJYbGbPY/K+JOFYzjLG4JXe8o9/7x9ow9GwMfMe9S1T0u7h1CzS5t50uLeb50kjO5SCB0PerlfpqtbQ/IPV3CiiimAUUUUAFFFFABRRRQAUUUUAFFFFABRRRQAUUUUAFFFFABRRRQAUUUUAFFFFADW61BOQAVwG3DHzfd9s/WpnOGoFAlLWx+cn7Zv7P7fDzxQ3inRYAvh3VpczD/lnaXHXa3+w56e+a+ZA24ZOc9yfXv+R4/Cv2W8b+E9L8beHr7RNYtUvLC9iMUsb9fYr/ALQPI96/LH45/BjVfgr4ym0u7V7mwm3nT73/AJZ3Sf3W/wBtcc17+Br88fZdj6vLcXzx9k+h5xRQc4Hzl1wNpPpjt+OaK9hKyse3sFFFFMAooooAVelDdaSigAooooAKKKKACiiigAooooAKKKKACiiigAooooAKKKKACiilXpQAgBznYZAQU2r1IPX8q+wf2H/2fv7WvY/iFrlvusLViNIiuP8AlswAzOfZeg9wa8h/Zs+AN38bvFy/aVkh8MWDBtRuV6sOohj/ANtu/wDs5r9Q9G0y10bTbexsoEtbW3RYooYxhUVQAAPYAce2K8bG4lRTpx3PBzHGKMXSjuXLc/KQCDg4z3PA61NTIxgH60+vAPl1e2oUUUUDCiiigAooooAKKKKACiiigAooooAKKKKACiiigAooooAKKKKACiiigAooooAKKKKACiiigAooooAKKKKACiiigAooooAKKKKACiiigAooooAKKKKACiiigAooooAKKKKACiiigCvNgHkZOBgV4J+0J4WNreWeu26bIZj5Nx7sOUP6mvctZ1Sz0e0ku76dLe3jXLPIcDvx7/SvnT4o/Fw+MIv7L09Ej0dm/eNNw0uOmB2HTiviOKq2DjgJQxcrSfwmNbk5dTzXpx6cf4/rmil3bucbf9n+77UlfgqUkrSd2eVp0Ciinwxyzv5UMZklfhEj+8x9PpWkY88lCULt7AMwMnLbRjj3Ner/AAx+DMmutDqmvRpDYIdyW/eXoct7f4V0Hwu+DEVn5Oq66qzXI+eOzb7sXTk+/X8hXs8YCqACcdv/AK1fqGQ8Lc0o4vHx22j3/vHfQote9ISwt47S2SGFFihQbURB8qj0FWajhxg4Oeakr9ahblVndHa/IKKKKsQUUUUAFFFFABRRRQAUUUUAFFFFABRRRQAUUUUAFFFFABRRRQAUUUUAFFFFABRRRQAUUUUAFFFFABRRRQAUUUUAFFFFABRRRQAUUUUAFFFFABRRRQAUUUUAFFFFABRRRQAUUUUANbv+FfnV/wAFDP8Akt2l/wDYBg/9KLiv0Vbv+FfnV/wUM/5Ldpf/AGAYP/Si4oKjufovRRRQSFebftKf8m8/E/8A7FbVP/SSSvSa82/aU/5N5+J//Yrap/6SSUAejQ/6sU+mQ/6sU+gAooooAKKKKACiiigAooooAKKKKACiiigAooooAKKKKACiiigAooooAKKKKACiiigAooooAKKKKACiiigAooooAKKKKACiiigAooooAKKKKAGP1ppXNKxG/B9K5/xD410Xw0rHUr6K2bG4RlvnI55CjnsfasKtWnQg51XyruHNY3fucAYpGPPIJyOnavF/EH7RVvHvTRNPklc9Jbr5UP8AwFfmP1rzLxD8TfEniNmWfUmiiYYMMCBUHX/PPNfGYvi3LqCcaL9pJGUq8I6M+kNf+IWgeGN63uqQpKo/1Cje/wD3yOfx6V5tr/7RWd66NYeYccS3TjA/4D1/PmvECdxyW3E8k0lfB43i/G4m8KNqa/u/F8zknXk9Y7HR6/8AEPXvEjsb3UpGiYYMcR8tB14x369a50jn6/7W6kor43EV8Ripc1aTk+73fqcrblqwooorB7iCirNjpt1qk4hs4Jbmc9IoY97fXFd54f8AgZ4h1UqbtINNhJyWnk81v++OgNehhMuxWNlahC5pCE27o86qzp+lXmrXCxWNtLdTngJCN7f98/1r6I0D4CeH9KKy3pm1OcHO2Y4T8F9K9C03S7PRbcx2dvDaxZzshXaM46/Wvt8FwViarU8XNRX934vmdEcPJu8z520D4C+INVKvfbNOhPVmbfJj/c6CvSdA+A3h/Stsl6JNTkBz/pRwn/fNemqdwzTsCvu8Dw3luDtKMW5d3v8AM6YUKcHdFXTNPtdMtvIs4YoIQc7Ik2jOP/1VdXpSIMCnV9XGMYJRirJG3oFFFFUAUUUUAFFFFABRRRQAUUUUAFFFFABRRRQAUUUUAFFFFABRRRQAUUUUAFFFFABRRRQAUUUUAFFFFABRRRQAUUUUAFFFFAEcn3vwrN1nWLXQ7Ce+vJ1t7eBd8kjnAVatX06WyPLIwSONN7F/u47/AJV8W/H/AONcnjvUZNG05iPD9u+1j2vGHcew4/KvGzPMaeW0XN/E9j3MnyirnGJVOPwrcyfjV8Y7v4nasYYEMGjQMFgt5P8AWPgn529zn8sV5o3LsSNpJyR6UhJyQTlhwT/n8KK/GcRiqmNm6tbdn9F4HBYfLaKoUdkFFFFcenQ60FFFFAwooooAKKKKACiiigAooooAKKKKACiiigAooooAKB/F+H8xRSr95fr/AFFS+nqEtn6H29+yr/yR3T/+vib/ANCr2BelePfsp/8AJGdN/wCu8/8A6Ga9hXpX75l3+50vRH8xZt/v9b/ExaKKK9E8kKKKKACiiigAooooAKKKKACiiigAooooAKKKKAIZ+31FRKP3gFSz9vqKgAy+PcfzqV8S+ZMv0Pz0+KabPib4sHrqt0f/ACK1cvXWfFpdvxP8V++qXJ/8itXJ1/P+J/jT9Wf1Tg/92pf4V+QUUUVzHYFFFFABRRRQAUUUUAFFFFABRRRQAUoAJX7rbc7l/iwR1pKKAPZvgD8cZPAFwmiazK0mg3DgLNjm2Y4G5v8AZIAH4V9lWs8N3DHNARLDJho3U8FSBgj2r80MZC5VWXJBz1AxXv37O3xx/wCEent/DGuTl9PlbZa3LdIW4+V/9n09ya++yDPPYuODxG20T8t4r4dVVPH4VXlvKPf+8fXkAADYGPmNS1XtCDGSOmeB6VYr9OZ+PfO4UUUUgCiiigAooooAKKKKACiiigAooooAKKKKACiiigAooooAKKKKACiiigAooooAY3X8K4D4yfCbRvjN4PutB1mIFSu+3nUZkgk7MPbpkfxdK9AYc0zAzSTakpR6FxlKElKO6Px8+KXws1z4R+K7vQ9egxIn7yO5U5S4jJIWRPY7SMdipHauP54+bcOxr9cvjN8IdA+MvhttI1uAeYgL2t2i/vbaTsynuPVf4q/Mn4u/BXxD8GfEraZrNt9ohkYizvk+aG8XJ6H+FxjJXtxX0+ExUa14v4j6/BY2OJVpfEjg6KDjauMlccFn3Hr3/wA9qK9K1tD09wooooAKKKKACiiigAooooAKKKKACiiigAooooAKKKKACiiigAoopVbtQAlejfA/4Ia18b/Fcel6fm20+Mg32oMMpbR9/wDgbdFXjcQemNy3fgV+z7rvxv1zybXdY6Dbv/puqNwIhwSsf95yCOOgyC3BFfpt8N/hzofwv8K22iaDaC1s4eSx5eZ8AGR26sxwOfQADgCvKxmLVJOEdzycdjY0Y8lP4iX4ceBNH+G/hOz0DRLX7LY2wxtP3nbAyzHuxwP5YGMV1K9KZEMKfrUlfOtuTuz5FycnzS3CiiikIKKKKACiiigAooooAKKKKACiiigAooooAKKKKACiiigAooooAKKKKACiiigAooooAKKKKACiiigAooooAKKKKACiiigAooooAKKKKACiiigAooooAKKKKACiiigAooooAKKKKAGOPm/CsfxNr9p4X0a41G9k8uCFck+/YfjWw9eJftJajPDa6Naj/j0keSST/fUDZ+rGvFzfGLL8JPE9VoiZPki2eV+N/HmoeN9TaW7DQwAjyrTsvpmueJ5PKlu4XsfSgoYyVbqMA/UDB/Wkr+b61apiKkqtb4pas8dy5tQoorV8OeGr/wAVakLKwheaQ4LHOEQerH+H+vSinTlXqRoqF29hRjdlLT9Nu9WvI7ayjM9zIdqxj7w91/r7V9F/DT4RW3hNI76/VLrVDgjP+rh/3Pf3962vh78ObHwRZ5UefqMg/e3JG3A/uqOy5B49ye9dnGAo+8T7mv2bIeGY4O1fFvmqdux6lKio+8OhXapySTnOTUlMj6HnPNPr9Ci7rax0MKKKKoQUUUUAFFFFABRRRQAUUUUAFFFFABRRRQAUUUUAFFFFABRRRQAUUUUAFFFFABRRRQAUUUUAFFFFABRRRQAUUUUAFFFFABRRRQAUUUUAFFFFABRRRQAUUUUAFFFFABRRRQAUUUUAFFFFADW7/hX51f8ABQz/AJLdpf8A2AYP/Si4r9FW7/hX51f8FDP+S3aX/wBgGD/0ouKCo7n6L0UUUEhXm37Sn/JvPxP/AOxW1T/0kkr0mvNv2lP+Tefif/2K2qf+kklAHo0P+rFPpkP+rFPoAKKKKACiiigAooooAKKKKACiiigAooooAKKKKACiiigAooooAKKKKACiiigAooooAKKKKACiiigAooooAKKKKACiiigAooooAKKKKAGtUT9VO3djp7VK3WopCATnH3ePp3/pUN8t5eQHkPxp+KNx4cI0bSpAl3IoMtyf+WQJPC/7XH614HcTPcTNJJKZ3blpm+859T7/AOFdT8WDMfiFrPnfe80Y/wB3aMfpiuRr+d87xtbHY+ca07KN+U8ytP3mgooor5lc1ved2c61CiiimAVPaafc6nOsNrBJdSE8RQje312/1qHoDxuHooZjn6dMV3/hD4yal4Ut4oBp9nPAvBjSIQvj13DjNd2DpYetVUcXU5I9+S/4mkOW/vkuifA7xJqwSS4W302LpmZ8vj/d7V6PoHwE0DTCHvzcalIpyVc7U/ALzTtF+Pnh3UWVLxbjTHbqXBZM/wC8vP8ASu/0vX9N1uLzNPvYrpfWJww/H3+vNfr+T5Tkfx4ap7WXrf8A8l6eh304UX8BPpOj2OjweVY20drED9yJQozgcn36dfStEZ71HA2VP1qWvv6ajGCUVZdrW/A6NtAooorQAooooAKKKKACiiigAooooAKKKKACiiigAooooAKKKKACiiigAooooAKKKKACiiigAooooAKKKKACiiigAooooAKKKKACiiigAooooAjkPNRMQMseQO1Syda8Z/aK+LR+H+ipp2nSAa3fxkRsfuwIeN7e5wQvuDXJisTDC0ZVX0OnC4WeNxEKFPdnnv7TfxnF003hHRpikYO2/uF+9n/nmvv0J9mr5qyPQA9wn3fw/wA9c055muHZ3YvISS7t1Zs8k+9JX4njsc8yxPtKm32T+jssylZLhVSpfF9r1CiiivKTk1eW57rsnoFFFFMQUUUUAFFFFABRRRQAUUUUAFFFFABRRRQAUUUUAFFFFABSr95fr/UUlKv3l+v9RUvp6hLZ+h9u/sp/8kZ03/rvP/6Ga9hXpXj37Kf/ACRnTf8ArvP/AOhmvYV6V++Zd/udL0R/MWbf7/W/xMWiiivRPJCiiigAooooAKKKKACiiigAooooAKKKKACiiigCKbqKh/5arU03UVXkPJH+yaS+JfP8iH1Pz9+Ma7fin4q/7CM3/oRrjq7b41jHxY8U+99If1ria/n/ABX8efqz+qMD/utL/CvyCiiiuU7gooooAKKKKACiiigAooooAKKKKACiiigApDghlYjYfvM38HoV980v86KfvJqUOgckZJqXU+rP2a/jGNXtR4W1mb/iYqMW0zdZFAHB96+hkUMqqw2kV+adldzWF5Fc20hiuIWEiEfe3DoV/wB3v7Gvub4IfFOH4leGEebYms2gCXcKnocD5x7HI/Wv1Lh3OI4iP1es/eWx+IcXZBLBVP7Qw3wy3PUYxgU+ooOjdTz1Pfipa+416n53sFFFFABRRRQAUUUUAFFFFABRRRQAUUUUAFFFFABRRRQAUUUUAFFFFABRRRQAUUUUARt9/wDCuV+IHgHQviToNxoviDT4dQsplxtlJDKf7yEcqw9R16HiusYc5qMhc0appxHqmpRPzH/aB/ZN8Q/CC6n1Kw87XPCu7cbuJA0tqvYSIOFHQbh/PNeCkljknk87d24L7A/561+1d3BHPGyyr5kTDayYzkdxjuD3r5V+On7DmkeLzc634KMOga0fnfT/ALlpKec7cD5CfcMvsOte9h8f9mqfRYXNLWhVPz+oroPHPw88QfDfWDpviLSLjSrhON0g+R1ycMrAkMuQeQSOvpgc+VCsQAoAPBTv717EeW3u7H0EXGSvHYKKKKooKKKKACiiigAooooAKKKKACiiigAooooAKKVeldh8OPhJ4p+LGrrYeHNKe9UHE9yw2wwj1aQ/d+i8msZuK96fQhzjFNz6HGksoZlUtgdF6n2r6Y/Z7/Y21j4jPba34rWXR/DRAdLdX/0i8Hov9xfVu/TBxlfof4GfsXeHPhxJb6x4hMfiTxEhEg3xYtbZsDmOM87uPvHk8V9JJHwMtk+uMV4+Jx9/dpbHz+KzSVuTDbPczPB/hrTfCHh+20jSLKHTrC1Xy47aBdqoP8ffvnqetbdNTkU6vFu3q9z55u+oUUUUCCiiigAooooAKKKKACiiigAooooAKKKKACiiigAooooAKKKKACiiigAooooAKKKKACiiigAooooAKKKKACiiigAooooAKKKKACiiigAooooAKKKKACiiigAooooAKKKKACiiigAooooAYw5rkviR4Mi8a6DJaMRHcL88EvdHrrm6001x4mhTxVKVGrsxSXMrHxTq2kXWhX8tlewtBcxnDq38x9apsO4619i+JfCGkeKY9mpWMV1hdoYr84HsfxrmrL4I+ErG4WVrBrjacqlzIzIv0HSvyWvwViIVmsLOCpt9dzieGlfQ8J8F/DjVPGt0qxII7EHEty38HsvvyPzr6X8JeELHwdpkdrYw5zy8p+85x95vfgVs2NpDYwCKCJYYlPyogAAHtirGK+6yTh/C5THmhZye9tjop0uTcWIgggdjg0+kXpS19ZubDW603pzTm61XuriO1QyTSRxRgcs7bf1qJcqV5ATZoyK4nV/i34Z0YsJdUgnKj7luxlOfTI4z7VxWrftGWsJP9naVcXBxwbiRYx/3yOo968LFZ7l2Ev7araxLqRjoz2ok54FRT3McCM0riOMDlmOAPxr5k1f43+KNWLLFNb6epGMW6gkfiec1xupa7qGqtm/vrmftmZ2YfhntXymJ41wkLrCw5/PuYPEJaI+odW+KfhnQy/n6tDIwH+rhJlP59B9K4fWf2jrGIMNP024uSejXEqQj/EivCCemNuMcbaSvlMVxfmOITjTtBf3fi+Zg6876Hot/8ePE145NtLZ2C/8ATOPJ/N1OT7jil0348+J7GXN5LBqERHMUsSrkeoKgf5Fec0V4SzrMoyU/b1GzJ16lz6y8BePrDxrYSS23yTx48yAtnbx29v8ACutRdpI9Dx7V8q/B/VptK8d6cE/1NyWgl/EfL+tfVcfQV+zcO5nLNcHeo7yjo77nfRm5RuyRadTUOQfrTq+tNU7hRRRQMKKKKACiiigAooooAKKKKACiiigAooooAKKKKACiiigAooooAKKKKACiiigAooooAKKKKACiiigAooooAKKKKACiiigAooooAKKKKACiiigBrd/wr86v+Chn/JbtL/7AMH/pRcV+ird/wr86v+Chn/JbtL/7AMH/AKUXFBUdz9F6KKKCQrzb9pT/AJN5+J//AGK2qf8ApJJXpNebftKf8m8/E/8A7FbVP/SSSgD0aH/Vin0yH/Vin0AFFFFABRRRQAUUUUAFFFFABRRRQAUUUUAFFFFABRRRQAUUUUAFFFFABRRRQAUUUUAFFFFABRRRQAUUUUAFFFFABRRRQAUUUUAFFFFABTHGWUjqDT6KAPJPjL8MJfEw/tTTPmv0QLJD3dASfl9+TXz1d2k9jcPBcQy28iHHlTffX2Nfbj4LgZ7dKyNZ8OaZ4gUx6hYw3kYHHnIDj8etfn+c8L08xr+3oT9lN7/3jnnQUtVufGlFfROu/APQr9maxln0yQjgIvmxg/Ruf1xXAa78A/EemgvaNBqcYGQA2H/75fivzjFcMZlhU5OlzLuck6FRHmtFXdU0TUNGk2ajYS27DtKhU/h7fTiqQJIB7dvpXzEoTptwmrNdDns46MKKKKkAqSG4ltpVkgmMMi9GWTaajop3kmpQ6Advofxh8UaBtEd6LyLOSt0FYfTd1r0HQf2irOQBdW0+a3JPMsMm4fkecfTivB6K+iwnEOYYJ3jUbX8svhXobwqzWiPrjRfiH4e18gWmq28sp6Rlyjj/AICev1rqFdXXKndXw/g5GcsCcbV659a6HRPHuv8Ah4r9i1a4iRDjy5CGX6bG4/Hr+VfZ4PjdT93F018tvkdEcQ0/fPr9ee2KcK8B8OftC3ccwXW7FZIQBme2BU/iDwfoK9q8P6/ZeJdNS9sJ1mhfqR1U4HykdjyOPevvMvzjBZkrYeWvY6oVFPY1k6U6mR9Dn1p9e6k0rMthRRRTEFFFFABRRRQAUUUUAFFFFABRRRQAUUUUAFFFFABRRRQAUUUUAFFFFABRRRQAUUUUAFFFFABRRRQAUUUUAROMv+FM+4AKlb734VWupFgRpGbaqqWJ9AOppNqzciWm1yx6s5v4j+M7HwB4cudZv2bZCo8qNPvvJzhF9z/IGvgbxb4ovvGXiG91fUZFe5uH3YT7qDsq+w7V33x++KL/ABB8T/ZrVs6NYOUjT/no/OX/AJD8K8pC7RjOSOvt7V+ScQZjLE1nQj8MWfvPCuSrL8M8RP8Ajz1j/hFooor5J6Ox97LcKKKKkQUUUUAFFFFABRRRQAUUUUAFFFFABRRRQAUUUUAFFFFABRRRQAUq/eX6/wBRSUq/eX6/1FS+nqEtn6H27+yn/wAkZ03/AK7z/wDoZr2FelePfsp/8kZ03/rvP/6Ga9hXpX75l3+50vRH8xZt/v8AW/xMWiiivRPJCiiigAooooAKKKKACiiigAooooAKKKKACiiigCOTqKrkZYf739asSdRUOe3+3Ux3+ZnLaXyPgD42Db8VPEn/AF9tXEV3fx1Xb8XPE3/XyP8A0Ba4SvwPG/7zU9X+Z/UuW/7lR/wr8goooriPSCiiigAooooAKKKKACiiigAooooAKKKKACiiigArp/hx47u/h14rtdXt90kKMq3EPZ4c/OfqBg1zFG8hWI2sAPmU/ewe9bUqsqTVSG6ZlXoQxNOWHntJH6TeG9asvEOkQajp8izWlwgkjdehBFagG/B9K+Sv2Wvia2k6mfCl/KzwXLb7N37PgAx/iAK+s4htZh6nr6/56fhX7fl+MjjsMqnXr6n8z5tl08pxjw/RbehKgwD7mn01TkU6vWPJtbQKKKKACiiigAooooAKKKKACiiigAooooAKKKKACiiigAooooAKKKKACiiigAooooAKKKKAOc8Y+DNE8c6bJpuvaTb6vZSLgxXKblU+oJ+6fdea+R/in/wT7imMt94F1X7G+Nw02/JZD1O1JeoHYbs19sMeaTNbUq06b0OmjiKlB80D8efHnwl8X/DW5aPxJoV1pi7sLM6SNA59BMvyN07VyOck5IyOoUcL7e//ANev2o1Cwg1GJ4bmJZ4HXa0bjKuOeGH8Q9q8T8cfsbfDTxwzyLpL6FeP9640Y/Z8f8AIKd/7ueetetTx6/5eHtUc2u/3p+YdFfYXjH/gnXrFtMx8L+KLO7jHzJFqduYZPoXTcD9dorx/xJ+yP8VPC7ytP4Tlv4hxv06eO5Le4QNnH1XNejDE0qnwzserDG4ar8M7M8dorb1jwT4g8PEjVND1HSwnGbuzkQj9BWNt2e2ee/P511Lbe52Jpq6dxtFOopjG0UpUlh1XPAZeufSt7Rvh54o8QOo03w7rOovnKm1tJZhj32dPxrNuEHdilOKXvmBRXtXhn9j/AOK3idty+HP7OhfrLqN1HAF+qg7/ANK9g8H/APBOy8eRW8UeKVhiGN1vpcDOSP8ArpJgev8AC361zTxVGGrnY5J4zD0vtnxru+VsZXAyzL1xXefD74FeOfilJGvh/QLuW3P/AC/TMIoVHo0jYHfO1dzc9ORX6G/D/wDZQ+GXgQxzQ6Amp3sfzC61ZTMR9FICDpngDrXsdtBHbwCOEeXGvCoAAFGOgA4ArgnmT/5dnkV81f8Ay7jfzPkL4YfsDaLozQ33jfUW1u6GGGm2jNFb57gsMPIPoF9xX1n4d0HTfDOlQ6dpFjb6bYQjbHbWsYjRR7AcVfVe5NOVgTivKq1qlZ3meJUr1cQ+aZIvSlpq9KdWGxgFFFFABRRRQAUUUUAFFFFABRRRQAUUUUAFFFFABRRRQAUUUUAFFFFABRRRQAUUUUAFFFFABRRRQAUUUUAFFFFABRRRQAUUUUAFFFFABRRRQAUUUUAFFFFABRRRQAUUUUAFFFFABRRRQAUUUUAFFFFABRRRQAxhz0pO3NKx5ri/iF8SLDwHbL54NxeSD91bx8k9cFv7q8dfrXFicRRw0HVryskKT5Vc7E8dqgur2C0QvPKkSDq0jbQK+ZNb+NHifVZZFW5h06I8bbdVYD/gfU/hXGahqt9qjb7ueW4c/wDLSVmY4/HtX5/ieNsLFv6rT5vM5vrCPqHV/i74W0cnzNUiuGA/1duC/wCo4zXDax+0ZAjlNN0uWUEZEk8qoM/7o7e9eGdhRXyeK4wzHEJxp2gv7vxfMxded7o73V/jV4n1Qsonh0+MjH7pBn8+tcdqWrX2qvuvr6a47ZnYsT9M9qp0V8zWx2Mxa/f1W7d9/mc8pOTuwycD07fSiiivO363ICiiigAooooAKKK2PCXha88XaylhZqNz48yRvuonct/T3ralSqVmqNLeTNILndjsvgV4Wm1fxWNUaL/RLAEh/WU9B+A5r6UiTbGABjnO0dvX9ayvCvh+08LaPBptkpEMQ+833mPqff8AwrZBB6V/QuSZYsrwaw8vilq/U9OnT9mhYhgH60+kXpS19KasKKKKBBRRRQAUUUUAFFFFABRRRQAUUUUAFFFFABRRRQAUUUUAFFFFABRRRQAUUUUAFFFFABRRRQAUUUUAFFFFABRRRQAUUUUAFFFFABRRRQAUUUUANbv+FfnV/wAFDP8Akt2l/wDYBg/9KLiv0Vbv+FfnV/wUM/5Ldpf/AGAYP/Si4oKjufovRRRQSFebftKf8m8/E/8A7FbVP/SSSvSa82/aU/5N5+J//Yrap/6SSUAejQ/6sU+mQ/6sU+gAooooAKKKKACiiigAooooAKKKKACiiigAooooAKKKKACiiigAooooAKKKKACiiigAooooAKKKKACiiigAooooAKKKKACiiigAooooAKKKKACiiigAooooAqXtvDdqYp4hLEw5Vk3CuF1/4MeGNYDONP8Askh/5aWuVP8A3zyP0/GvQ2PNIelcGKwmGxUeWvC4nG6PnzXP2eb6De2lX8d0F6JOTCR7ZXg/pXn+teAdf8PFmv8ATp1jUcusSun4OK+wQOfSkkTIPAPYg9K+OxnB2X11fD+431OeWHhLVnxAeM8//WpK+u9b+Hnh/wAQh/tml28rsMeYgKOOv8S4PevOtd/Z2tG3tpWovBjpHcgMo/4F1/Pmvi8XwdjsPFuk1UXl8XzMJUJWtHY8Jortdd+EPifQyz/YDfJjG+1lUnH061x01vJayGKWIwyJwyMrKR9c18ficHiMHZV6TXk9/mcrTjoyOiiiuR26KyEFegfBXxPNoXjO2td260v8xSRD+/8AwH8ya8/ruvgzoUus+OrSRR+4sf8ASZmPoOg/OvZyT2v9o4f6t/E5v/Jev4F0/jR9TwkFTjg55+tS1FBja2Dn5jUtf0pHlt7ux7L3CiiiqEFFFFABRRRQAUUUUAFFFFABRRRQAUUUUAFFFFABRRRQAUUUUAFFFFABRRRQAUUUUAFFFFABRRRQAUUUUARSnBOemK8C/ai+KB8LaCnh3TX26lqSAyt/zytySD/31gj8K9i8a+JrPwf4fvdXv3CW1rFvYf3v9n8a/Pnxp4pvfGnia/1m/bM91IXx/dX+FfwXA/CvkOIcyeCoeypfxZbenU+44VydZjivbVv4UN/XoYgGMgtuYHBP8v0wPwpaKK/I1a3u7H7479QooooEFFFFABRRRQAUUUUAFFFFABRRRQAUUUUAFFFFABRRRQAUUUUAFFFFABSr95fr/UUlKv3l+v8AUVL6eoS2fofbv7Kf/JGdN/67z/8AoZr2FelePfsp/wDJGdN/67z/APoZr2FelfvmXf7nS9EfzFm3+/1v8TFooor0TyQooooAKKKKACiiigAooooAKKKKACiiigAooooAa3UVG3f6VI3UVFJ0b6VD3foJ7r1PgT48/wDJXPEn/Xdf/QFrga9A+Pv/ACV3xH/12X/0Wtef1+E5j/vdX1Z/TmT/APIvof4UFFFFeaewFFFFABRRRQAUUUUAFFFFABRRRQAUUUUAFFFFABRRRQBJa3U9jdQT2s3lXMTiSN/7jryrfhzX358JPH8HxE8EWWpx8TDENwn92UAbvzyD/wACr8/69i/Zm+IJ8JeNhplxNssNWHlY/uSj7h/HOK+r4cx/1TGKjLaZ8RxblTzDAe3p/wAWG3+HqfbUWMHHrUlQ2xBQ8bTnkehqav2CyWiPwPR7BRRRQAUUUUAFFFFABRRRQAUUUUAFFFFABRRRQAUUUUAFFFFABRRRQAUUUUAFFFFABRRRQAUUUUAFFFFABRRRQBHIu7IwDkdD0rFvfB+ianuF3pFhdE9fOt0f9SprcbrSUBzWONb4P+CJWPmeDPD7N6tp0LH9UoX4R+CYjmPwdoCEd102H+iV2eR6UhNVzFKUuhj6d4V0bS2DWWkWVow/542qp+gArXXGOP5Ypy8inVJPqIvSloooAKKKKACiiigAooooAKKKKACiiigAooooAKKKKACiiigAooooAKKKKACiiigAooooAKKKKACiiigAooooAKKKKACiiigAooooAKKKKACiiigAooooAKKKKACiiigAooooAKKKKACiiigAooooAKKKKACiiigAooooAKKKKACiiigCC4woZtu4qpwK+OPF2sz+IfEd9fzvvMspCj+6oO3H6GvsicrtO7kAZIr5D8f+HZfDHiu/s5ECRtIZosHqjHP881+ZcbxqvD0PZbc+v3HPX+E5uilbrSV+NpJaI8tbBRRVqx0271GQJZ2txdy5x5dvF5h+uP61qoSk0oLnv0KKtFd1pHwW8VayFdbKGyQnBa7YDH/Aetdto/7N68NqurylQeYrSMqPzNfQ4bh/M8U/3dFwX974fkbqlNq6PD6sWWnXOoyiO2tbi8c9I7eLzD/3z/Wvp7Svg74W0tgW05bwjgG7cyj/AL56fpXVwWlppVqywW8dpBHyREAqqAOTgV9LQ4Jq29pia6SW9tvkarDN/EfLB+GPiBLOS8vbZdKs4l3+ddShNn1TqCeBXKnu20KCcgDdj6jP516D8XfiSfGepPZ2cgXSLcgKw/5aEE5b+lef89T0bke4r5DMaODoYn2WBd0tGzlnFRdkJRRSFSxG0biTjZ/fPYV4cIJyS77EFmx0+fVbyKztIvOup22Rx/3j/wDW619TfDjwHB4J0lIv9ZfTDNxP6nA4rnPgz8Nh4ftBq+oc6ncLyn/PJcDA/nXqiKPr7+tftfC+QrDU1isSvflqelQp8q5h0GNnA4zxUtNXpTq/Rtep1PcKKKKBBRRRQAUUUUAFFFFABRRRQAUUUUAFFFFABRRRQAUUUUAFFFFABRRRQAUUUUAFFFFABRRRQAUUUUAFFFFABRRRQAUUUUAFFFFABRRRQAUUUUAFFFFADW7/AIV+dX/BQz/kt2l/9gGD/wBKLiv0Vbv+FfnV/wAFDP8Akt2l/wDYBg/9KLigqO5+i9FFFBIV5t+0p/ybz8T/APsVtU/9JJK9Jrzb9pT/AJN5+J//AGK2qf8ApJJQB6ND/qxT6ZD/AKsU+gAooooAKKKKACiiigAooooAKKKKACiiigAooooAKKKKACiiigAooooAKKKKACiiigAooooAKKKKACiiigAooooAKKKKACiiigCtcSIhYvgKq7ix/h968m8V/HvTdIuJYNLtG1O5j+UyFgkefr1pf2hfFU+kaZZ6VazfZ3v8mSb+4i8/r0r56BUouwbUxwvoM5/+v+Nfl3EfEdfBYj6rg1Z9WctSvKOkNz1m3/aM1cMGn0y0uIi3McLvEyj/AHjwa9Q8DfFDSfGkhghElreAZa3lYE49QR1H+FfK1WLG/uNMvbe7s5PJuoH8yNvVh0H86+UwHE+YYepGNarzxb1RhTr1eb39j7YQ5B+XbzTjyKwfA/iFPFHhew1JTnzowWwP4hw365q1rWu6boKGXUL6GzQLn98wGfw61+308RRnQVe/LFq9z0k76movHUYpa8s1X4/eHLCRktlur84yGijIQn6t/hXNXP7Scm4i10EqvZpLj+m0V4lXiLK6Gkq5jKpCLsz3fGaCcV88/wDDRusB/l0u12/8C/pViD9pC9VwJ9IiceschX9CprljxZlX/Pwn21M9+zScdq8dsP2jdLllUXmmXcGf41IdQPyB/Suu0r4qeGNZIEWqW8Mx4CXJMDH/AL6xn8K9PD55l+MdqVbU0U4PVHbp0p1QWkqTRBkbcp6MDkH6HvU9e7Fpq6dy/QY33qyta0DTddQx6hYwXaYx++QHH49RWq3WkPArOcIVIuFRcy7DPKtd+AWg6luaxludNkxgKjmSPP8AuMa4TUv2eNetpD9kura9jHZ22HP0r6PBz1OaUccV8xieGMrxivKlYxlSg3dnzhpX7PWu3M+3ULm0tISOSn7xsegHSvbPB3guw8FaYLWxjZmPLSMeWOB+Q46V0ZINL0FdWW5DgMr9/D09WEaag7oSEbYwD1qSmp0p1fRJ3NQooopgFFFFABRRRQAUUUUAFFFFABRRRQAUUUUAFFFFABRRRQAUUUUAFFFFABRRRQAUUUUAFFFFABRRRQBFICWz2xUTqACBzlSMVM/WuP8Ain41h+H/AIL1HWJW+eOMpEn9+Q/cH51lVqRpRdSWyRpSpSqzjShvJnzx+1f8RxqerweFLCUNbWhD3mP45CPlj/DAP4188jGPl6evqe/6/wAqtalfT6pfz3l1J5t1O5klf+8x5P8Ah+FVq/CMwxUsdiJVV8Leh/SuVYBZZgo0Ib/a9QooorhZ7bjGLtHYKKKKQgooooAKKKKACiiigAooooAKKKKACiiigAooooAKKKKACiiigAooooAKVfvL9f6ikpV+8v1/qKl9PUJbP0Pt39lP/kjOm/8AXef/ANDNewr0rx79lP8A5Izpv/Xef/0M17CvSv3zLv8Ac6Xoj+Ys2/3+t/iYtFFFeieSFFFFABRRRQAUUUUAFFFFABRRRQAUUUUAFFFFADHqOTlfwP8AI06U8/hURA+Vu4OcevBGP1qbWYX0ufB/7Qwx8YvEX+/F/wCiUrzmvbf2pPBd7pXj2TXSd9hqgjO//nm6oE2fkgP414lkMMgYJ6n1PrX4fmtN0sZV5tmz+lOH6tOvltG26iFFFFeNp0PeQUUUUDCiiigAooooAKKKKACiiigAooooAKKKKACiiigAp8FzLaXEc8L7ZoT5sY9wQf57aZSKqmQb03KeM+3U/wAhTUpQlJw7IS5XaM+t/wAj9H/h/rq+JvBmkaorbzc26O5/2wMOP++g1dFXnf7P2mXekfCHw7BfLtuTCZWHszFl/QivRK/oHDSlKhCUt2kfytiYRhXnGOyb/MKKKK6TmCiiigAooooAKKKKACiiigAooooAKKKKACiiigAooooAKKKKACiiigAooooAKKKKACiiigAooooAKKKKACiiigAooooAKKKKACiiigAooooAKKKKACiiigAooooAKKKKACiiigAooooAKKKKACiiigAooooAKKKKACiiigAooooAKKKKACiiigAooooAKKKKACiiigAooooAKKKKACiiigAooooAKKKKACiiigAooooAKKKKACiiigAooooAKKKKACiiigAooooAKKKKAGMBu6VzfjLwRpfjW1W31CFnKnKSRPteM+oNdG5wwozxXPWowrU3CtHmi+g2ro8JvP2bp2lc2muFlJ6zwAN9M9/rVnTf2b7WNg1/q00oB5S2jC5/GvbAOOtLxXzcOGcpcuf2FjP2Uepwmk/CDwtpGGXTIrphxuugZuf908fjXZ2VrDYwiG3iSGNTwkahVH0AqwOKWvew+EoYRWowsi1ZaIVelOpqdKa33uF5Ixmu1bAJKuWz3AwDXhPxs+JW8v4c0yTvtvZv/ZP6/jXUfGP4kjwrp50ywlH9qToPm/55Lkjd+hr5teQyuzk5DHP+fxzX5fxVn/sU8Fh3Z7Sl2/unNWrezVhO59c8j09qKKcvSvyC3Lpax5wmM7VHy7s5b2A6V6/8FPhqNQkh1/U4gLeM5toT91m/vN/T6VzPws+HknjXW0muFKaRbNmZx952HIRf0z7GvqC1hS2hSGJFijThUXoB2xX6RwrkTrz/ALSxKvGOkY9/7x20KN7TZNbnKE7SuT0PX8ampkfQ/Wn1+zR23udz1CiiiqEFFFFABRRRQAUUUUAFFFFABRRRQAUUUUAFFFFABRRRQAUUUUAFFFFABRRRQAUUUUAFFFFABRRRQAUUUUAFFFFABRRRQAUUUUAFFFFABRRRQAUUUUAFFFFADW7/AIV+dX/BQz/kt2l/9gGD/wBKLiv0Vbv+FfnV/wAFDP8Akt2l/wDYBg/9KLigqO5+i9FFFBIV5t+0p/ybz8T/APsVtU/9JJK9Jrzb9pT/AJN5+J//AGK2qf8ApJJQB6ND/qxT6ZD/AKsU+gAooooAKKKKACiiigAooooAKKKKACiiigAooooAKKKKACiiigAooooAKKKKACiiigAooooAKKKKACiiigAooooAKKKKACiiigDwn9pXS5DNo+of8u6q8Mn+9yU/UmvDwCAN3XAz9e/619meJ9Cs/E2ny6dfQLPbyL8ysPrgj3Br5t8X/B7X/Dk0ht4ZtWsgcpLCvmSkdsp7DHNfjnFOS4p4p4zDxvF6s4qtOz5jhaCcZ/h4DbvoRx+tW7jS720i3XFpd2yDgvImzB9CKqDIGcY9D6+9fmklONpJWOJu52un/FTVvD/haPQ9NEVgEaTdO65ZsuT8p9a5G8vrnUZzPdzSzzN1kmfcx+tQUV118XXxEI0q87KPwj9pze6FFFFcVmtJO7FawUUUUCCgZLADr1oooA2tB8Z614bnL6dfSWxAyYwQyN77G+XPv14r1vwj+0FDcMsHiGFbfcABcwKSv/Al7fUcV4VTl6V72XZ1jcskvq9RuPWMvhXobQqThsfaml39pqVolxZ3CXMD/deP7vTtV2vj7wj451XwXfCWxmLwE5ltX5icerf3Txwa+l/AvjjT/GenfaLN3WSMYlt5OWQ49e/1r9iyXiGhmi5FZTW9tvkehTq+09TrF6UtRwqFXA6dqkr7A1CiiigAooooAKKKKACiiigAooooAKKKKACiiigAooooAKKKKACiiigAooooAKKKKACiiigAooooAKKKKACiiigAooooAhmwCM/Svjr9qv4gHXvFUWgWmDaaYQ0x/wCm5zt/TFfTvxQ8Ww+B/BmqazMwXyISEz/fPC/rivz1v76fVL2a8um3Xdwxln/66E/N+ua+F4nxyo01hI7z1P0fgvLHXryx0toaEDHJ/wBn+H+v65pKKK/Lrt6s/a9OgUUUUDCiiigAooooAKKKKACiiigAooooAKKKKACiiigAoopVXIoASineXRjFADaKdtY9E3D1py2s8gysT4/2elBLlYjoqdNPu25FvMw/657qnOk378rZXLD/AGYW/pVqM3sLnh1KNIPvp9f6itFNC1RwSun3eP8ArjJW/wCD/hT4m8bamLSx0+aJWwslxcRlYk/3iefXFaU6FarOMIQu2zlr4rDYenKpUnayPrD9lQf8Wa03/rvN/wChmvYF6Vz3gHwtbeCvCtjo1q7SRWiBN7tkse5P45roq/ecJSlRoQpy3SR/M+OrxxOKqVobSbaCiiius4QooooAKKKKACiiigAooooAKKKKACiiigAooooAKKKKAMrXNKs9at2s7+2ivLaRcNDMgZT+deT6p+y14K1O5d4bS4sU/wCeVvcNs+oDdPoOK9kuOJAfbrSB1k4zuP0xXLXwdDE29rC514XHYvBSbwtWUL72Z4in7JHg7B3Pfg/9dqf/AMMj+DP+el//AN/q9pjRUBAHen5X0rheUYG/8GL9Ud/9uZk9frE38zxP/hkfwZ/z0v8A/v8AUf8ADI/gz/npf/8Af6vbMr6UZX0pf2Vgf+fMPuD+28y/5/z+88UH7JHgz/nrf/8Af6l/4ZJ8G/8APW//AO/xr2rK+lGV9KP7KwP/AD5h9wf23mX/AD/n954r/wAMk+Df+et//wB/jR/wyT4N/wCet/8A9/jXtWV9KMr6Uf2Vgf8AnzD7g/tvMv8An/P7zxX/AIZJ8Gf3r5v+21H/AAyR4L/6fv8Av9XtWB2FGBR/ZWB/58w+4n+28y/5/wA/vPFx+yT4Lx/y/f8Af6j/AIZJ8Fd/t3/f817RgUYFH9lYH/nzD7hf23mX/P8An954x/wyR4K9L7/v/R/wyR4K9L7/AL/17PgUYFH9lYH/AJ8w+4P7bzL/AJ/z+88YH7Jfgpe19/3/AKD+yZ4K/uXx/wC21ez4FGBS/snA/wDPiH3B/beZf8/5/eeNJ+yt4Dh4lt7x265M7f0qX/hl34fgg/Ybs+/2qQV7Bj0FIVOelP8AsrAf8+Yf18h/21mX/QRP/wADa/U8oi/Zk+H2Qf7IkmPrJdzZ/RhWjY/APwJo93FPD4cieWI7ozJLNKFb12sxFejcjikEYPVc/jWscvwcdY0oaeRhPNcfVTjUrzt6tjrFBHDsCCNVOAo6AYqzUcIAU4GOakr0opJJK3y2PNW29/UKKKKoYUUUUAFFFFABRRRQAUUUUAFFFFABRRRQAUUUUAFFFFABRRRQAUUUUAFFFFABRRRQAUUUUAFFFFADW60lK3Wo5ZFiRndlVQMkucKPxoAbLncMelMHua4nXfjH4N0CSRL7xHYpIvVYJGlYe3yZP4VwOr/tceErJnWys77UyOkiKIkJ/wCBHP6d68+vj8Lhr+1q2PTw2VY7GWdCjNp9UtD3F1BbOM09cYr5R1r9sbUpN39k6DbWhxgNdXBkH1+VR+Vcbqn7Tfj3VN2zUobNCMFYLZevqCylvy44rwqvEmAi/dcn6bH0NHgzNar9+EYf4t/mfcHfjioLu7gsUMtzdR2yActIVA/M1+euo/EfxTrBZrvXdRmyMY+0tGMf7oA/OufnnkuHLyPJI56tKxY/ma8upxZBP91Sb9dz3aPAdd/xa6+UW195+gt98WvB+mOUuPFGmKwGSouFJ/IVhXv7Rfw/ssg+JY5WxnbDBI/6hTXwnRXnVOLMR9inBeu56tPgTCrSrUm/RWX3H2fd/tV+CYG3RTX91jtFbMuf++ttZdz+2N4XBwmk6o3s6opP6mvkSiuSXFGOavZL02PQhwVlUNW6jPqqb9sbSgf3Ph68K/8ATSYKfyCmq0n7ZNsPueGJ2X1a9Cn/ANAr5eorn/1jzJ6qdjtjwlkyWsL+s5p/ctD6dX9tFE4XwmzD1bUf/tRo/wCG0QWz/wAIhJj/AGdR/wDtQr5ioo/1hzP/AJ+f+kfrqP8A1Vyb/nxf/uJUPqEftmxFgW8KyInf/Twx/Ly6tR/tlaQx/eaBfKfRZVx+oFfKlFP/AFjzFfb/AC/TQznwdlEtVTt82/xep9dWn7YPhhuLjSNUjOeqLG4x9dwrWs/2sfA10wDtfWme81vux/3yTXxfRW0OJ8etG4fPc5ZcEZY1dSmvJbH3fYftD+Arw4TxBCuT0likj/8AQhiui0/4oeE9VYJaeINPlYn7qXCZ/KvzuorvhxZiVpUop+a2POq8C4Vq9Gu/nufplBPFcJvhkEiH+IY/pUxbZ/Fj8K/NCx1G801xJZ3lxasDnMMrJz+FdVpPxk8baHhrbxNeKQf+XiVZx/5EUj8K9GlxbSf8SnY8arwNiEv3VeF/Pc/QVH3jI5pT15GK+MNG/a08ZWLAXiWWox5yT9lKMf8AgS4H5KfrXe6P+2RYSYXVNAnhJOCba4D8euHCfzPSvYo8RZfX0c7PseDieE82wyv7Lm81s/Q+kxzSlcjpXl2gftDeBtcfamtw2UhUfJeF4gD/ALzgLn6E/WvQ9Ov7bUrZLm0uY7mB+RJGwZT9CK9ujiaNX+G7nzGIw1fDvlrU7M0EAAOBT6jiYOpI+lSV2MwtbQKKKKQBRRRQAUUUUAFFFFABRRRQAUUUUAFFFFABRRRQAUUUUAFFFFABRRRQAUUUUAFFFFABRRRQAUUUUAFFFFABRRRQAUUUUAFFFFABRRRQAUUUUAFFFFABRRRQAUUUUAFFFFADJCK474j+N7bwRob3LfvL2QbbeH++3/1q2PFviGy8K6TcalfSmGGJRkjqxzwq+5r5R8WeJ7vxfrc2o3eEZsLHCvSJB0UfmT9Sa+H4lzv+y6PsqH8ae3oY1avs1YzdS1K41e+mvLuTzbqVt0jD19P5VVpW60lfhU5c8nJ9TzHqwrc8HeErvxnrKafajbnBkn/54r3P49KzdM0651e+hsbWLzbidgqR/wB4/wD1utfVHw68DW/gjRhbg+bezDdcz+rYHH8q+p4fyWWaYhVJ/wACPxf4jalR53zG94Y0G08NaNBp9lGI7eIYAHf1Na1RwsGTK/d7H1qSv6Ap040oKEdkemMY8ikbpSS456HAyQemK5rVviF4f0RX+16pbRsvGxGLN/3wvP41jXr06EearLlXcZ0y9OmKMV5DrX7Q2kWZZbGwvL5iMhi6xL+fX8MVy8v7RmsGTdBptoF/uOJC3/fXSvm63EuV4dqMq9zGVWCdmfQpUEjinc4968Z8M/tBWd/dxw6xZnT/ADGCidWLJn0bPQc169Zzx3MCSwsrxMMqyfdI9q9fBZhhMxXNh6vN5Gimmrosp0NOpqdKdXrLYYUUUUwCiiigAooooAKKKKACiiigAooooAKKKKACiiigAooooAKKKKACiiigAooooAKKKKACiiigAooooAKKKKACiiigAooooAKKKKACiiigBrd/wr86v+Chn/JbtL/7AMH/AKUXFfoq3f8ACvzq/wCChn/JbtL/AOwDB/6UXFBUdz9F6KKKCQrzb9pT/k3n4n/9itqn/pJJXpNebftKf8m8/E//ALFbVP8A0kkoA9Gh/wBWKfTIf9WKfQAUUUUAFFFFABRRRQAUUUUAFFFFABRRRQAUUUUAFFFFABRRRQAUUUUAFFFFABRRRQAUUUUAFFFFABRRRQAUUUUANYc1GyjcCeSOgqRjzXOeN/EkPhTQLrUZjxEhCJj77n7o/OuerUjSjKrLaKFJ8qucZ8U/i6fCE407S0S61EgGR5QSkQJPUdM15nbfHXxXa3LNLf2t3Hn5YWtAof2BFcNqN/Nqt9NeXD+bNOxkd/7xPWq1fgmP4jzDE4h1MPWagnoo7W/vHmyrzctD60+H/ju28c6Z9pjUwXUPyT25/hOAePbmumkljiid2cLGg3Z/ugcmvDv2brOZbrWbz/l3Kxxf8CBJ/ka6f46+K20Hwymn2zhbm/JTH/TP+P8ASv1DCZxOOTf2hiWnJLdbP0O2nO1PmZ5P8UviDL4y15lgYR6bbMVgP/PXr8355H4VwygqgVvvLwfrSjAG0NuVeB9O1FfiOLxU8bVliKnV3PMlLmdwopQB8zNtXaMhv4vpXa+BvhRqnjZhKVWy08/emnG/cf8AZX1wRzUYXCVcbUUMNC7ZUIzm7I4takjtJbttsURkPosbMf0r6e8OfB7w1okS4so7+4Uf628G8/8AfPau2tbKG3hVI41jVeAqdB9K/QcNwTiJpSxFW3l2On6t3PjN9F1GJctp90qju0Jx+tVnRkOGXafTbtr7b2Y4A4qpfaZaaguy5tY5wRjEibuK6p8Dw/5d19f8F/xD6qfFbdaSvqfWPg/4W1bcTpcdrJjAltCUb/vkcfjXnHib9nm/tEkl0a9F8gGfIlCxSf8AfQr5zHcJ5lhF7SjapFb8qtL7iZUJpWR4/RV3UdKvNHuTbX1rLaTryUlGCR6j1HB59qpt1r46cXGTi4uPk916nK01oxK1fDHim+8I6sl/YMDKmN0bfdde4b+nvWVRV0q1TDtVaW6ZcHyO59keEfEdp4r0WHUbRiUl+8rfeRscg+//ANatkrxivmD4NeNG8NeJEsZpNun358t2/wCeUn8DfjyPwr6eU4HXOa/oTI80WZ4RV5/FHR+p6lOfMkx8YwtPpqdD9adX07NGFFFFIQUUUUAFFFFABRRRQAUUUUAFFFFABRRRQAUUUUAFFFFABRRRQAUUUUAFFFFABRRRQAUUUUAFFFFAETjLfhUTjuOWAyAfapJTzn0FZeu6rBo+m3N/cOI4baB5mJ7BRkn+n41nOUad6ktkhrmlKKju3Y+Y/wBrrxwLrUbDwrZyCVICLi5P92Vs+WPyDfnXzrxk7fu9vp2/StXxX4hm8VeJNR1ac5e6maQD0XPyj8BgfhWVX4VmeJljcTKovhvof0tlGWRyzAQwcvier9Qooorznqe63d3CiiikIKKKKACiiigAooooAKKKKACiiigC3o+mXOtataWNmnmXNw4jjVvus5+7+I5NfZ3w2/Z58OeCbG3m1C2Gr6qFy894pkVGIBIVemM5596+cf2cbSO8+MOhrL8wXzWRffym5r7pLA8jqWx9K/ReGsvoSpyxtWF5J2R+PcaZniI14YGlO0WrszYvC2jBf+QVZnPO4QIAfpUqeGdJUfLptqo9BCv9K00cMPpxTsiv0Lkj1R+Xqcpapmemg6fGMJZWyjrjyRT10izUf8ekA+kQq9miny9h8z6lZbG3UYWCJRn+7ipY7eNB8qqv+7Uy9KRutUiBOO1FOXpS0wGUU+igBlOXpS0UAFFFFABRRRQAUUUUAFFFFABRRRQAUUUUAFFFFABRRRQAUUUUAFFFFABRRRQAUUUUAFFFFABRRRQAUUUUAFFFFABRRRQAUUUUAFFFFABRRRQAUUUUAFFFFABRRRQAUUUUAFFFFABRRRQAUUUUAFFFFABRRRQAUUUUAFFFFABRRRQAUUUUAFFFFAEMq5cNjPHrSMxI4pJvv5zjjnsfzrz3xh8b/B/g1pVvNUhubiMYNvasZZM++OB+NYVa1OlHmqyska0qFbETUKEeZvod65+f5m2n6ZoclyDuBA7lePzr5Y8Vftg3k7bPD+kxWgPC3F8fOb67F2gfi2favHvFPxU8V+L5ZDqutTuh48qFliTH+4B7+/1r5jF8T4GkrUvffY+1wfBmY4h3rr2a9eb/AMlPtbxF8X/CfhR5Y9R1+0SZOTFHmWT/AL5QMe3p+NeVeIf2xNKtjIuj6Pc37DhZbiRIFP4YZvzUV8qMxY5IbPq3U0lfLYnijFVV+6p+zR9vheCsDRtKtU9p8rfh0PXPEP7UXjnXNyW91b6TERjEEAyB/vv3+gH0rzjVfFWs6+5Oo6pd6hnqskjOD+J6fQcVlUV83Wx+LxK/fVuddj67C5XgsI17CjyW6iseem3HGPSkoorz7W6WPVe+ruFFFFAgooooAKKKKACiiigAooooAKKKKACiiigAooooAKKKKACiiigAooooAKu6Vr2paDcCXTb+exmJ6287Rk/989apUVpzyi04TtYmUadSLhVXOn0PXfDH7UPjfQSkdxNDq0KHBS5hXfj/AH05/OvXvCv7XPh7UpEh1m0utGmY4Mjnzo/r8vzD8RXyJRXvYbPsdhn8XOux8ljOFssxSvGHs2fo94f8Y6N4sg87SNTt72MHBaB92DgHB9DyODzzW0oBJOCD71+Z9jqt3pFwlxZXVxaTqciS3LIf++l/lXsHgz9qnxX4edItWjj1uyXAzLtjmA9FZep+vNfX4PiqjUajiYclz4TH8E4qinUwM/aRPtFGyDmlxivLvA3x+8K+NvKghvv7Nv2x/od+djt/uk8E/rxXp0T7xnn8Qc/5+lfY0K9HEx5qLuu5+fVqFXDTcKqs+xLF90/WpKanSnV0LVHOFFFFMAooooAKKKKACiiigAooooAKKKKACiiigAooooAKKKKACiiigAooooAKKKKACiiigAooooAKKKKACiiigAooooAKKKKACiiigAooooAKKKKAGOM/lVK/uI7KF55WVI0XLM3TA65qzMQGwWwAuT/s9ea+ePjR8SzrVy+h6fJiygP+kzf89Dz8v6D868LN8yp5VhpYmXxbIipLkjc5v4mfEOXxvrANsSumQErDEw+Zj/eP+egrikAVFXOWXhh6GnE5/h2HuvpSV/POJxVXHVJVa27dzyZS5ncKUAkhVG4k42f3z2FJVmw1GbSbuO7tmSO5Q/I0gDgH/db5fx61yw5La/BfUUdz6F+Dvw5Xw1p39raiM6pdD5lPSNcDA/n+ddVrHxE8PaJvS61W2Ro+CiMWYH02L83418u6p4q1fXdwv9QuZgeSmTtz7eg9hxWSBjjbt/r71+iUuKYZfQVDA0NFopd/M61iFFcsdz6D1X9ojSbTcNPsbi9b+EySLEp/Hk/+O1w+sfH3xHebhaG304Ho0cJlYe2XOPx4+leaUV4OI4mzPEK0qtl2ty/+TdTJ16jZr6r4v1jWsm/1S6lRuqtcEA/8B7fhxWQMdhx/OiivnaladX36rvfre/49TFtyd2FFFFYXT2EAIU53beCGPsa+if2ffEL6h4cm02WTzJLF1CH/AGG6fqDXztna68bt2Qw9hX0H+z34flsNCvdTmj8oXjp5a/7C5IP5k/lX2/CHtf7TXstranRh/iPYIyGUkepFPpsfAP1p1fvCt0PTCiiimAUUUUAFFFFABRRRQAUUUUAFFFFABRRRQAUUUUAFFFFABRRRQAUUUUAFFFFABRRRQAUUUUAFFFFABRRRQAUUUUAFFFFABRRRQAUUUUANbv8AhX51f8FDP+S3aX/2AYP/AEouK/RVu/4V+dX/AAUM/wCS3aX/ANgGD/0ouKCo7n6L0UUUEhXm37Sn/JvPxP8A+xW1T/0kkr0mvNv2lP8Ak3n4n/8AYrap/wCkklAHo0P+rFPpkP8AqxT6ACiiigAooooAKKKKACiiigAooooAKKKKACiiigAooooAKKKKACiiigAooooAKKKKACiiigAooooAKKKKACiiigCGVfmz1zgY9OvNfNPxu8anxB4hGn20oW0099rf7Uvc/kRXr/xg8aL4O8MyGOTZfXmYIPb1b8M5/Gvlh929i5yxOSPT/wDX1/GvyvjPNeSMcvp/a1n/AIen4nFiZ2sgPQZ69/rU9hYT6peQWltF5lxO4jjX++x6D8OT+NVSASqgbt2dw9hXt/wC8ClVbxFeRDdgpax4+76t+OcfhX55lOWzzPFww0fh3ZzxXtJJHqPgvwvB4P8AD1rpsGMJ95v70mOT+ea+dvjFra6345vkTHk2uLeMjuByf/HmavqC6uVs7K4nJ3COJ5GP0Gf8a+MdRuWvL+4mf78kjMfxJP8AhX6Fxg4YTB4fA09nL8EdldcsLEJG3A9qbRSq2M+5U/lmvyRc0mlDqeYtjr/hl4Jbxr4gWGVM6fb4kuf9sdk/H+lfVen2sdjZxQQrsijXaq+gHQfh0/CvOvgLoceneCo7sLma9kaRm9uAP5V6UhyMg7gelfvnC+XxwOAVV/FPVnqUYWipEijAp1NXpTq+zSsrHQFFFFMAooooA5vxl4R0zxhZ/ZNQt/NOPkkXh4T/AHlP8J/nXzH488C3vgfVDBPultJuYLvG0uMn7w7N/wDWNfXkgBOD6VzfjvwtB4v8O3GnSD5nQtE/92Qcqfzr4ziDJKWZQdeMf38F7r8jGpSUldbnyETuYthQTySnc0lTXdvJa3c8MqeU8blSn90jg/qD+dQ1+BtNO0lZnmNOLsxVZl+dfvKQV+ueP1Ar6++HuunxH4R03UG/1ksQEn++Plf/AMeBr5BDYZS33Rn8zX0P+zxf+Z4OureT71vckD6FV/8Ar1+gcF4nkx7wv8yudOH+I9cTpTqYhyD7U+v25O6ueiwooopiCiiigAooooAKKKKACiiigAooooAKKKKACiiigAooooAKKKKACiiigAooooAKKKKACiiigAooooAjcc++K8H/AGtPGS6J4Kt9FjfbPqkuJB/0xTl/1K17nOVEgDEdAefr/iRXwx+0h4t/4Sz4nX8KMPsmnEWir6lCd/8A48W/Kvmc/wAUsHg5JbyPrOF8ueZZlCm9o6/ceXksTl23MeSffvRQ2dxO3aCeBRX4223qz+iJSUndBRRRSEFFFFABRRRQAUUUUAFFFFABRRRQAUUUUAepfsy/8lk0X/dm/wDRT19zN94/Svhn9mX/AJLJov8Auzf+inr7mb7x+lfrHC3+4/8Ab7/JH4Txt/yMf+3F+bJIfuVJUcP3Kkr7JHwK2CiiimMKKKKACiiigAooooAKKKKACiiigAooooAKKKKACiiigAooooAKKKKACiiigAooooAKKKKACiiigAooooAKKKKACiiigAooooAKKKKACiiigAooooAKKKKACiiigAooooAKKKKACiiigAooooAKKKKACiiigAooooAKKKKACiiigAooooAKKKKACiiigAooooAYx5prPtNRzsVYkckAEAjjr618w/Gn9oXxT4d1u60TT9NOiNGcLeXAEryr/fjz8vt68V52OxlLA0/aVD0cuy6vmdb2NDc+h/Evi3SfClt9q1bUbfT4ccNO4XPsB/F9BzXhPjb9rnTdPMkHhuwa/mB2i6uMpHn2QAv787frXzDq2tX+v30l5qN1LeXTcGSZyzfQ+nU8DiqdfneN4or1PdwkeWPc/Wcv4Hw9C08wlzS7Ha+MfjB4r8bSuuoakY4GGBbwYjQD6DPr3J+tcSCe4wfXduz+NLRXyVWvVxLcpyv5n6BhcNQwkOSlHl8gooormOhBRRRQMKKKKACiiigAooooAKKKKACiiigAooooAKKKKACiiigAooooAKKKKACiiigAooooAKKKKACiiigAooooAKKKKAEPAPPB67k4Hvn1r0XwB8dfFXgJ44ors6jp6j/j0uRvwvT5WX5lHHXpXndFdVDE18PNTozs0ceKwVDG03TxMLpn3B8Nv2gvDPjto7UzjTdUPAtblwRIf9h+/wDPivUYc+Yc9fT0r8zc4HAO7qrL1Br1/wCGf7SfiLwR5VpqZfXNIX5fKYhZYx/st/Sv0DLuJ1Jqnj1yvpLufleb8FOlF1std11jLf8A7dPtuA5U855qSuQ8BfETRPH2n/a9Gu453UZlt2/10RwPlP511qAAYHQdvSvvac41YqcHdPqfmFSnOjN05ppro9yRelLSL0pa0MwooooAKKKKACiiigAooooAKKKKACiiigAooooAKKKKACiiigAooooAKKKKACiiigAooooAKKKKACiiigAooooAKKKKACiiigBr1CygOpPOOgqZutcv8RPEjeFfCuoaisfmSRR/u/8AePH6da5q9SOHhKvL7KFJ8qucF8aPiX/Y0D6HpcwF7IuJ5z/yyUk8D/aOK8A5BI5GD90/eH19+9S3NzLeXMs88nnzyNvkm/vk85/kPwqKv5zzbNJ5vi/aP4OnoeXVqczuFFFFeJp02MVqFFFFABRRRQAUVJFG9w4jihM0rdFUZP5V1GlfCrxRrW0waTLAh6yT7YV/Lqfr/hXTQw1fFS5KMJt+WxqozmrI5OivYtK/ZzvJcf2lqcFsc8rbRmRsf7zdD7V2uk/Arwxp7B5oJtQZf+fl2IP/AAHpX1OF4SzOu71Fyru9/maLDVD5qSOSWRUiUyOeiKGYn8BXUaR8MPE+tlRbaVNGh6yzf6Ov5n5j+FfUemaBp2kLt0+xt7dc9IUC/wAq1EGB3696+swvBFKDviqvOuxvHDQt7254l4R/Z+Ftcx3OuSxylDkQW5Yo/s5PXvXs9pax2NtHDFGsUSDaqIMKo9BUxxuoxz1r7jAZbhcrhyYSFl1OiFNQ2HRdD9afSL0pa9iNktDRhRRRVCCiiigAooooAKKKKACiiigAooooAKKKKACiiigAooooAKKKKACiiigAooooAKKKKACiiigAooooAKKKKACiiigAooooAKKKKACiiigBrd/wr86v+Chn/JbtL/7AMH/pRcV+ird/wr86v+Chn/JbtL/7AMH/AKUXFBUdz9F6KKKCQrzb9pT/AJN5+J//AGK2qf8ApJJXpNebftKf8m8/E/8A7FbVP/SSSgD0aH/Vin0yH/Vin0AFFFFABRRRQAUUUUAFFFFABRRRQAUUUUAFFFFABRRRQAUUUUAFFFFABRRRQAUUUUAFFFFABRRRQAUUUUANbrUchxg9gcn6YNTU1jziplsB8yfH27ml8eSwS/6iK3jRPpgn+ZNebc4HoOlfTfxY+Fw8eeVPa3C2upQoEV5VyrrljtJ+pNeUJ8BfFUlyUaG0jX/no0u5R9BX4bn2SZjVzCdWjSvGb0Z51SlNzbRzPgnwpN4y8RWunRjEO4PcSf3Ih94/+y/8Cr6702yi06xgtoIxFDEgRIx/Co6D8BxXI/Dj4eQeBNNkRXNxfzkedOVxjAHyj26n8a7bPJ4xzX6Dw3k39j4VyqK056s6qVPkV3uY3jNtnhTWT/dspj/44a+OZG3Ev/eya+zvEVmNQ0a9tT/y2geP81K/1r4xc8/gP5V8lxzG9Sj6GOJ6DaDjgHpg0UAgP7bSzfQf/rr8wjHVQ87nEtz62+FMiyfD/R9vQQ4/WutBzXj/AOz54lW58PzaO/8ArrJt8f8A1zYDH65r14cV/SmTYqGMwVKot7I9en8KJF6UtIvSlr2lqiwooopgFFFFAEb/AHx9KjkIGCen+T/SpH+9UUgDMN33Qpz+lZ3UWr+Y+jPk34p2q2fxA1mNe8wkP1ZQ39a5St/x5qI1bxlrF0vMb3LhPop2/wBKwK/mHHSjLFVZR25n+Z40/iYV7r+zX/x7a9/vRfyavCgu5hX0D+zpZ+X4f1O4/v3Ij/JVP9a+i4Thz5pB9oyNcP8AGewwfdP+e1SUyI5T8TT6/f1sj1GFFFFMQUUUUAFFFFABRRRQAUUUUAFFFFABRRRQAUUUUAFFFFABRRRQAUUUUAFFFFABRRRQAUUUUAFFFFAHLfEfX4/CvhHVtVlYKtvayMuf7+Pl/WvzsubqW9me4nbdNMfMf6tyf519a/theJmsvDWnaFCf3+oSGZh/0yj5P/j5ir5FGCqkd/m/PkfoRX5VxRifa4qFBfZP2vgfB+yw1TEfzC0UUV8U1Z2P0gKKKKQBRRRQAUUUUAFFFFABRRRQAUUUUAFFFFAHqH7NP/JY9E+k3/op6+6T0X6V8Lfsz/8AJZdF/wB2b/0U9fdL9vpX6twv/uP/AG+/yR+Eccf8jJf4F+bHw/dP1qSo4fun61JX2iPgwooopgFFFFABRRRQAUUUUAFFFFABRRRQAUUUUAFFFFABRRRQAUUUUAFFFFABRRRQAUUUUAFFFFABRRRQAUUUUAFFFFABRRRQAUUUUAFFFFABRRRQAUUUUAFFFFABRRRQAUUUUAFFFFABRRRQAUUUUAFFFFABRRRQAUUUUAFFFFABRRRQAUUUUAFFFFABRRRQAUUUUARycc45riPib8NdK+J2htZahGyzxfNb3Mf+sib1X+tdrJ98c44pOKxrU6dWm6dTZl0qtShVjVpSs0fnZ4++HWrfDnW20zVoshv9TeR/clGThvr1zXNP94nCgnqU71+iPjzwLpfj/R5dN1SFZYmX5Jejwt/eU/wn+dfEvxN+E+q/DHWBb3gefTpyRbXsYxuHON47N/TB71+TZxklXASdTDfw2fuvD3EtLNI+wxMuWov/ACc4eijcHUYO4jgn3zRXydkvh2PuldL3o8r7BRRRQMKKKKACiiigAooooAKKKKACiiigAooooAKKKKACiiigAooooAKKKKACiiigAooooAKKKKACiiigAooooAKKKKACiiigAooooAKKKKAL2ia9qHhzUor7SruWyvYSGWSDhz7f7Q9RX1b8JP2mLDxSbfTPEhSw1VjtjuUH7ic8cAdj7V8iUhGM4J+bg7eo969rLczxGWz5qfwvc+fzfI8Hm1O1VOM+jXxfL+6fptHtba2QSRnjpT+AxOOfrXxt8G/2jrzwY0Wka+0l7ooO2OfGZbfoOn8S+vp1r660bVrbXbCC+s54rm2mUMk0DbkceoPf/HPpX61l+Z4fMoc1OWq3PwfN8nxGTVfZ4hXj9lrZo04hhT9akpiNkHvzT69c8QKKKKACiiigAooooAKKKKACiiigAooooAKKKKACiiigAooooAKKKKACiiigAooooAKKKKACiiigAooooAKKKKACiiigBrda4f4x6RNrfgHUobY/v41Ey/8AATk/pXbOcOBVeZQ7bG+6eCB/F14PtXJiaKxNGdFdUFuZNHxKSGJx/njmivefHfwFXVbue80WSK2ll+dreRf3ZbuQe3auHt/gX4ull8s2kMYHHmvOuPw74r8AxPDuPw0/ZU6U2u62PLdCadkefUV7To/7OE7n/iZausPOStnlmP8AwJv5V2ulfBDwrpJVnsDqLg53zyM2T7jpXoYXhHM62s4RhHvL4vn5jjhp3PmaC3lu2EUEUs0pPCxxsx/Suq0r4S+KdaCmHTJbZD/y0uW8v9D82K+pNK0mz0qMpaW0drHniONQo7c8VdPGa+ow3BNGFpYmtKXlHb5HSsNH7W54JpH7ON2wU6nqywHPKW+WyP8Aeau10v4G+FtL2tLaSX7jn/SJGYE/TOK9GU07Gfavq8Lw9lmEtKnR189zWNOEdDN0nRrDSE22FhDar6QoEH4471qqc0idKG619JCMYxSirI19B1FIvSlqwCiiigAooooAKKKKACiiigAooooAKKKKACiiigAooooAKKKKACiiigAooooAKKKKACiiigAooooAKKKKACiiigAooooAKKKKACiiigAooooAKKKKACiiigAooooAa3f8K/Or/goZ/wAlu0v/ALAMH/pRcV+ird/wr86v+Chn/JbtL/7AMH/pRcUFR3P0XooooJCvNv2lP+Tefif/ANitqn/pJJXpNebftKf8m8/E/wD7FbVP/SSSgD0aH/Vin0yH/Vin0AFFFFABRRRQAUUUUAFFFFABRRRQAUUUUAFFFFABRRRQAUUUUAFFFFABRRRQAUUUUAFFFFABRRRQAUUUUAFFFFABRRRQAUUUUAQTDLHp93n/AD+dfIXxB0U+H/GOqWQ4jWUvGP8AYblf0NfYEmTx2rxb9oTwj9qsLfXbb/WWuIrj/rnkkfqTXwfFuBeKwLqx3pe8c9enzxv2PBqKU5zz1pK/CkpL4tzzEa3hjxLdeFNattQs2HnRk7o2PyuvcN/T3r6p8HeLdP8AGekw6hYSE5+9G33kbup/z6V8gVp6D4j1Hwvfpe6dcvbyg87RkMP9pf4h7V9fkGfVMpqck/4bOmjWdN8stmfZcQUg4XGTzUnSvHfCfx906+UQa3DJYSkAfaEBMTe+B8y/T8e9eqaVqtlrNss1lcx3UR6PE+4D2+v1r9qwGZ4PHxvhql/Lselo9jQXpTqavAp1eutgGt1pKVutRt1IK5BHOelJgDD5unbrXEfFfxong7wvO6yhL+dTHAvcZ4LfhUPjX4taL4TieOKeO+1ADalvCfun/a9BXzl4o8TX/izU5bu/lEkh4Cr91FzkKPbk/nXwfEOf0cFTlhab5pvR/wB0wq1lTVluZRzubcMMTkj3POfx6/jSU5gBgD0ptfh75r+/LmffueY731Dsxb/V4wfp1P8AIV9XfCLRm0PwJp8UuDPKPPk+r8j9CK+b/A/h1/FPinT9PH+reQNN/wBcxy39K+v7aNIIliQYRAFGPQdK/UeCcG3KeMlstDvw0dGydBwfrTqavSnV+u+h17BRRRQAUUUUAFFFFABRRRQAUUUUAFFFFABRRRQAUUUUAFFFFABRRRQAUUUUAFFFFABRRRQAUUUUARuuWJ9sVDMMLgfeAqSRsMR/s5rO1q/j07TLm7mIEMEDyt/wEZP6BqmU+WLl2RUdZK3ex8XftN+Jj4i+KF1CrYttOjS1VR3xlj+rmvJySzMSu3JyB7Vd13VZde1vUNSm4mvJ3nf/AHmOTVKvwTG1vrGJqVe7P6dyzDfVMFSoP7KQUUUVwnqBRRRQAUUUUAFFFFABRRRQAUUUUAFFFFABRRRQB6f+zV/yWPQ/pN/6JevueTr+NfDH7NX/ACWPQ/pN/wCiXr7nk6/jX6vwv/uUvU/CuN/+Riv8C/Nktv8AcP1qWorf7h+tS19qz4EKKKKQBRRRQAUUUUAFFFFABRRRQAUUUUAFFFFABRRRQAUUUUAFFFFABRRRQAUUUUAFFFFABRRRQAUUUUAFFFFABRRRQAUUUUAFFFFABRRRQAUUUUAFFFFABRRRQAUUUUAFFFFABRRRQAUUUUAFFFFABRRRQAUUUUAFFFFABRRRQAUUUUAFFFFABRRRQAUUUUAFFFFABRRRQBBKAZBxzisbxR4Y0/xfpM+mapbpd2cwwY5BkZ9fqO1bU36mmrxhT1qJwjVi4TjdApSptTUrNPQ+EfjD8FtS+GN80qZvNHlx5F5J/rBkn5W9xj8sV5oOPlxhl4J9TX6U6xpdrrlnNZ3tulzZzqY5IpRlGHvXxv8AG74C3Xw7uJNS0tZL3w+5w4X79mMk4P8As81+YZ3kMqLdfDK0ep+1cO8VRxbWFx+k9lLueP0Ui9+FU91XoP8AP9aWvh209VsfpNraXv5hRRRSAKKKKACiiigAooooAKKKKACiiigAooooAKKKKACiiigAoqxZ6bdalKI7SGW4lJwEji8wn8K77w/+z1468RBXj0V7WI8b7qdYx9ducgfhXVRwtfEO1GFzjxGMwuEXNXrQXk9zzmivf9G/Y+1y5/5Cms2enfN923ja5OPxKgHr2P1rs9N/Y60BXVrzWNQuSOCqqkan8ASR+de1T4fzGpo6fL5nzNfi7KKWkavO+yWh8m0V9uWX7LfgK0A36ZNcsO8l5N/RwK2YPgB4CtVwPDds3vI7ufzZia74cKYt6yqQv57nlT45wC+GnP5bHwVRX6BJ8EvAwXB8MWB/3o91Nl+B/gV+P+Ea04e3l4ro/wBU673qL5bHPHjrC3/gN+u5+f8ARX3ncfs9+AroEN4cgHGP3M0kY/JWArC1D9lXwHdAiKyubMnvHdytj8GY1jPhXGLSm4P13OqHHOXS0lTmvTY+KaK+qdS/Y20mUMNP8QXlscZBuLdJhn6Bga4rXP2RfFlgGOmXthqKqO7NA5/PI/DP4V5lbh/MKGsoJ+mx7GH4qyivZKq4vs1ytf8Ab3X1PC6K6nxF8MPFfhRyNR0O7hIGS8UavHj13AmuWZdpwSCe49DXi1KNbDu1RWPp8PiKGKi5UpX873/HqFFFFc5qgooooGFFFFABRRRQAh6YK/L/AHvQ16P8IvjJqPwy1YCRnvNHmOZrQDn/AH0/2gAM+2K85orpw2IqYSqqtHc48ZhKWNoSoVloz9IfB/inTvGOhwappdwlzaTch0ORn0rZOCa/P74UfFjUvhhrXmQhrnTJz/pVoTgMP7yn+Fh+vAr7n8G+KrDxpoNtq2mzie1mGQRwVPoR2P8AnvX7Bk+bU8zp2fxx3P5+zzI6uS1dP4b2fkbsZytPpq9KdX0K21PmQooopgFFFFABRRRQAUUUUAFFFFABRRRQAUUUUAFFFFABRRRQAUUUUAFFFFABRRRQAUUUUAFFFFABRRRQAUUUUAFFFFABRRRQAUUUUAFFFFABRRRQAUUUUAFFFFABRRRQAUUUUAFFFFABRRRQAUUUUAFFFFABRRRQAUUUUAFFFFABRRRQAUUUUAFFFFABRRRQAUUUUAFFFFABRRRQAUUUUAFFFFABRRRQAUUUUAFFFFABRRRQAUUUUANbv+FfnV/wUM/5Ldpf/YBg/wDSi4r9FW7/AIV+dX/BQz/kt2l/9gGD/wBKLigqO5+i9FFFBIV5t+0p/wAm8/E//sVtU/8ASSSvSa82/aU/5N5+J/8A2K2qf+kklAHo0P8AqxT6ZD/qxT6ACiiigAooooAKKKKACiiigAooooAKKKKACiiigAooooAKKKKACiiigAooooAKKKKACiiigAooooAKKKKACiiigAooooAKKKKAI3+9+FVb+zi1G2mt5l3xSoUdf7wNW3PP4U3IINZNczd9tmN7HyN8RPBU3gnW3t3RzZM263uOxBJ4NczIu1sYUMOpXv719f8AjHwjY+MdMayvVJ7xyr96Nv7y18v+NPBt/wCC9QMV2skkRP7q7i+4/pX4RxDw/Uy6o6uF/htnm1adm5HPUUrZBIYYbv7+9JXxjtf3djlvcKmtb6406YTW00ls46Sxy+Wfpn+lQ0Ue8mpQnawHYad8WPFemKAmrSMmc7LhEfPvk9RW3F+0F4ojwpWxlPq8JJ/8dYCvNKK9mnnGYUvhrTt5bGqnNbHpd18f/FLqQv2OEkY3Rwn/ANmJrl9a+IfiPXUK3epzSKwxsQpGuPonH49a5yissRmuOxS5atWpJdh+0qACWySOT1+bdmiiivKtbo167/Mybbd2FISuGJO1VGW/2/QfnSkZRlPyo33m+navWPhD8LZtbuotb1SNE0+PmC37znHBb/ZFepluBr5hiI08P8f/ALaa0o87sdv8EvAr+H9GbVLz5b6/UYX+6nUD+depgDP15NMhA8pQu3aBgBegHtUgGK/orAYOjl9CNClskeolyqw5elLSL0pa9FaIYUUUUwCiiigAooooAKKKKACiiigAooooAKKKKACiiigAooooAKKKKACiiigAooooAKKKKACiiigCvcLmQfSvK/2ite/4Rz4VaxIuPOuQLRAf9s4b/wAcElerTD5/wr5o/bK8QeTZ6Dow+47PeS/8BGE/UmvIzXEfVsJOr8j28iwn1vM8PS/vX+7U+XANqqo6KAo/Dj+lFKwwx9OB+Qwf1BpK/C7WP6YbuwooooAKKKKACiiigAooooAKKKKACiiigAooooAKKKKAPT/2av8Akseh/Sb/ANEvX3PJ1/Gvhb9m3/ksuhfSb/0U9fdUtfq/C/8AuUvU/CuN/wDkYr/AvzZJb/cP1qWorf7h+tS19qz4EKKKKQBRRRQAUUUUAFFFFABRRRQAUUUUAFFFFABRRRQAUUUUAFFFFABRRRQAUUUUAFFFFABRRRQAUUUUAFFFFABRRRQAUUUUAFFFFABRRRQAUUUUAFFFFABRRRQAUUUUAFFFFABRRRQAUUUUAFFFFABRRRQAUUUUAFFFFABRRRQAUUUUAFFFFABRRRQAUUUUAFFFFABRRRQAUUUUANeqV/aR39vJbyxrNHKpUxMPlYd8+1WpP9YPpS7c1OlmpCu4yUonx38cv2eJfDJm17w3btPpmN09rGf9TySSv+z0/WvBhyAQQVPIx1x7+9fprcrvyhAOVON3T3z9a+Xvjt+zt9nFz4g8Kwnaf3l1pi8BfVovUnuvtX5zneQuXNiMJ8z9b4b4og3HB492e0Zdv7p82UUEFWZSApU4KAY2H0x2+lFfnuvU/Wdeqt5BRRRSAKKKKACiiigAooooAKKKKACiiuh8IeAde8dXZttGsHuudrSM2yFT/tN+I4rWnTqVJqFKF2znrV6eHg6ledoo56ruk6HqOv3SW2m6fPqVwxwIoY2fHuR0r6c8A/slafYiK48U3smpzAZ+xQHy4F9iw5I617v4e8NaT4XsxbaXYw6fAORFAuFJx19+g5PpX2mD4YxNRqeJlZPofnmY8bYWheng4uT7y+H5Hyh4S/ZL8U600c2r3FvodueqhvOlx/uqQB/31n2r2Pwt+y34N0Ft93DNq0/968bKH/gI4/PJ969ihB2njqaeTjvX2OGyPA4PVQu+5+e43iTM8arTq8sey0S9ChoWhafoNqtvp9pFZwqeI4kCr9cCtUDGaZCcqec81JXvxSStFaHzTk5e9J3YUUUVQgooooAKKKKACiiigAooooAglx5noMck9K4nxZ8IvCfjAP8A2jo1q8rn/XoCkn4MuD+HSu4k+997HtikbgdcfhWFSlTrLlqxujSnVqUZKdKXK11Plvxp+yBLEJJ/DOqednkWl4u3HsJB1+jcV4L4t8C674Ju/J1jTJbFgdqysN0R9ww4/Liv0diAIPO73xVLVtGstbtXtb+1ju7Zxh4pk3qw+lfLY3hrCV05Ufck+p9xl3GWOwslHEv2kT81GzuIZizDqS27P0pK+qviR+yhp2orJd+EZTp90Pm+xu58lupKg/w/jxXzV4h8M6n4T1SSy1WzksrlOsb8gjOMqw4YcHkccH0r89x+VYnLpWmuaPfufq2V59gc0VqT5J9uxlUUrEE5FJXjvfRWPoderuFFFFIAooooAK9B+D3xZuvhjrqFw9xot0+27t+/syf7Q7+wFefUmBhiTtCj5j7GurDV5YWtGrDdHDjsJRxuHlQqdT9JtC1ix1/TYNRsZVnt7hd6Oh4INaS4XAHevjD9nj4zSeBNS/sLU5hJoVzIAJT/AMu7nADH/ZPQ/QV9mWzJKgdW3hvmDevf/Ptiv2rLMfHMcP7Tqtz+dc3ymplGK9lP4fs+hYhOVOPWpKZHjBx60+vX3PDV7ahRRRQMKKKKACiiigAooooAKKKKACiiigAooooAKKKKACiiigAooooAKKKKACiiigAooooAKKKKACiiigAooooAKKKKACiiigAooooAKKKKACiiigAooooAKKKKACiiigAooooAKKKKACiiigAooooAKKKKACiiigAooooAKKKKACiiigAooooAKKKKACiiigAooooAKKKKACiiigAooooAKKKKACiiigAooooAKKKKACiiigBrd/wr86v+Chn/ACW7S/8AsAwf+lFxX6Kt3/Cvzq/4KGf8lu0v/sAwf+lFxQVHc/ReiiigkK82/aU/5N5+J/8A2K2qf+kklek15t+0p/ybz8T/APsVtU/9JJKAPRof9WKfTIf9WKfQAUUUUAFFFFABRRRQAUUUUAFFFFABRRRQAUUUUAFFFFABRRRQAUUUUAFFFFABRRRQAUUUUAFFFFABRRRQAUUUUAFFFFABRRRQAUUUUARvjfnvWdrWj2eu2clnf20dzbOPmWQZA6/l9a02600fWsKkIyi4ON09xnz540+Al3Y+Zc6DIb22xuFpK/Kd/k/v9uteT3ljcadOYLqN4pl6pImxh9V7V9s7V3ZrK13wzpPiSMRalYw3ajoZVzj6GvzzMuDsPiL1MHJxfZ/Cc1Sgparc+NKK+gNb/Z10u9eWTTtRurJjyEkRZox7AdQK4m/+APiW0Y+QLW8UdCrhCfwbp/KvgcRwzm2HV3SUl3T5k/SPT0ON0KiZ5rRXWXHws8V2rbX0SXj/AJ5ASZ/EVSfwF4jjOP7E1D/wFZv5V439n4yOjoTv5U9BezqIwKK6S1+G/ie8bCaLd+n7yDZ/6FXQaf8AArxXeMDJbW9ivczyowx64T/9db0spzCu7QoVPut+AezqHndWLDTbnVblLe1tpLydjhIo+ufWvcNB/Z1s0fzNU1KW5I6xWw8tfz9K9Q0Dwtpnhi28rTbJYBjBKjBJ9T6npzX1mXcH4rENSxcnFdnujWGHk9Znlnw9+BgtpYtQ8QGOSVfnSzTop45Pv/hXtUMSxxqqrsVRgL6UqAqoBPNOHHev1TL8tw2Vw9nhoW7vud8YqKshy9KdTI+h+tPr2Va2gwooopgFFFFABRRRQAUUUUAFFFFABRRRQAUUUUAFFFFABRRRQAUUUUAFFFFABRRRQAUUUUAFFFFABRRRQBFMdoyegBNfEX7UmtDU/ildWqfdsreO3P1yz/8As4r7aujtBPYDv+v6V+dXxH1Vtc8e+IL5ufNvZdv+4rFU/wDHQtfE8V1/Y4RR7s/RuBsL7XMXU7I5zIwMUUUV+VWtoftcXzK4UUUUFBRRRQAUUUUAFFFFABRRRQAUUUUAFFFFABRRRQB6V+zkcfGLQv8Atr/6Kevu3opOO9fn58HPFFn4O+Iuj6tqDOtpbyOrOv3U3xuMt7cV976Rq9nrOnw3tjcpdWs43JLH90j2r9T4XnCWDnFbpn4bxrRqLMITcdGtzQg4U/Wpaji+6ee9SV9yz89W21gooopDCiiigAooooAKKKKACiiigAooooAKKKKACiiigAooooAKKKKACiiigAooooAKKKKACiiigAooooAKKKKACiiigAooooAKKKKACiiigAooooAKKKKACiiigAooooAKKKKACiiigAooooAKKKKACiiigAooooAKKKKACiiigAooooAKKKKACiiigAooooAKKKKACiiigAooooAKKKKAGtUbnLbcAgjjPTNSNSVMthLc+cfjx+z0mvGbxD4Zt1j1AqZLmzjOFuTzkj/a6fkK+UngltXaGcOs0ZKusn3lOeh96/TSZcliGGdvQ9B714X8dfgHa+NYJ9a0TZba2o3SJnEdyB2Y9j79+lfCZ3kaxCeJw3xdT9J4a4nWDlHB4z4Nl5Hx7RU17ZT6deTW11FJBcRMVeKUbWQ+mOw/xz3qGvzNxcXys/aYyjJKUNgoooqSgooooAKKKTIG7GV3D5mXrgdqCWLWhoeh6h4iv47HTLGa/u5SFWOLkD3b+6Peu++FnwK1r4mSrfP5mnaIh+e5lXzC3A+VU7nGPpmvsDwL8OtD+H+mpZaPZJCMYkuHOZJD6k19VlfD+Ix1qspclN7r+Y+IzrijD5Xejh489Xq/5WeK/Dn9ky2tBHe+K7oXE/GdPtjiL6O/8f0r6G0nS7XRtPisrG2itbaIbUihXaqj2FWhjPEmc8jipF4zur9PweX4XAx5cPTsfjGPzPF5pP2mIq8/kPgJKHIxzUtMjHHXNPr0jzAooooAKKKKACiiigAooooAKKKKACiiigAooooAKKKKACiiigCvP94H1GD9K+c/2svHWm2ujQ+GktIbrULjEhkkj3NbJkjevuSCPwr2H4peP7L4ceGLnVbw7nClbeH/AJ7Sdk/GvgHXdevvFGr3Wq6jL5t7duZJD6E9F/AYH4V8ZxFmiwlL2Ed5H3/COSrMMQ8TX/hQ39ehQIIxyWGOCy7Wx7+9FFFflLTjoz91bvqwoooqRBRRRQAUUUUAKPmwuQuc4Lev+z719Xfsw/GAa7Yr4Y1WT/iYW65tWb70qYxtPuME/jXyhVrTNVutD1G21Cym8q6tpBIjf7Q+6Px5r2MszCeX4iLhs9zwM8ymGbYR0H8S1R+mFvjacdj1qauH+EnxCt/iR4QttVT5bgnyriL/AJ5yhQWX9Qfxrtwc5r9upVY14KpDZn84VaU6FSVKp8S0YtFFFamQUUUUAFFFFABRRRQAUUUUAFFFFABRRRQAUUUUAFFFFABRRRQAUUUUAFFFFABRRRQAUUUUAFFFFABRRRQAUUUUAFFFFABRRRQAUUUUAFFFFABRRRQAUUUUAFFFFABRRRQAUUUUAFFFFABRRRQAUUUUAFFFFABRRRQAUUUUAFFFFABRRRQAUUUUAFFFFABRRRQAUUUUAFFFFABRRRQAUUUUAFFFFABRRRQAUUUUAFFFFADW7/hX51f8FDP+S3aX/wBgGD/0ouK/RVu/4V+dX/BQz/kt2l/9gGD/ANKLigqO5+i9FFFBIV5t+0p/ybz8T/8AsVtU/wDSSSvSa82/aU/5N5+J/wD2K2qf+kklAHo0P+rFPpkP+rFPoAKKKKACiiigAooooAKKKKACiiigAooooAKKKKACiiigAooooAKKKKACiiigAooooAKKKKACiiigAooooAKKKKAGt1rmvG/jLT/BWlG9vmY9o4Yv9Y7ei/1roJyACP8AZLflXzV8etdkv/HRtDJmOxRVih9XI3E/kwr5nP8ANHlOCliI/FsiKkuSNyh4h+M/iTXbmTyLptPt2+7HAVGB9etZenfEzxRpkxlg1m4mK8ss7mbPtg9K5gKqqApyvYentRX4bUzXMZVPaSrTUuqW3yPNdWbd0fSfw1+MMPi9xY6gi2Wpbfl+YYlHt6HOeK9MiIxwTnvnqPrXxPY3c2nXlve24/e28ySJ/vDcR/I19keHL/8AtbQrC9GAtzCkwA/2lBP6k1+tcLZxVzKDpVm249Xv8ztw9TnTT3NVOlOpqdKdX3qt0OgKKKKYBRRRQAUUUUAFFFFABRRRQAUUUUAFFFFABRRRQAUUUUAFFFFABRRRQAUUUUAFFFFABRRRQAUUUUAFFFFABRRRQAUUUUAFFFFABRRRQAUUUUAFFFFAGF4xvxpfhzVrw/8ALvaSS/8AfKlv6V+b0jb5Gf8AvYP6V96ftEap/ZXwi8RSf89YBB/32wT/ANmr4JJ3c+pJ/Mk/1r8y4tq/vqUPI/YOA6Nqdap3YUUUV8E9z9TCiiikAUUUUAFFFFABRRRQAUUUUAFFFFABRRRQAUUUUAFbHh7xprnhGYSaPqk+nnO4hZB5ZPqUPBPA59qx6K0pylTlzwlyW6mFalTqx5K0edPoepR/tM/ESJAv9twn3Fnb8/8Ajpp//DTvxF/6DcX/AIB2/wD8RXlVFd39pY16qvN+k7L7jzf7Gy1afV4L1hd/eeq/8NO/EX/oNxf+Adv/APEUf8NO/EX/AKDcX/gHb/8AxFeVUUf2jjf+f1T/AMGB/Y+W/wDPin/4LPVf+GnfiL/0G4v/AADt/wD4ij/hp34i/wDQbi/8A7f/AOIryqij+0cb/wA/qn/gwP7Hy3/nxT/8Fnqv/DTvxF/6DcX/AIB2/wD8RR/w078Rf+g3F/4B2/8A8RXlVFH9o43/AJ/VP/Bgf2Plv/Pin/4LPVD+038RG/5jUR/7c4P/AIiprT9qPx/ayFpNRtrtccRSWsYU/UqBxXktFP8AtLHJp+3qaed/x6k/2Hlsk+ahT18rfh0Pt/4I/GiH4p2txa3MS2WrWoEkkSZ2Mp/iXI6ZyPwr1OQbgR6NXxf+ymdvxWU+ljOf/Qa+01+Yk+ozX6vkmMljsJzTbbXV7n4ZxNltDLcfOhQSSlFNJbfIktBhX93JqemRjC0+vom76nzV7hRRRSAKKKKACiiigAooooAKKKKACiiigAooooAKKKKACiiigAooooAKKKKACiiigAooooAKKKKACiiigAooooAKKKKACiiigAooooAKKKKACiiigAooooAKKKKACiiigAooooAKKKKACiiigAooooAKKKKACiiigAooooAKKKKACiiigAooooAKKKKAGt1qNj84X5gTyCOlSN1pKAPHfjZ8DrP4jwveWUS2fiGOPdHMD8s+CcI/5nDdia+MdZ0S88O6lPp2oQG2vLdiksbcMD7/AOPcYPev0qm4YkccV5p8YPg/pnxQ01GkIs9YgTFtequSO4Rh3Xk8ds5r43O8hhjYvEUvjR95w9xPUy3/AGXEtypt6NfFH08j4TorV8UeFNT8F61c6Vq0Jt7qJshM7l254Kt3Hv8AX0rKr8qqQlCTjPdH7pCpTqxU6MlKL2a6hRRToYHuJkiijMkkhCBY/vMew+maLSbUYdS7tPn57RS1BAXYKoLOThUUb3c+ir6+9fSHwV/ZrN29trnimBTDxJBpZOdwxkNMPY5wPauj+BP7PkfhyG317xDGk+rt89vbt0h4HP8AvV9Aoo7E49/6V+iZLw/FcuLxW+6PxriPin2zeDwL93ZvuPs4Ut7dIoxtjQbVHtU9Rwncp+tSV+h+h+ZMKKKKBBRRRQAUUUUAFFFFABRRRQAUUUUAFFFFABRRRQAUUUUAFFFFAEMigvn2xVDUbmCwt5Lq4dY7eBS7s3RQOSx+mKuz8OD3xgD19q+Yf2pvi0Sz+DtLmMYIH26ZfvD/AKZr78ZPs1eXmGOhl1CWInvsj0sty2eaYuGFp7PVnk/xp+J8nxM8XSXEeV0e0Pl2kbfekAJ+c/Uk/hivPRu2ruOTj8qRTlRkAEcfL938P89c0tfiGIrTr1ZVam7dz+k8JgoYKlGjT2irBRRRXOdzdwooooAKKKKACiiigAooooA9L+AnxKb4eeM4/PfGlX+2C6/2Oflf8CT+dfdETpcwo6tuU4Ib19K/MwLuGCvmLzuT/Z7n8OK+zP2YviQ/jHwf/ZN7Nv1LSwF3f89IuNrf0/Cv0HhjMFzPAVuusT8m41ymyjmVD0ke4xjC0+o4jkEjpnj8qkr9K16n5KFFFFABRRRQAUUUUAFFFFABRRRQAUUUUAFFFFABRRRQAUUUUAFFFFABRRRQAUUUUAFFFFABRRRQAUUUUAFFFFABRRRQAUUUUAFFFFACHGaRutIx5qvd3tvaczzxxcZ+eTbUSly6sCYkZxn9KTIHQ1hzeMtBhz52s2EZHYzJ/Ws2f4peFbXIbWrUjGcxEv8A+gg159TG4em/fqxXrv8AmO6R12M0YrgJvjf4RgB26mZf92CQH/0EVnT/ALQnhuE4jjvpx1+WIf8AszA1xyznLob14feRzx6np5B7dKXDV4/cftI6Uh/caXdyDHSUhOfw3fzqh/w0qgk2roDKO5W55/LZXG+JMnTtLEa+XNb8FYj20Foe4KCBzSmvNvDXxx0HXrpbebzNPuHOFFwPlJ+uB/KvRojvQOGDZ5yOhr2sJjcNjoc2GqXXz/XU0TUldEsfSnU1elOr0Fe2owooopgFFFFABRRRQAUUUUAFFFFABRRRQAUUUUAFFFFABRRRQAUUUUAFFFFABRRRQAUUUUAFFFFABRRRQAUUUUAFFFFABRRRQAUUUUANbv8AhX51f8FDP+S3aX/2AYP/AEouK/RVu/4V+dX/AAUM/wCS3aX/ANgGD/0ouKCo7n6L0UUUEhXm37Sn/JvPxP8A+xW1T/0kkr0mvNv2lP8Ak3n4n/8AYrap/wCkklAHo0P+rFPpkP8AqxT6ACiiigAooooAKKKKACiiigAooooAKKKKACiiigAooooAKKKKACiiigAooooAKKKKACiiigAooooAKKKKACiiigCGYkMMdf8AE188/H7wxJB4hh1iGIPbXiiORvR1yP5Yr6KbrWbrOlW2tWT2d3Ck8Eowyv0xXgZzlqzXBzwz33RFSPPGx8WhgwyKK9k8Qfs73QmkfQ75Xhz8sNwcFfYH0/8Ar15r4m8J3/g2/Sx1FY1neMSjy5N4KkkZz9VPFfhONyjMMuvLEQvE86VKcFdGL1IByw67V6/WtKDxFq1oFWHVL+JRwAs7IB7YH86zmpK8inUlDWEreRjdvVnSW3xF8S2OBHrl2e/zzFx+RrTh+NXi+2YY1VZB/tQJj9a4iivQhmWPp/w60/lOy+40U5rY9Ih+P/iqI/O1jMP9qEZ/RhWjB+0ZrcZBnsbFz/s/If5mvJqK7qefZtT/AOX7+bu/vD21RHtlt+0m+f3+hBveO8/+xNadt+0hprL+/wBIvYef4HVx+ZK/yrwCiu+HFWaw/wCXl/8Aty/4lqtUPo21/aF8NzyDfFfQ9stGrD9Ca3LP4xeE7wgLq8cRP8M0br+pGK+VqK7KXGmYJ2nGD83o/uL+sTR9l6b4l0nWciyv7a8YdopA38q1Q2R6j+VfEQ3KAysYyDkOp2kH611/hv4teI/DDIIrx76AEZguD5ox/vfwV9FguNaU58mKp8vmtmaRxMftn1emCKdXnvgf4u6T4wZLVmNhqBPNszht/wBG7j/CvQEHpx7elfoWFxNDGQVSg7pnWmpK8diRelLSL0pa7Y7DCiiiqAKKKKACiiigAooooAKKKKACiiigAooooAKKKKACiiigAooooAKKKKACiiigAooooAKKKKACiiigAooooA8O/a6vRbfDG3jPWfUYUH4Bn/8AZK+LwCoAPpX1X+2jf+Xpnhqz/vyyz/8AfKgf+zV8q7duB7Y/Lj+lfj3E0/aY6pHtFH75wbDkyyEu8pfkFFFFfMS1Z9wwoooqBBRRRQAUUUUAFFFFABRRRQAUUUUAFFFFABRRRQAUUUUAFFFFABRRRQAUUUUAFFFFABRRRQB7D+yn/wAlYj/685f5rX2sOv5/zr4n/ZW/5KxB/wBe0n8q+2D978K/WeF/9x/7ef5I/BuNf+Rl/wBuL82TRfd/Gn0yL7v40+vsVsfChRRRTAKKKKACiiigAooooAKKKKACiiigAooooAKKKKACiiigAooooAKKKKACiiigAooooAKKKKACiiigAooooAKKKKACiiigAooooAKKKKACiiigAooooAKKKKACiiigAooooAKKKKACiiigAooooAKKKKACiiigAooooAKKKKACiiigAooooAKKKKACiiigAooooA4L4sfC/S/ibo5tbxTFexKTbXiD54G9R7HuO/4V8O+OvAOrfD3WW0/V7YnB/dTR/wCqkGThl9j6djkdq/RqT74+lcz448F6R460p9N1a2WeJx8j/wAcR/vKf4T/ADr5fN8mhmMXKn8R9ZkfEVbKX7OX8NvU/OogfMjELgjeYfvY7j8eK+r/ANnj4EtosEHibXoFGozLutbNuVhXHDH/AGsVF4A/ZbXw347k1HVbiG+0uyO+yUjaZHPeUdscY9/rX0WkQjA6euR3ryMkyGdGo6uL3Wx9DxPxPHFwWGy/4HuTQ/dPJPP+cVLUcLblP1qSvvz8ytbQKKKKACiiigAooooAKKKKACiiigAooooAKKKKACiiigAooooAKKKKAIpDhvwqLgtkdakl2lsHrisbxJr9l4Y0i71G8k8q2t4y7t9Og+pPT8ahuML1JdECp+0ah1b0OK+OPxPt/hn4Yd4tsmrXoMVpCeuT1f6L39ytfDFzczXs73FxK81xKxeSR+rMT1+vr75rpfiL8Qr34k+JrnVbj5Y3+SCIdI4wTgfqSfcmuUH8uK/GM5zKWY4lKPwrY/oXhzKFk+EdSf8AEnuLRRRXzqd1c+u167hRRRTAKKKKACiiigAooooAKKKKACus+FnjaXwF42sNTU5g3iO4jH8cROGH/s3/AAGuToOMEHqQQP8Ad/i/pW1Gr7KpGr2Zz4mgsTQnRf2kfpnptzDeWUNxBIJoZVDpIP4gRkH8atHmvDP2WfHn/CR+CX0a5b/T9JdUZf8ApiwGw/nmvcIySCSNpJOR+n9K/d8LiViaUaq6q5/MGMwzweInh39l2JF4FOpF6UtdxxhRRRQAUUUUAFFFFABRRRQAUUUUAFFFFABRRRQAUUUUAFFFFABRRRQAUUUUAFFFFABRRRQAUUUUANbrTe9DnB/CopmVYpHZdwCHI9fasm4xun6jMfxT4t0vwfZNd6ncCKM8BMFi59FX1ryrU/2jVjcpp2kHZj5Wup9rfimP615h478UT+MPE95eSNmLcY4k/wCeaqSNv55P41z5AXgV+L5vxdjKlV08C+WKe5w1as4tpHqM37Q3iNiSlrpqenybj/6HWdcfHnxXPnbcQwk/884V/qG/n+FefUtfOSz3Mqm9ebXlsc3tKjOtn+LXi25B8zWJl9liVT+YArNm8d+Irhvn1vUAP7v2ll/lWHRXDPH4yr8VSo0Q51C9Preo3Z/fXt5N2/eXBYfrVUknk9f97dUdFefJtu8m2/PcWr3FbrSUUVIgooooAKKKKAFKF0IJ2r2b3r3/AOAvjWfWra60m9cST2iq8LH/AJ5ngj9K+f69A+Bt59m+IVrF2uIZI/03f+y19Pw5i54TMoRX2jooT5JW7n1FDjZgdB0x6VJUcDh0yPr+fNSV/RJ6YUUUUAFFFFABRRRQAUUUUAFFFFABRRRQAUUUUAFFFFABRRRQAUUUUAFFFFABRRRQAUUUUAFFFFABRRRQAUUUUAFFFFABRRRQAUUUUANbv+FfnV/wUM/5Ldpf/YBg/wDSi4r9FW7/AIV+dX/BQz/kt2l/9gGD/wBKLigqO5+i9FFFBIV5t+0p/wAm8/E//sVtU/8ASSSvSa82/aU/5N5+J/8A2K2qf+kklAHo0P8AqxT6ZD/qxT6ACiiigAooooAKKKKACiiigAooooAKKKKACiiigAooooAKKKKACiiigAooooAKKKKACiiigAooooAKKKKACiiigAooooAjYDeD3xXj/wAe/BNzq9rb61Yw/aJ7NSssX9+Pk/pkmvYXwDUTKjBgcEY5z0ryMwwdPH0ZUKkrX2FJcysfEKjCL3GOG9ef8iivqjxB8IPDviSV5ntDZzuOZ7RyjH+lcrcfs36ZLnyNWu0HTMihz+jCvx+vwZmNFtUffX+O34HBKhNOyPAaK9sn/ZtlGfI17d7Nbcfnk1mz/s6a6GzDf2Ui/wC27L+gU15kuGc2gruhb53/ABJ9jUPJaK9LuPgD4piOEWzn/wCuUw/9mANZk3wV8YwKSNJMq/3luY8/luFcU8lzKG9CfyhdfeQ6NQ4eiuiufh14ls3xNo18G64VCeP+AkiqU3hnWbcHzNJv4x6tDJiuGeDxVL+JTa9VZ/cZtOOjMqipXgkgO2WNo267WUqf1qNutclrbqxIlFFFACpkPuB4T5mLfwehX3zXu3wh+LP9peVoetyYuH+WC6Y4MhHRT7/4ivCKVSyyKynawOVf+4w5Br2crzWrlOIjiYfDszalLkdz7gjzt5GDTiM1578IvHX/AAmHh/ZcyY1Kzws/+2MD5q9BBJJ9O1f0RhMVDFUY16f2lc9RPmVxyjAp1IvSlrvGFFFFABRRRQAUUUUAFFFFABRRRQAUUUUAFFFFABRRRQAUUUUAFFFFABRRRQAUUUUAFFFFABRRRQAU1utDdaYw4J9cCgD5O/bQuM+J/DcH9y0eT83I/pXzpjaWX0Zv5mvdP2wrkzfEywj7RabH/wCjZa8MYhmZh3Oa/Ec9n7TMKq7M/o7hmHs8sovuv1CiiivDbuz6XYKKKKQBRRRQAUUUUAFFFFABRRRQAUUUUAFFFFABRRRQAUUUUAFFFFABRRRQAUUUUAFFFFABRRRQB6/+yv8A8lYt/wDr3k/lX2y39BXxL+yx/wAlZt/+veT+VfbI7fQV+s8L/wC4/wDb7/JH4Nxt/wAjL/t1fmTRfcp9Mi+5T6+xWx8ItgooopjCiiigAooooAKKKKACiiigAooooAKKKKACiiigAooooAKKKKACiiigAooooAKKKKACiiigAooooAKKKKACiiigAooooAKKKKACiiigAooooAKKKKACiiigAooooAKKKKACiiigAooooAKKKKACiiigAooooAKKKKACiiigAooooAKKKKACiiigAooooAKKKKACiiigAooooAKKKKACiiigAooooAKKKKACiiigAooooAKKKKACiiigAooooAKKKKACiimtkn2oAr3TKrNlNxwM/TP9K+PP2lPiz/wk+tf8I7pkofTLJ8XBH/LxN/CPw4r1z9pX4ur4H0ZNIsJdurahGRuHWKEkhm+pwQPcGvjDJIGTk85x065//X75r894mzZ00sLR+Z+pcH5Jzy/tPEbR+EQHKqd+8n7x9+4paKK/N7JaI/YQooopAFFFFABRRRQAUUUUAFFFFABRRRQAUUUUAehfAnxsfA/xCsbmSTZZ3RFrcj/YY43f8Bbb+dfd8argsrZD9OMf59a/M0g5UqNzZ4Hqew/HGf8AgFffXwP8Yf8ACbfDbSdQdt1zEn2ac+rqBz+IIP41+kcJ4tvnwsvU/H+Osv1p46l9r3X8tT0K34Qj0OKlqOFgynHY4qSv0O6eqPyzToFFFFABRRRQAUUUUAFFFFABRRRQAUUUUAFFFFABRRRQAUUUUAFFFFABRRRQAUUUUAFFFFABRRRQBG/3/wAKqampfT7kD/nk3/oJq0/3/wAKjnA8o59OPyx/WsJLmTXqHRnxGQRweoz/ADpKuaxb/Y9Wvbb/AJ4zvH+TGqdfy1UjyzkvNnjy+JhRQAM57YKt9D/+qu88M/B3WfFelW2o2s1pHbTrlfPLbuOOynjit8Lg6+Lny0YXY4RnN2RwdFewW/7OOolgLjU7WI/9M0ZuPxK/yrUh/ZrhJBm1+Vz6R2yr/MmvfXDGazf8G/8A2/Bfg9S3QqXPC6K9U+JPwlsvA/h9NQt7q7uZRcRqyuFAx83YV5WflJXOQuAPYYBx+tePjcDWyysqeKVnbRXT/FaGTi4uzCiitnwasUni3RlnijlgN7ArCQZ4MgHSuKhRlUcKEp2cmG7Ue5kL0pyW7zyAJGZG/wBnrX2LZ+FtHtAPI0yzhC9PLtwK1YY40TaihF9AuK/UI8CuWrr6f4L/AI86/I7vq1j4sn0q9tIvOmtbq3g6eY3TNVMgjIGAf196+nvjtbB/h/dTD/lhIj/rj/2avmIjb8v935Py4/pXxWd5YslxMaSd7re1vwu/zOetT5WkJXV/Cm4+zfETRH/6eFj/AO+gw/pXKVseDZvsvizR7j/nne25/OQVwZf+7xtL/FD8yFpNI+y4uEA9OKfUcD+ZGG9eakr+nYvmVz1goooqgCiiigAooooAKKKKACiiigAooooAKKKKACiiigAooooAKKKKACiiigAooooAKKKKACiiigAooooAKKKKACiiigAooooAKKKKAGt3/Cvzq/4KGf8AJbtL/wCwDB/6UXFfoq3f8K/Or/goZ/yW7S/+wDB/6UXFBUdz9F6KKKCQrzb9pT/k3n4n/wDYrap/6SSV6TXm37Sn/JvPxP8A+xW1T/0kkoA9Gh/1Yp9Mh/1Yp9ABRRRQAUUUUAFFFFABRRRQAUUUUAFFFFABRRRQAUUUUAFFFFABRRRQAUUUUAFFFFABRRRQAUUUUAFFFFABRRRQAUUUUAFFFFABRRRQAUUUUAFFFFABTW606igCrdW0d2hjlijlQ9VkG4flXM6r8NPDerhhPpFoGIxvih2MPwH8661/vUmePSuLEUKOIjyVo8yfQdj578b/AAFn0yN7vQJ3vI0G57afhlHP3PX6V5G6Mkro6ujKcFZBhl9iO30r7bZizYB6jrXhXx58CR2uzxFZxiLJxcj+82flP5mvzHiDhehRpPE4OPKlujirUbXkeL0UpUKSB9T9e/60lflKaaujgOr+GPiY+FvGFlcSPttJ2FvN/utx/wChba+s41JXJOc+n6/rmviAgfe/iyAPp3/XbX2F4B1g674P0y9b/WSQgSf744b9Qa/WOCcZzwq4OXe56GGlo0dGvSnU1Oh+tOr9ZXkdd7hRRRQAUUUUAFFFFABRRRQAUUUUAFFFFABRRRQAUUUUAFFFFABRRRQAUUUUAFFFFABRRRQAUUUUAMbr+FRsfmX25/nUjdfwqM9KT+Fi6fM+Jv2pZ/N+K86f88rSFP5n+teQN1r1H9pl9/xj1r/ZWEf+Qlry2vwzNv8Afqvqf0vkX/Isof4UFFFFeQe6FFFFABRRRQAUUUUAFFFFABRRRQAUUUUAFFFFABRRRQAUUUUAFFFFABRRRQAUUUUAFFFFABRRRQB65+y3/wAlbsv+uEv8q+3O4+lfEH7Lv/JXrD/rhL/Kvt70+gr9Z4X/ANx/7ff5I/B+Nf8AkZf9ur8yaL7v40+mRfd/Gn19itj4QKKKKYBRRRQAUUUUAFFFFABRRRQAUUUUAFFFFABRRRQAUUUUAFFFFABRRRQAUUUUAFFFFABRRRQAUUUUAFFFFABRRRQAUUUUAFFFFABRRRQAUUUUAFFFFABRRRQAUUUUAFFFFABRRRQAUUUUAFFFFABRRRQAUUUUAFFFFABRRRQAUUUUAFFFFABRRRQAUUUUAFFFFABRRRQAUUUUAFFFFABRRRQAUUUUAFFFFABRRRQAUUUUAFFFFABRRRQAUUUUAFFFFAEUgyfwrk/iP41svh94Yu9ZvdziJcQwR/fmk7Ivuf5A11N3OlvDJJK/lxxqXZ/7oHWvhb49fFeT4k+KPJtTjRbFysK/89WGcv8A0/CvBzfM6eWYd1X8T0R9FkWT1M5xkaK+Fas4TxP4kvfF2u3erahIktzcvvJj+6B2VfYdB7CsujGAATkjqPT2or8XqSqSm5Vfie5/RtOFOnBQpfCtEFFFFZGgUUUUAFFFFABRRRQAUUUUAFFFFABRRRQAUUUUAFfQn7IPi37F4h1TQZpAI7qIXMCHvIvDD8QQf+A18910Hw+8Rnwl430XVif3NtdI8p/6Z52v/wCOM1ellmI+qY2niPkeNnWD+v5bVoLpr9x+jVrkRAEk4OMnv2z+PX8amqvZMJLZG/vDd+fNWK/eb31P5ktbQKKKKBhRRRQAUUUUAFFFFABRRRQAUUUUAFFFFABRRRQAUUUUAFFFFABRRRQAUUUUAFFFFABRRRQAx+tRSHYHc9h/LNSSfeFRN94+5/xrF/El6ldD5C8f2/2Xxtrkf/T5K35uW/rXP12vxkg8j4jasP7xjb/yGtcVX8y5hHkxdWPaT/M8ep8bDGd3sv8AMivpz4DXPn/Dy3T/AJ4TSR/+PZ/rXzGFy2a+hf2dbsN4Y1OLrsui/wCaIP6V9PwhPlzKK7xka4f4j1+PpTqZH936Gn1+8LZHpM8/+Odv5/w7v/8AZkhb/wAiLXywB8o91H8hX158ULb7X4F1iP8A6YMfyr5DVt4Df3gP5Af0r8V41hbH0peRwYndC1a0q4+x6taXH/PKRX/J1/xqrQRkEB9rHGT/AHVHJP8AKvz+nVjTlGrPZSORPkmmfb1uQ0SsP4vm/PmngAHpXl/wl+Jtpr+l22m30wh1iJdjIf8AlsoHysPqP5V6cSCq5UY7A9q/pfA4unjaMatGXTU9lS5lc5D4vRpJ8PNbEn3fJH/oQr5PAwMdgTj8zXufx48fWk+nnw/ZXEc80h/0ry+iLk4H1yK8MVcIB6DFfkHF+JpYnMIUoPWKPOxT5mohUkEnlSq/93JqOlVNx/H+jV8PR/i0/wDEjmStJI+37Ygwqw/iANTVW08YsYP9xf5CrNf1NS+CPoeygooorUYUUUUAFFFFABRRRQAUUUUAFFFFABRRRQAUUUUAFFFFABRRRQAUUUUAFFFFABRRRQAUUUUAFFFFABRRRQAUUUUAFFFFABRRRQA1u/4V+dX/AAUM/wCS3aX/ANgGD/0ouK/RVu/4V+dX/BQz/kt2l/8AYBg/9KLigqO5+i9FFFBIV5t+0p/ybz8T/wDsVtU/9JJK9Jrzb9pT/k3n4n/9itqn/pJJQB6ND/qxT6ZD/qxT6ACiiigAooooAKKKKACiiigAooooAKKKKACiiigAooooAKKKKACiiigAooooAKKKKACiiigAooooAKKKKACiiigAooooAKKKKACiiigAooooAKKKKACiiigAooooAil+8PpXP+PtOTVfCGqW7gH/AEZ2X2cDK/rXQS/eH0rB8dagml+EdVuHIG22cL/vkYX9a4MVy+yqc21n+QpfCz47UEKM+n69D+uaWgEsAx/i5/E9f1zRX8ve79nY8ZjWHU+i/wAyK+oPgTLv+H1rH/zylkj/APHif618wsu5CPUfyIr6g+BcHlfD60f/AJ7SSSf+PEf0r7/gv/kYP0OrD/EeiL0p1NXpTq/b47HosKKKKoQUUUUAFFFFABRRRQAUUUUAFFFFABRRRQAUUUUAFFFFABRRRQAUUUUAFFFFABRRRQAUUUUAMf734Uxug/z2NPf734VG/b/PY1P2vkJfqfCP7R8nmfGTxB/smEf+QkrzSvTP2kE2fGTX/wDaMJ/8hJXmdfheaf77V9Wf0xkf/Itof4UFFFFeUe4FFFFABRRRQAUUUUAFFFFABRRRQAUUUUAFFFFABRRRQAUUUUAFFFFABRRRQAUUUUAFFFFABRRRQB6p+zK+34uaaP8AplN/6LavuPPzMf8APWvhj9mn/ksehfSb/wBEvX3S33z9K/WOF/8Acf8At9/kj8J42/5GP/bi/Nj4fuVJUcP3Kkr7JHwK2CiiimMKKKKACiiigAooooAKKKKACiiigAooooAKKKKACiiigAooooAKKKKACiiigAooooAKKKKACiiigAooooAKKKKACiiigAooooAKKKKACiiigAooooAKKKKACiiigAooooAKKKKACiiigAooooAKKKKACiiigAooooAKKKKACiiigAooooAKKKKACiiigAooooAKKKKACiiigAooooAKKKKACiiigAooooAKKKKACiiigAooooAKKKKACiiigCOQZqB8d+mOfep35b8K89+NHxJg+GvhOa8JWS/nBjs4f4mk9fwzWFatHD05VZ7I1pUJYmpGjDds8p/ai+LYsLdvCWmSnzpgDfzIfmhQ9I192xz7V8tj2xjsF+6PYfy+uas6lqNxrF/cX13K09zcOZJJW/iY/wCcfhVavxPMsd/aeLdSe32fQ/pLJ8rWUYP2dP4vteoUUUV4ycmry3Pc06BRRRTAKKKKACiiigAooooAKKKKACiiigAooooAKKKKACkOCVX+9lT+PA/nS0D71P3lHkh3uK8Vec+1j75+Afif/hLPhZo124/ewp9lk/3o/l/kBXoYA7V8xfseeJiLfXdDfG2ORL2P/gQ2P+iLX01EcjPuf/rV+55TiXi8HTqPex/M+dYZ4LMKtKO1yVeRTqagwD9adXrK9tTxgooopiCiiigAooooAKKKKACiiigAooooAKKKKACiiigAooooAKKKKACiiigAooooAKKKKACopDhseoNSE4pDUyjcD5o/aAtRb+PQw/5bWkcn/jzD+leZt1r2j9pTTx/aOj3h+5JC8En0DAj9Sa8Yk++2fv7ju+uf8MV/O3EUHSzaq5bN/oeVV+Nja9g/Z31tLbVdS05nAeeMTRj3Xg/+hCvH6ls7yewu47i2lkt54juSaPqprzcqx6y7FQxcdo6MKUuR3PtuMYUAHIHGfpT68B0H9oa5s7SOLVNPF0wGDcwOFL+5HrV6+/aOgMLCz0eeSTsZLkIAa/b1xRlTi5utbyO720Hudr8ZdbTRPAuo8/vbhRBF/vMf8K+VznJ9On5DFb/jDxxqnja6SbUJt0cIxHbouFHJ6nueetYJ+ViuVLL1C9Aa/JuIM1p5zioui7xjszjr1E2rBSUjcg5+VR1b+lW7vTLmw8j7TEIhLGJYh/eQkgH8wa+apwnUTkuhi9XcrAncMZbHIVZNpz61ov4i1YwiA6hdeSRt8prlsD8BWcV20lFOdSKa7kinOSCOR168/nSUUVkr9QCtzwRoza94r0uyAzHLcIJB6oDuf/x1WrDJI5xuVeSK99+BngZ9Jhm12+jHnXICWsf92Pqzfjn9K+gyPLquY42FKHwrVm9KnzzT7HsluCseD2NS1HFjBwc89akr+j4pJJR2PVe4UUUVQgooooAKKKKACiiigAooooAKKKKACiiigAooooAKKKKACiiigAooooAKKKKACiiigAooooAKKKKACiiigAooooAKKKKACiiigBrd/wAK/Or/AIKGf8lu0v8A7AMH/pRcV+ird/wr86v+Chn/ACW7S/8AsAwf+lFxQVHc/ReiiigkK82/aU/5N5+J/wD2K2qf+kklek15t+0p/wAm8/E//sVtU/8ASSSgD0aH/Vin0yH/AFYp9ABRRRQAUUUUAFFFFABRRRQAUUUUAFFFFABRRRQAUUUUAFFFFABRRRQAUUUUAFFFFABRRRQAUUUUAFFFFABRRRQAUUUUARv94UDGeKgvZo7ZHmlYJGi5Z34VRXkHij9oW2sria20e0N6U+UXLN8hP0xz2715OOzLC5dHmrzsTKUYK7PZ+lJgV82j9ofxLv3CHTmT08lsj8nq7aftH6qD+/021kOf+WeU/mTXgQ4uymXuqoZKtTep9C4FGQK8Nt/2kVBzNoTqf7wuAx/9BNaMH7Rujuf32m3yt6oUIH5lT+ldsOJcqnoq1h+2pnr7NzShia8ytvj74Ym/1pu7Y/7cZb9VJFaMHxn8H3DD/ibhD6GCTH57TXXDOcuqfDiIfOaT+4tTgzvRS1ydv8TPDFxwuuWSE9nlCn8mANaVv4u0e5P7nVrKbP8AdnUn9K7oYzD1fgqJ+jv+Jej1Rs/hQefeqZ1G1J3faI9mPveZxWRq3jzw9paM11q9pGR/Asu5/wAhzW0q1OnBzqSsu4zfdeQ23OOAM14d8ffGccsKeHLWbO4h7tx/COy/pUfjn49CWCS08OwurOMNcSrjHuvv9a8auJXuJmmlkM00h3vI33mb1PvX5jxBxJQq03hcFPyc/wBDirVt4DDnPTA7H1HrSUUV+TcvLpa3kcAcFsfxbSR9OM/rtr7E8C6SdE8JaZZtxJHAvmf75GW/Umvmf4YeGT4n8Y2cL/8AHtAwuJfop4/WvrOMjGB0r9a4IwqVOrin3sehho6NkqDAP1p1NQ5z9adX6tsddrBRRRQAUUUUAFFFFABRRRQAUUUUAFFFFABRRRQAUUUUAFFFFABRRRQAUUUUAFFFFABRRRQAUUUUAMbr+FRtxipG6/hUbD5l9+P50n8LE9vmfDX7Tcfl/GDVf9qOE/8AjgryuvYP2pYPK+K87/8APW0hf+Y/pXkDda/DM2/36r6n9L5F/wAiyh/hQlFFFeQe6FFFFABRRRQAUUUUAFFFFABRRRQAUUUUAFFFFABRRRQAUUUUAFFFFABRRRQAUUUUAFFFFABRRRQB6V+zh/yWbw//ANtv/RL192N95vrXwf8As68fGXw8f9uQf+Qnr7wP9a/VuFP9zn6n4Vxv/wAjFf4F+bJbf7h+tS1Fb/cP1qWvtmfAhRRRSAKKKKACiiigAooooAKKKKAI3HzfhTRgc096rySLEuWA2ckk9Bipemr2Qle9oj2Yk8HFNz715/J8dvAUUskVx4jtUmjYoyBXbaR24U0n/C+fh5/0Mtt/36l/+IrgePwydpVYp+e/5noxyzHSSlGjNruotr7z0HPvRn3rz7/hfPw8/wChltv+/Uv/AMRR/wAL5+Hn/Qy23/fqX/4il9fwn/P6H4f5lf2Vj/8AnxP/AMAf+R6Dn3oz7159/wAL5+Hn/Qy23/fqX/4ij/hfPw8/6GW2/wC/Uv8A8RR9fwn/AD+h+H+Yf2Vj/wDnxP8A8Af+R6Dn3oz7159/wvn4ef8AQy23/fqX/wCIo/4Xz8PP+hltv+/Uv/xFH1/Cf8/ofh/mH9lY/wD58T/8Af8Akeg59T+lAkX+/wDpXnZ+PvgEOFj8S2nPPKyD/wBkq1D8bvBFwwI8UWa/7xYD9QBWsMdhZ6RqJ+hnLLsbBXlQn91jvo2DDg7h60+ub0rx94d1Y/6Hrun3ZJwPLulJz6YFdEjK6hlIYHkFeldV09UcTTi7SVn57ki9KWkXpS1YgooooAKKKKACiiigAooooAKKKKAIn+90zx601/YUSn94OccVyni74l+HPBV1bwa1qiWMlwP3aOjHd154U+lZTnGkuacrIuFOdV8tNcz7HUDI/wBmjPvXnUPx8+H7L8/iO3Vs4wYpP/iKk/4Xz8PP+hltv+/Uv/xFcbzDC9asfnv+Z3LK8e/+Yefyg3+h6Dn3oz7159/wvn4ef9DLbf8AfqX/AOIo/wCF8/Dz/oZbb/v1L/8AEUvr+E/5/Q/D/Mf9lY//AJ8T/wDAH/kegMcY5pCwP8fP0rz1vj78P0Py+JbXGP8AnlJ/8RTf+F++AW5PiO3UdMhZB/QVccdhG7KorvsR/ZmNSblQnp5NHpcH3DznnrUtZ+iahBqmnx3VrMLi2l+aOQAjK/jWhXcrW0ehwWa0as/PcKKKKYBRRRQAUUUUAFFFFABRRRQAUUUUAVrhQZAduRjrmgMEHXFUtb1ey0WI3GoXkNjbqvMtxIEQde54rzTX/wBpbwPohdYtVfU5V/hsYWk/8exiuatiqOHV607I6cPg8Ti5cuHpym/I9W+0L9aUXC4r5vv/ANsvT4mJs/DVzdehnuVhP6Kw/rWHcftk6qWJg8O2aKf4Zbh2I/EAZryJ8QZbHTnPoqfCedTV1h7eTlBP7m7n1YQJeQ2O3Sjyh/f/AEr5Hf8AbC8RSNldF06IdMbpGpYf2wtdjcefo1i6+iMVP5k/0rFcSZatPaFvhHOf+fX/AJOv0dj66QBARnPNKfavmCy/bMAGLnw0evLR36/yKVv6R+194XvZQl/ZXmnKTjzm2yoPywf0ropZ3l9Z+7WOWtw3m+HV50NPvPoAU/tXD+HPi54T8TOq6drdlJK3SJpish/4CwBrtY5A6bh09fWvZp1Y1VeDuu58/Uo1KLtVVn2JE6U6mIcg/Wn1sZK3QKKKKQwooooAKKKKACiiigAooooAKKKKACiiigAooooAKKKKACiiigAooooAKKKKAInHzA+1JT2OGqGQ/eYnHAANDlyq7ErXstylrOrW2hWFzf3sohtYIjJI57KOSfwr4G+K/wARbn4m+K5tQmLR2aHy7WDsiAnbn6g7v+BV6f8AtQfF46zqT+FNKkzZ2bAXp/56S/wp+HB/Gvn84zx+J9T3/XNflvEeZvEVPq9HaO5+18HZL9Vpf2liOuiA/eY7VUk8he9FFFfDvl+zsfpNmtGFFFFIAooooAKKKKACiiigAooooAKKKKACiiigAooooAKKKKACiiigD0/9m7XP7F+LWlIfuXqSWrE+hAI/8fWOvumL7u715r82PDurtoGv6VqafesrpLgj2U7v6V+kNrci4sIZehZVY/iAf61+o8K1+fDzpdmfinHGF5MbSrfzRLi9D9adUcLb1J96kr7q1tD82WoUUUUDCiiigAooooAKKKKACiiigAooooAKKKKACiiigAooooAKKKKACiiigAooooAKKKKACiiigDi/it4YbxX4UuLSLH2qMefbZ7TLyv6bq+UJYzC7IeqnFfbdx1YgbiBkCvDvjH8JpJpZtd0VC8jfNd2y/ePqy++MA+wr804ryaeJlHH4feKszmrU+dX7HiVFAGOBtAH8KfdX2H+euaK/GrOOjPOCiiigQUUUHgZA3N0Ap2k2ow6gW9J02bWdVtbGBN0s0ixof9pj/wDEhq+pvE3w80vxJ4btdJuFEf2eIRwSp/rI8DAK/wBa4b4I/Dh9PI17Uox9pIxbx/3QQMt+uK9lDKcjORng+tfs3DOTwpYCp9ajf2m/+Hoejh6bUXzbM+SfF/w71nwfcyfarY3Nsv3bi3+4RzjPvXMZBAIPX9K+3TGsgIIBGMc8j8qwbvwF4c1Fme40Wzkcnlvs4GfeuLE8ERnJyw1Xl7LsQ8Kr6HyBVrTdLvNXuPs9lbT3cxH+qhj3/iR2r6vX4a+GIiNmhWOAc4MA61v2OnW+nQeVaQxW8YOQkS7R+VcuG4GqqV8RX0HHDa+9seL/AA6+BzQzQ3/iAh2jIMVmH3Y75b0+ntXt0MYijVFAVVGAo6D6e1OVe5OTTup61+i5dlmHyqkqeHjfu+52KKiuVCx4wcetPpF6Ute0rJaAFFFFMAooooAKKKKACiiigAooooAKKKKACiiigAooooAKKKKACiiigAooooAKKKKACiiigAooooAKKKKACiiigAooooAKKKKACiiigBrd/wAK/Or/AIKGf8lu0v8A7AMH/pRcV+ird/wr86v+Chn/ACW7S/8AsAwf+lFxQVHc/ReiiigkK82/aU/5N5+J/wD2K2qf+kklek15t+0p/wAm8/E//sVtU/8ASSSgD0aH/Vin0yH/AFYp9ABRRRQAUUUUAFFFFABRRRQAUUUUAFFFFABRRRQAUUUUAFFFFABRRRQAUUUUAFFFFABRRRQAUUUUAFFFFABRRRQAUUUUAeR/tEa/Jp2gWWmxnYL+Q+Y//TJBl/1KV86gEKAww3c+p7mvof8AaK0CbUNCsdRgG82UhDp/stxmvngfdUA5AGAPT2r8G4w9r/ak+f4eRWPNxHxBRRRXxLt0MHuFFFFIkKKKKACnL0ptFAD6a3WkooAKKKKAClVWkkVU+ZicbP72eAPzpY0Z5NqqZGf5UiX77t6L717v8JPhIdMaHWtYjDXYG62tW6xH+83+1/gK9rKsrrZpiIwh8K3NqVP2jsdP8IfAP/CH6B5lxHnULvBl/wBhcDC/hzXoQBBPp2psRDKSPWn1/Q+DwlPA0Y4enslY9RR5Vyjl6UtNQ5FOruSsMKKKKYBRRRQAUUUUAFFFFABRRRQAUUUUAFFFFABRRRQAUUUUAFFFFABRRRQAUUUUAFFFFABRRRQAUx/vL9aVutJQB8dfti2xg+Immzp9x9NjU/XzZa8Ib7xHpX0X+2hb/wDFSeHJP79nNH+TZ/rXzo3LsfU1+I57D2eYVX3Z/RnDU/aZRSXZfqJRRRXhvQ+olqwooopCCiiigAooooAKKKKACiiigAooooAKKKKACiiigAooooAKKKKACiiigAooooAKKKKACiiigD0D4A/8lg8N/wDXV/8A0A198w8KPoK+APgY+z4teGj/ANPX/srV+gAPyg+tfqfCv+51PU/EeN4/7fTf90kTofrTqavSnV9wfnK0CiiigYUUUUAFFFFABRRRQAUUUUAQyf6wfSobn/j2uP8Adb+RqaT/AFg+lQ3P/Htcf7rfyNZvdfMF8X3H5s69/wAhvUP+viT/ANDNUava9/yG9Q/6+JP/AEM1Rr+favxy9Wf1Xh/4MPRfkFFFFZHQFFFFABRRRQAUUUUAITgYY7VbjNa+leLdZ0FlFhq17aBDkNazmMfj2NZNFawqSpu8J2M6lKnVjyVo86fQ9X8P/tOeOtDKrNeQanCDyLuAbiP99MHPvn8K9b8Hftd6LqUwh16xl0lzwbhW86If7R2jIH1z9a+TaK9vCZ3jsK/4vMux8xjOFsqxMZc9H2cujP0q0LXLHxFp0d7p93FeW0n3ZoW3K3A6en0rRJya/PD4efEzV/hvqwudPm3WrkG4s5jiKZf/AIodm/h/Gvur4f8AjOw8e+GbbV9PlMkUowwb76NgZVh6jI+oIPev0jKc3pZpFq1prdH47neQ18nknJ3g9mdOg4p9NTpTq+iWqPmQooopgFFFFABRRRQBWuCqhyxwAmSfbvXwL8bPGn/CdfEXU75H8y2hb7LAR/cQn+pavrH9ojxu3gj4d38tu+zULxfstt/vNwW/4Cu418IZUkhDlBwo9u359fxr864qxcmo4Ol11Z+rcEYCPNPH1umiHN1pKKK/ObqWqP1xX67hRRRQMKUH5W9SCBSUU9E1KO6BKLTjPqfYn7KXjZdf8GXGiXBxfaY6qR/0yYDb+oavc4lygHcE5/lXwR8CvHB8D/ESwuJJPLsbphbXef7jHAb/AIC2Pzr72RvLXqCSa/ZMgxbxmDUHvHQ/nvinL5YHMWl8NT3kTxjAP1p9MjbcCfen19OfIXvqFFFFIAooooAKKKKAI3+9+FNzSycNxwSMZryb4z/G/TvhrZ/ZYGS91uZMxQFtoUZIDMfTIPHfFc2IxNPC03Uq7I6MPhqmKqxo0lqztPGXjfRPA9kb3Wb+Oxjx8u8EtIeyqO59q+a/H37Wuq38stt4WtRpVvkoLq5QNM3+6rcKcY46968V8UeMNW8a6lLqOsXT3Esp4DLsVR2Cp/CvXj6nvWPzjldoHQe1fmOY8SV8VeOEfLDufs+U8HYbCJVccnKfaXwl/WfEGp+IrmS41G5nu7hj80lzIXf6e3XoOKoZyB7UUV8dKfO+bm5r9e5+gwjGEVGMVFLotl6BRRRUFhRRRQAUUUUACn7w5YMMbV659a6fwt8SfE3g6ZW0vWLqERj/AFUhDp/3w3y/j1rmKK3pValB81Kdmc9WjTxEHTxEeePY+mPA37W6vcRReKLDaHGw39mpKp7uvbv04r6J8Pa9pviPTUvdLvIr21c4E0JypOP06ivzerq/h58StZ+Gurre6XO5jkOJrVxmGVR1Df3T6NX2WV8SVqUlSxmq7n53m3B2Hq05VsD+7kvsv4X/APbH6Ixcqee9SVxnwx+ImnfEjw6NTsCySBis1u/LRPgEqT34I5967CIDbnG0nk1+m0qkKsFOns9j8dq0amHqOlWi4yWjT3H0UUVqZBRRRQAUUUUAFFFFABRRRQAUUUUAFFFFABRRRQAUUUUAFFFFABRRRQBBKDv6ZGPWvIf2hPiwPh54c+xaeQ2vagCsCk/LEh4Mzewwce9d54+8WWPgfQ7zWb9yIbeLPlL96Q5+VF9yeK+BPGvi6+8ceJbzWNQYefcNkRr92JP4UH0H65r5PP8ANI4Gj7KHxSPt+F8kWZYj29dfuob/AN5/ymI7tKxdpGl3EnzG+82TyT9Tk/TFJRRX5C+a/vbn72rpWbCiiikMKKKKACiiigAooooAKKKKACiiigAooooAKKKKACiiigAooooAKKKKAE6EkfeIOf8AdAIP6stfoJ8HdX/t74aeHbv+IWSRP/vINrfqDX5+L99V/vkD+v8ASvs39k3VlvvhUtsetpeSQ/mqSf8AtSvtuFKvLipQ7n5zxxR9pgKU/wCWb/I9xj+6KdTIuVx70+v1U/EtwooooAKKKKACiiigAooooAKKKKACiiigAooooAKKKKACiiigAooooAKKKKACiiigAooooAKKKKAGtUcjAYGQG7Z71Ix5pKiWuj2A8y8dfBbS/FMst1Zt/ZupOMs0K7o3bnl1/rXjHiH4U+JdAJEumNdwqPv2CeaD77e1fWR5OaMZHPSvksx4YwOPvO3LPuZTownqz4jkgktm2SxPC4/gkGGH1Hb6UzaXcDcVz029Sa+2ZbeKY4ZUYf7QpsdpBDzHGvX+EV8quBU3f2+n+C/486/I5/qq6HyXovw78Q+IXC2mlShSMebcnYhHru/pXsngP4G2Xh6aK91V/wC0b5ACkbL+6iPt6nrzXq6qB2xSbBu619DlvCmBwE1Vqe9NbPb8Lv8AM3p0IQ1HwjCdQfp0qSmp0p1fcm3oFFFFABRRRQAUUUUAFFFFABRRRQAUUUUAFFFFABRRRQAUUUUAFFFFABRRRQAUUUUAFFFFABRRRQAUUUUAFFFFABRRRQAUUUUAFFFFABRRRQAUUUUAFFFFABRRRQA1u/4V+dX/AAUM/wCS3aX/ANgGD/0ouK/RVu/4V+dX/BQz/kt2l/8AYBg/9KLigqO5+i9FFFBIV5t+0p/ybz8T/wDsVtU/9JJK9Jrzb9pT/k3n4n/9itqn/pJJQB6ND/qxT6ZD/qxT6ACiiigAooooAKKKKACiiigAooooAKKKKACiiigAooooAKKKKACiiigAooooAKKKKACiiigAooooAKKKKACiiigAooooAp3sEV0jwzIJI3XayvyrD0rx3xT+z1FcXM1zol2lrvO77NcJmMH2Ne1P94UDGeK8nG5bhcxjy14XJkoyVmfMd18BfFcZysNrcYHVJV/TdWXL8IPF1uCX0cvjussbH8q+rzg9qOnQV8nPgzLpawlNeSehh9Wpnx5ceAvEVo+2TRL7pnK2xb/0HiqNzoWp24/eafeRj/ppblR+Rr7R5NIea4Z8E0X8FZr1gm/vF9WXQ+IgjR8Ou0+m3bTW619sz2sFyNssQkBH8S5FZlx4N0O5bM2jWUxP8TQKf51xT4Hqf8u6/wCFvwIeG1Pjiivra5+Gfhac4bQrRcj/AJZxbf8A0Gs2b4K+Eps/8SsxH1SZ8/zrgnwTjV8NSD9dyfq0uh8t0V9LP8AfC8hyDdxjpt84/wBaIvgF4WjYbhdTDrtaZsfpWEeDMyT3psh4aZ8045DcqF53L1z6V1Hhr4da94qkza2LpA/We4bywn+0G/i/3f8AGvpDR/hp4a0QhrbSbZZQciR1Lt+Z5rpo0WNdoAAHQAYr28FwR73PjKif91bI1hhu5594C+EOm+EHju5T9v1EAfv5RhU/3R2NeiIu0Y5+p6mjq1OPWv0fB4KhgYeyoKyR2JcqsOXpS01eRTq9BKyGFFFFMAooooAKKKKACiiigAooooAKKKKACiiigAooooAKKKKACiiigAooooAKKKKACiiigAooooAKKKKACiiigD5t/bQ07ztF8OXn/POeWD/vtQf/AGWvlBeg9xn8+f619qftb2YvPhdG3/PDUIZPzDR/+z18VrzGn0r8g4mhyZhOXeCP3zgufPlcY9pS/IWiiivk9j7ZaoKKKKBhRRRQAUUUUAFFFFABRRRQAUUUUAFFFFABRRRQAUUUUAFFFFABRRRQAUUUUAFFFFABRRRQB2XwYbZ8V/Cp9dQiH61+gchzaofUD+Vfnj8LZfI+JPhd/wDqKWo/8iCv0Pm5iz7mv0/hH/d6v+I/GOO/96o/4f1Jrf8A1S/QVJUVv/qhUtfevc/MkFFFFIYUUUUAFFFFABRRRQAUUUUAQyf6wfSobn/j2uP91v5GppP9YPpUNz/x7XH+638jWb3XzBfF9x+bOvf8hvUP+viT/wBDNUava9/yG9Q/6+JP/QzVGv59q/HL1Z/VeH/gw9F+QUUUVkdAUUV7z+zX8L/DfxC07WZddsvtL2syKjefKmAynjCsB6813YPBTxuIWFpbyVzy80zKnlOF+uVdk7Hg1FfcVv8AsyfD1owW0PLcf8vc47Af3/apv+GY/h3/ANAI/wDgZP8A/F19K+F8c38cPnufIx44y62sJ/Lb/wBLX5HwvRX27e/swfD+UFU0mS3JHDpdynH4MxH6V534w/ZBRIpJfDWpytKF3LaXUahXP++APyrCpw3jqcHKynbotjow/GWW16iheUL9Z7fm/wAz5moq3q+jXvh7U7jT9QhNvdwOVkjIwAfb1HvVSvlpwnBuM48rXTsfbwqQqxU6clKL2a2foFFFFQWFey/sxePn8MeNhpEz7rDVBsK/88pR91vx6fhXjVWNMvpdM1G2vIP+Pi2kWaP6gj/2bZXfgsR9UrwxHnY8zNMJSxuDqYerva6P0zgOUORg56VLWfoV2moaRaXcXMdxCkq/RlBFaFfvad1c/mBpxbT3CiiimIKKKKAGP1/Co5MKMkcU6R8OB7VyvxK8WweCvBWq61cH5LWIsF/vMeFH4thf+BVnUn7OEqj6IuFN1ZxpL7TPlT9qXxrH4m8dLpsR/wBD0yIwEesrZJ/QivGSCMZXYcAY/DH9KmvLue/vLi4uX8y4lcySN6u3zMfxYk/jUNfg2LxH1qvOt/M7n9OZbgll2Gp0I7pBRRQB33fxKpX2Of8ACuJvm909OUWlzPoFFemaX8Kft3wQvfFm1vt0d3lUTvbjAI/E5P8AwGvMz15LMx5JbqfQ/iMH8a7J0KmGUJPaSOLC4uGM9pChvF2kFFFFcKVlY73a+gDO7Kjcw6D1B6j8cA/8Ar7v+AvjUeOvhtps0pze2w+yT+7KBg/ipU/jXwhXtn7KvjT+wPHMmjzvtttWj2xj/psnK/oWr6vhzGvDY32ctpHw/FmA+t5fKrHel733n2fbgKhA9alqG2OYzg7hnjHpU1fsCt0PwJXtqFFFFMYUUUUAQyKGkPrtxTAgAx75p8owc+2KqXVyttG7u21EjLufQdSfwxUuyfO+iJvaze97I4D43/FGD4Z+G3khKvq90hjtIT1J7n8K+GtW1a713UZ9RvZ2ubq4YyPK38R9v5fhXWfGHx/L8RPGt9qPmb9PU+Ra+0aEj9TuP41xHJx6dq/Hc7zGWYYr2cfhif0Hw3ktPK8Iqs/4ktWFFFFfMI+0luFFFSQQvcSrHFHJJIxChI+rE8AfnVxhKUko9SbtS9pz2ilqR1PZ6dc6lIIra2luHPRYwxP5Cvpz4T/su2iWVvqXi4efcsAy2EZKIo6gsy/Mx6/L04FfQmkaDp2i2qQafaR2kCdI412j8q+0wfC9XERjVqzsmfm+P41w2ElKnhKXN59z8+F+H/ih/wDmXNSZccOto/8A8Sazr/QdT0cE3+n31qPSaMp+hAr9Kcds8/Sq91Zx3SmOaMSxsMFGXINerU4UoyX7urZngQ48xHMvaUE0fmfg9+/Ior7U+In7NnhjxXG82nxHQ9SCllmto9yO3+3H0b+lfJPjPwRqvgDV5dL1a3EbJwsq8rIpJw4P5/ljtXyGYZPiMufNJc0e5+gZTxFgs3fJBcs+xg0UYIABbcBwKK8Nu+qVj6hq24UUUUhHa/CT4jXHw28Ww34fdp8pWK9g/vRE8v8A8Bzn8a+/LC9hv7OC4gYNBMgkjPqp6H8sV+Z4PQH7mDu/L/DdX2p+zB40PiT4bw2U8m260tvs+3/pkADGf++WWv0LhbHWcsFV66o/J+OMtiowzCl00kezxABTj1qSo4uA2BgZ4qSv0hXe5+Rq3QKKKKYwooooAKKKKACiiigAooooAKKKKACiiigAooooAKKKKAIJsM5B/u1UuPKRQXI2qpY57gc1amKCUE8kDgV89ftN/Fs+H9MHhjSbrbqN2P8ASZf+ecRz8n/AsEVw4zFxwdCVSb9DtwGBrZhio0aHxv8AI8m/aE+LA8f+JvsNi4XR7BtiSDnznBOW/XH4V5L0UA9R1pXIJ+X7vakr8PxuKnjqzq1Op/TGX4GhltCOHo9EFFFFcbs3odqCiiikMKKKKACiiigAooooAKKKKACiiigAooooAKKKKACiiigAooooAKKKKACvpr9jTUmz4ksWPyAxTR/7xDA/oBXzLXuP7IuoG2+Id9at9y5sWx9Q6f417+RVeTMKEe7f5Hy/E9D22T1JdmfZVv8A6pfTAx+VS1HAQU46VJX7YfzoFFFFABRRRQAUUUUAFFFFABRRRQAUUUUAFFFFABRRRQAUUUUAFFFFABRRRQAUUUUAFFFFABRRRQBG+N3PQCsjUfE2j6TLsvtRtbRiMhJ5FUkeuDXE/Gvx9L4Us4LGwZV1O8UhJG6xLzll9zgj8K+bHnkumM0jvI7kkmT72c85/n+NfA53xRDLKvsaS55Loc9SuoaH2ZY+INN1Y4s762u8do3DY/KtIN8vXI/lXxCsjQuroxjYHIdZNprtdA+L/iXQGjVb0XUA/wCWd0NwI9m7V52F41puSWLo8l+pnHEx+0fVAwxyBT8V5DoH7Q2k3m2PU7eXTpWOPNAMsZ/755Fek6N4g07X4fM069iukB6xSBuw4PofY819vgszwePV8PU5vI61NSV47GuvSnUyMYB9zmn16622sMKKKKYBRRRQAUUUUAFFFFABRRRQAUUUUAFFFFABRRRQAUUUUAFFFFABRRRQAUUUUAFFFFABRRRQAUUUUAFFFFABRRRQAUUUUAFFFFABRRRQAUUUUAFFFFABRRRQAUUUUANbv+FfnV/wUM/5Ldpf/YBg/wDSi4r9FW7/AIV+dX/BQz/kt2l/9gGD/wBKLigqO5+i9FFFBIV5t+0p/wAm8/E//sVtU/8ASSSvSa82/aU/5N5+J/8A2K2qf+kklAHo0P8AqxT6ZD/qxT6ACiiigAooooAKKKKACiiigAooooAKKKKACiiigAooooAKKKKACiiigAooooAKKKKACiiigAooooAKKKKACiiigAooooAKKKKACiiigAooooAKKKKACiiigAooooAKKKKACiiigAooooAKKKKACiiigAooooAKKKKACiiigAooooAKKKKACiiigAooooAKKKKACiiigAooooAKKKKACiiigAooooAKKKKAPOP2gNNGq/CnxDEf+WVsbr/v2Q//ALLXwNjb8n93iv0p8T6eNV0PULM/8t7d4/8AvpSv9a/NiWPypXT+6xH61+Y8W0v31KfkfsPAdXnp1sL3dxtFFFfBs/Uubm1CiiikAUUUUAFFFFABRRRQAUUUUAFFFFABRRRQAUUUUAFFFFABRRRQAUUUUAFFFFABRRRQAUUUUAbfgef7P418PSf889Rt3/KQV+jFs261J9Rn86/NbSZvs+q2c3/PKVT+dfpTbHdCG9VJr9L4Q/h1fU/HOPY/vaD8pfoT2/3KmqG2+4frU1foL3Py/oFFFFIAooooAKKKKACiiigAooooAhk/1g+lQ3P/AB7XH+638jU0n+sH0qG5/wCPa4/3W/kaze6+YL4vuPzZ17/kN6h/18Sf+hmqNXte/wCQ3qH/AF8Sf+hmqNfz7V+OXqz+q8P/AAYei/IKKKKyOgK+p/2Mv+QP4n/66x/+gmvlivqf9jL/AJA/if8A66x/+gmvqOHP+RlH0PjeL/8AkVS/xRPpO1/1K/QfyqaobX/Ur9B/Kpq/ZHufz8NbrUcgLFcckHJFSN1pjErz/DSA+WP2yPDEFvdaJrcMex5le2m98ZZD+bGvmxiSc+oB/Tn9c19M/tl67FNP4b0dT8wElzL/ALpyB+qmvmU5OC33iK/GeIOX+0Zey+Z/Q3CXP/ZVH2+3M+UKKKK+a937Ox9VG9tQoGeQOrDb+horoPAHhqTxh4x0nSUTdHcXCic/9Mgcv/47urow9OVStBQ3uZ4icaNGpOe3Kz9AfAasng3REbqtlCP/ACGtb9VdPiWC3ES9Ewn5AD+lWq/fqUXGCjLdH8rTmqknKOzCiiitSAooooArXCZlUnnA4FfLX7XvjjzJ9M8M20gcRf6dOfVwSqJ/6Ea+m9a1SHR7K7vLg4ht4DcN9EyTX51+NPE0vjDxVqesTDDXUxkA/wBn+H9MV8bxPjVh8J7KO8j77gzL3icf9Ye1L3jGPHy42hflVf7oHQfl/Oiiivyezjoz92dr3QVY06zm1C+gtrePzJ5ZFVR6sTtC/juJ/wCAVXr1n9mTwj/wkvxOtruT/j20hPtr+7DKp+pNdeDw6xdeGGf/AC8dvu1POzHFLAYWpiqm9NXXz0PrTS/BdnZfDuDwyU3Wq2P2R/8AayuGP4kk/jX5/wCtaVPoeq3en3IxPaytBJju6Ha3/jwNfpPuQhsdQpB/GvjD9qjwr/YHxJ/tCJP9G1SHzifSRRg/oFr9D4pw6eEjiF9nQ/JeCsdKOOnh6j/ianjVFK3DEbtzcEn0JGaSvzG1tD9pVugVY07UJtJ1C2vbZ/JuYJBJHJ/cYchv+A8mq9NwMsSdoA+Y+xojJU2qsd0wlTjOMqU9pI/Rf4feKYfGng7TNYgwBcRAug/gf+JP+AnK/hXSAbsGvl39kbxyYG1HwvcyeYqf6XbH2ACuP1X86+oYQACo6rx/n8MV+55biY43CRq9XufzJm+Bll2PnR6X09CWMYz9afSL0pa9c8dKyCiiigYx68o/aP8AFx8K/DO/Eb7Zr/Fkg93+9/44sleqTDLH2XNfK37Yuuu+qeH9JRvljR7mRf8AaOVj/wDQZK8XOMX9UwNSr8vvPdyHB/XczpUfn9x82IxdAxbcCODTqQDCqNu1QPlHqvb9KWvw61tD+lmFFFFAAXCAetfQX7Kfw5j1XXJ/FN6gki08+Vaqe02AS34Bl/OvnxmwpH8XRfqf/wBVffvwT8Ox+Evhnotov3pIBcyf7z/N/UV9Vw3hI18b7SX/AC7977z4TjLHSwuAVKH/AC9937tTvbZQqMBgZYkj0P8Anmp6ig5TPrzUtfsCSS0PwfXqFFFFMCNsb+euK8q/aE8AweN/Al24TbqGnRvdWk/dGAGV/wCBDj8K9UkwGz7VQvrNL63nhfcYpozG6pnODnnrj9KwxFJV6UqXdHRhq8sNWhWh0ep+aed3O3bkA498c/rkfhRX12P2PPCs7yO2q6sCzk43xrjJzj7nvS/8MbeFP+grq3/f2P8A+Ir8l/1Xx8fdg9D9w/10yuWslO/lt8j5Dor68/4Y28Kf9BXVv+/sf/xFH/DG3hT/AKCurf8Af2P/AOIp/wCrOY9w/wBc8q/6eHyHXv8A+x7qrQeL9a0/+G4s1m/74kVf/ald437HPhVRhdV1XPvLH/8AEV1Pw2+Aei/DHXptTsLy7ubmS3a3ZLlgV2sVPYDuteplmRY/CYyFVv3ep4mc8U5bj8BUw8U+Z7X/AFPWIH3qT71JUUIGGIJIJzzUtfpl09UfkKTS1CiiigYUUUUAFFFFABRRRQAUUUUAFFFFABRRRQAUUUUARucH8M1ERkhxUkgyfwrO1O/g0yxnvJnWGGBC7yP91QOST9KmUoxi5y6E8vO1Dq9jlPi18QLT4beGLnUZCr3cqGO1hPV5T938B39q+C9X1e517U7nULyRpbm4cySM/Xd3H07D2xXZfGH4mXHxN8WPegkaZATHaW7D5lUZ+c/Ukn6YrgEGFC53MOrepr8fz7M5Y/E+yj8MT+gOGcl/svCutV/iS3HUUUV8qtj7UKKKKYBRRRQAUUUUAFFFFABRRRQAUUUUAFFFFABRRRQAUUUUAFFFFABRRRQAUUUUAFemfs4X/wBg+MGh5+7N5yP/AN+nx+teZ113wiufsfxO8NTf9P0UX/fTgf0r0MA+TFU35o8rNaH1jA1qP91v8D9DbcYVsnJ3c1LUVu2Vb/eqWv3xn8vxd1cKKKKRQUUUUAFFFFABRRRQAUUUUAFFFFABRRRQAUUUUAFFFFABRRRQAUUUUAFFFFABRRRQA1utRsAWAPY5/Q1I3WmHkgDqOfwqbXTQHy/8cbmSf4hXaSf8sYo41+m3d/7Ma8/brX0R8ZvhhP4oI1XSzuvo0CPFnl1BJwvvya+fb2yuNPuXguYZbeVOPKm++vsa/n7iPBVsJjalStC8ZP3TzK0PebIKKKK+Ss1pJWZzpWQVNa3VxZyrNbTy2sqniWE7G+m7+lQ0U/eTUoztYD0PQPjd4j0UJFO0GpQg5xMmGx/vd69N8O/Hrw/qpEV8smmTMeWuOYvwb+lfN9FfV4LiXMsFaNN88eqN4VZx0R9rabqlnq1v59ncRXMOcb4m3LnjirmcCvijTtWvdInE1jcz2so/jhk2fma9E8P/ALQOt6UFTUI4dSgBwWCGKQD/AHuhr73A8ZYaraOIhyHZGtH7W59Jqcig15z4c+N3hvWWCyXDadK5xtuwEXPs44r0C1miuoVlhdHjbkMhyD+Pevt8LjcPjY82Hnc6E09UWI+lOpq9KdXer21AKKKKYBRRRQAUUUUAFFFFABRRRQAUUUUAFFFFABRRRQAUUUUAFFFFABRRRQAUUUUAFFFFABRRRQAUUUUAFFFFABRRRQAUUUUAFFFFABRRRQAUUUUANbv+FfnV/wAFDP8Akt2l/wDYBg/9KLiv0Vbv+FfnV/wUM/5Ldpf/AGAYP/Si4oKjufovRRRQSFebftKf8m8/E/8A7FbVP/SSSvSa82/aU/5N5+J//Yrap/6SSUAejQ/6sU+mQ/6sU+gAooooAKKKKACiiigAooooAKKKKACiiigAooooAKKKKACiiigAooooAKKKKACiiigAooooAKKKKACiiigAooooAKKKKACiiigCNvvU3A7DNY/izxRpvhOy+2ancLDEOisNzOfRR614P4s+O2r6s80WlL/ZtoeFZhmf/wCx+lfN5pneCytfv5Xl0RnKpCnqz6KuLqO3+aWRY1A5ZmwKzX8WaIJNravZBx/C065/WvkC91W91Sbfd3L3chHLyNuP0qua+Iq8cO7UKH/k9vwOb60uh9oWerWN82La7hlP/TFgw/StAMCOK+Hw5VgVYxkch1O0g/Wuo8P/ABQ8S+G5N0OovcQr/wAsrh/OGPYdq3w3HFLmUcVS5E+t7/iOOJhfU+uQcilrzn4efF6w8ZbLaZTZ6if+WTHiTjqPTvx7V6Ig69vb09q/RcJi6GOpqtQd0zrTUldDsUUUxvvDqT+ldfNZDEkA3jOT6eleafEv4wWvhJWs7EpeaoOqk4WLqMn+8faqHxZ+LkeiCbStHYyagy7Z7hOkIyRgf7X+Ir59mleeV5JJGmdzkySfeY+p96/NuIuJng28Lg3zS2l/dOarVUVaO5uan468RaxcvLcazdjccjyZ2iUe20dKveHvin4l8O3avHqMl9GeDbXbmUOB6E/d+tclRX5dDMMZSre1p1eZ9zhjUqNn1z4E8bWnjrRxdwAxzqdssJOdjYGRnuORzXTxjKgldp7ivAv2bpJBrGrqP9X5Uf55Ne+qRtOPU1+85Fj54/AxxFb4loz1YXcU2SL0p1NTkH606vpErIoKKKKYBRRRQAUUUUAFFFFABRRRQAUUUUAFFFFABRRRQAUUUUAFFFFABRRRQAUUUUAFFFFABRRRQAUUUUAQTLudRxjB59+39a/O74oaMdB+IXiGyPRL2Vl/3WYsv6EV+iU435A6lSK+K/2qtEGmfE57tD+61G2jlb/eBZf5IK+L4qoe2wal2Z+hcE4r2GZcvdHjNFBYszN2J4or8pbuft62CiiikUFFFFABRRRQAUUUUAFFFFABRRRQAUUUUAFFFFABRRRQAUUUUAFFFFABRRRQAUUUUAFFFFAABkn3wv65/wDZa/SnSZftGl2sv/PSFW/PmvzXUZZT6f4qf/Za/Rf4f3X27wH4duf+e2n27/nGpr9A4UnzSrx8kfk/HdP3cPPzf6HSQfcqSooDlW+tS1+lrY/Iou6uFFFFBQUUUUAFFFFABRRRQAUUUUAQyf6wfSobn/j2uP8Adb+RqaT/AFg+lQ3P/Htcf7rfyNZvdfMF8X3H5s69/wAhvUP+viT/ANDNUava9/yG9Q/6+JP/AEM1Rr+favxy9Wf1Xh/4MPRfkFFFFZHQFfRn7KPjHQ/DNhrkWr6tZae80qGNbmdUY/KecHt/ga+c6K9LLsa8uxH1uML2Vjx80y6OaYWWCk+S7vc/QaL4v+C1jUnxTpWSAT/paelP/wCFw+Cv+hq0r/wLSvz2or6xcWV1p7C58IuA6LX+8XP0CuPjJ4Jiy7eKNOcAfdjnVv5c15744/ao8NaRCyaEW1e7YY3pmOKM84LFh830FfH9Fc9finE1IOMIcl+p2YbgbB06iqVKnPboavifxRqPjLWbjVdUl867nOSQu1QOwUen/wBesqiivjZ1J1ZOdR3b3Z+hUqdOlBU6UbRWyCikIyPmb5V52+9dR4Q+GviXx5ciPR9NeVX4a5ZtkSj0Zj/JeadOFSvNU6ULtk18TQw1N1MTO0UcwFDZHLFvl2x/ex3/AAPAr7B/Zt+EcngzS38Q6zGtvq95EAsY/wCXeP8Ah/E1a+E37OGm+B5otT1d01TVowCuB+5hPoncnOeTzzXtIkCAHaBuP+c1+lZHkcsJP63iviWiPxriTidY+P1DBv3N35lmL7tPpkZyD9afX3a03PzdBRRRTGRyDP5UwnaQKfJ1FV5yFjdicADk+3epckndkyTsox6nhf7WnjcaL4St9Ahfbc6rJl/+uKcv+u2vj8ghjubc55Y/7Xeu9+NnjP8A4Tj4i6nepIJLaBvssBH9xCf6lq4NutfiudYiWLxzS+GOx/RfDuXxwWXRpy+KfvMSiiivAvfU+qcubUFxuQnqGAH4/wD6q+xP2TfCX9i+An1eVf8AStTl3lv+ma8KPzDV8jaRpU+uavYafanFzczrDGT/AM9GO1P1Nfo34b0e30DQrHTrYYgtIVgT6INo/QV93wnhuevPFP7Oh+Y8cYz2WGhg47zdzQWM+uTuJP4nNeK/tX+EzrXw8GoxR+ZPpdwtwR6xHhx+qn/gNe3BtuKzNd0y317Sr3TrqPfBdRPbt9GGD+hr9AxeGWKw88M/tqx+UZfi3gcXTxXWDTPzXAAHAwMkfUg4LfiQT+NLVvWNKn0PVbzT7gYntZWgkx3dDtb/AMeBqpX4NLRtdj+ooS54qffUKKKKks3fA/iibwX4r0vWYWANtMGcH+5/H/46Wr9ENH1CDV9Ntry2cPBOiyxkf3WGV/QivzS+9lR94ggV9i/speODr/hCfRbhh9u0oqgX/pkeh/MNX3vCuM5Zzwcvtan5dxtl/PThjo7x0Z7xH92n1HAQyZAxyR+tSV+mpJaI/HFe2oUUUUxkUifOG9Mf1r4e/aj1L7f8XL6P/n0gig/Qv/7PX3E4Abcev+f8a/Pv43Xf234reJJPS5Mf/fIC/wBK+K4snyYC3do/QeB6PtM0v2TOHooor8sloz9xCiiioGXtD07+2NasdP8A+fuaO2/77dV/rX6T2sPk2sMY/gUL+QxX59fBy0W9+KfheM9RfxS/98Hf/Sv0HUhIlA6AAV+m8JQ5aNSXmfjPHNbmxdGHaP6k6U6mRHcufen199ufmKCiiigYUUUUAFFFFABRRRQAUUUUAFFFFABRRRQAUUUUAFFFFABRRRQAUUUUAFFFFABRRRQAUUUUAVrgBn5G444FfKv7UPxa+3SnwjpcgECMPt0o9f7n8j+NfVcxUSjIyccCvkL9p/4Rnw3qc3irTEH9n6g4N6P+ec3RX/HgfhXzPEUq6wMvY7dT6zhWODeZR+u7/ZPBD1z+np7UUmADgdPT09f1zS1+NJ3R/Q7TW4UUUUAFFFFABRRRQAUUUUAFFFFABRRRQAUUUUAFFFFABRRRQAUUUUAFFFFABRRRQAUUUUAFbXgqb7N4y0Kf/nnqFs35Sj/GsWpLOXyb2KT+6wP61rR/iQ/xIwxGtCr/AIX+R+mtm++3Q+oB/MVPVexfzLSJv7yg/pViv6FWyP5Ue7CiiimIKKKKACiiigAooooAKKKKACiiigAooooAKKKKACiiigAooooAKKKKACiiigAooooAKKKKAGMfm6Vj694a0rxGAmpWMF4oHHnIDj8etbRprcVz1KcKkXGouZPoM8m1v9n3Qr95JLCS401zyAjb0z9G5/I4rx/x94An8BXlok1wtzHcK5DrGU+72IPfmvrRue+a8E/aVOdR0f8A65P/ADFfnHEeT4HDYOWMo0rSWhy1oQS5meOsCGIPTgj6EA/1pKVvvN/vH+dJX47FNKzVjzrp7BRWho2hXniG6NvYwm4mQb/LD4OPpUWo6TqGlSMl7aSWsmc4kXaceo9uvNauhUlHncLoCpRQOg+bfnvRWd762sIcvStHSfEWp6FJu0+9ubU53FYW+U/VazKK2hUqU5KdJ8jXUD1vw5+0LqNmVi1eyS9hz/rbb5ZR9Vr1Dw98WvDuvkKl59kmbgR3Y8s/nXypQy8Ak7VJxn3r7DB8V5hg2lWn7SJvDEcvun27DIknzoQQe4HBp+QD05r498P+Otd8LyZ0/USsadYnG+Nv+A+vvXunw7+Mtr4saOy1FFsdQP3SzfJL9PQ9eK/Q8r4nwmYyVOouWfY7oV4T0PT8/NTCeCQcY6mnIBznOe9edfGzxgfC3hr7NayCO+v28pD6J/G34DA/4FX0+NxUMJQlWq9Nja6imzmPij8aZNPnk0vw9IEnXia6dd4U5OVUf3un515TF451+C9NzFrV8ZwQweS42qT6Ovce1YRbe7MTls8j0/2fwGB+FIEMjhFj8wuduz+8ewr+fsbneNzCt7RTmtfdtt8jyalWcpJo+qfhV48PjjQZJJ0WO9t38ubYMK/AO4Dt1PHtXcD5SVA4HSvOvgz4Lm8JeH3kvRsvrwiVo/7gAGFpnxW+KUfghVtbWJbjU5QGWOQZRFOfmP4g1+2YPGTwmXQr45u9tb7npKVoKTPSPfNBOCK+Xo/jl4sgnaR7u1lTtG1ptB+hr2z4cfEG38daXJIVMN1BhZ4T9OGHt1H4VjlfEWBzSt7Og9QhVU3ZHcIMA/WnVHEc7hnOD+VSV9UlZWNAooopgFFFFABRRRQAUUUUAFFFFABRRRQAUUUUAFFFFABRRRQAUUUUAFFFFABRRRQAUUUUAFFFFABRRRQA1u/4V+dX/BQz/kt2l/8AYBg/9KLiv0Vbv+FfnV/wUM/5Ldpf/YBg/wDSi4oKjufovRRRQSFebftKf8m8/E//ALFbVP8A0kkr0mvNv2lP+Tefif8A9itqn/pJJQB6ND/qxT6ZD/qxT6ACiiigAooooAKKKKACiiigAooooAKKKKACiiigAooooAKKKKACiiigAooooAKKKKACiiigAooooAKKKKACiiigAooooAYwyawvFvia08I6TNqN4x8mJeEH3nbsF/rW67c4+lfNPx18VtrPihdMhl222nnBX1k5z+hFfO55mSyrCSxH2tkRUlyK5xXirxbf+MdUkvtQlUh+EiX7qLk4A/P8yayTnjK7R296aARw33u/1or+dqtWpXm6tb4nqzyZS5ncKKKKyJCiiigCS3meCZXifbKh3qf7pHQ19PfCfx2vjPQR9owupWuFnUfx8cP+P9K+Xa7T4ReJh4Z8ZW7TOUtLv/R5M/dGf/r7a+r4bzKeXY6MOb3Z7nRQnySt3PqhuHJGWP8ACOwryD4s/F5dMjl0nRZFa9I23F0Olv8AT/a4qt8Wfi59m87RtEkBusbLi7TrEehCf7XHPsRXhZYu7MzAuTlgP4T6f1/GvsOI+JVTi8JgZW6OXbyOqtWXwR3Fdnkdnkbe7HcS33iff3pKKK/JNftKz7Hna9QpVbAfH3cYZf7/AKD86kt7aW9mjgt4zJcOcIkf3mPp9K97+GPwai0gxatrKCe9+9HbNykXTk/7XX9K9zKspxGa11Gn8K3NaVP2jsafwN8Gz+HPDs17dx+TeXzK5T+6g6D9TXpyKAvsST+ZpsLArwAPpUlf0FgcHHL6EMPHZKx6ijyLlHL0paavIp1ekMKKKKACiiigAooooAKKKKACiiigAooooAKKKKACiiigAooooAKKKKACiiigAooooAKKKKACiiigAooooArz/eFfOf7Y2hm40PQtYj+/bzm2b/dcZ/pX0XcNhx9K84+PWhHxF8LtagTiWFBdKf8Arkd/9K8vM8N9ZwdSl5XPbyPF/VMyw9X+9b79D4P4Awv3RyPx5/rRQQBgL90DA/z9c0V+Dp3R/S9raBRRRTGFFFFABRRRQAUUUUAFFFFABRRRQAUUUUAFFFFABRRRQAUUUUAFFFFABRRRQAUUUUAFFFFAAF3bh6j+oH9a/QH4LXP2v4XeF3H8OnxR/wDfKhf6V+f6n5wvr/iK+5P2ZLz7X8GdF/6ZNNH/AORGP9a+14Uny4qsv7q/M/NeOoc2BoS7Tf5HrEf3afUcP3Kkr9WWx+LsKKKKBBRRRQAUUUUAFFFFABRRRQBDJ/rB9Khuf+Pa4/3W/kamk/1g+lQ3P/Htcf7rfyNZvdfMF8X3H5s69/yG9Q/6+JP/AEM1Rq9r3/Ib1D/r4k/9DNUa/n2r8cvVn9V4f+DD0X5BRRRWR0BRRRQAUUUUAFFFFABTlI3L/EQclPlOR9Ov402iqjKzC14uPc9V+H/xF8C+G5FbU/Ay3cwOTcm5MxH/AGzfgV9O+CvjP4M8XRwWum6nBaz4wtpKCjr7AHjH04r4NpBwx54I53HAHvn1r6XAZ7iMDaFOF49T4fMuFsNmF5SqWn015v8AyXofptbgBMhgwJ6injPSvhH4a/H3xJ8Pp0tnlfVtGJy1rPN8yr6pJ/D9O9fYngD4iaR8RtGTUdLuGIb70Ui7WjbAypH4j86/R8uzfD5lpDSSPyfNsgxuTv8AexvF7O1vw6HXRY2nHHNSVHCdyA+tSV7p82tAooooGRSHDfhXmH7Qfjg+B/h1qE1u+3Ubxfslt7M3VvwXJr06UAsPwFfFf7Uvjf8A4SLx0NLhb/Q9MRoWH/TU5z+m2vAzzGrA4GdVbvT7z6Hh/LnmOPhTeyd/uPGWK5IQ5QcAe3b8xz+NFBLE5ZdpwBj6DH9KK/FGnHRn9JuSk7oKKKATkAeoLfT/APVuo95tRh1HGcYyvPoj2j9lbwmdd+IL6pIgaHSYhIhPaV8hf0V6+zgu4dMAHj6V47+y34T/AOEe+GMd1MoW81KRrlpP+mfAQf8AfKivY0cH5gcgn+lftGR4dYTAxb+KW5/OPEmNeMzKc18MXyoei43e5pksQlVk7lSKeWycUV9C48ysz5aKUdt0fFf7U/hIeHviSNRiX9xq0aTlvSRcqf0UV4yQRwzb26n2zz/Wvsz9q/wp/bfw9GpRR7rnTJllJ/6ZE4cf+g18ZAHGSu3cS2Px5/XNfjXEGFWHx7kvtH9C8J4yOLyyM5b0/dFooor5pLlVj7CyWiCvQfgR43bwR8SNOneTZaXR+y3IP9xujf8AAW2/nXn1ABLgqu5x0HqO4/HAP/Aa68NWlQqRqU9k9TkxeHp4vDVKOI/htf8Akx+nFmwaMkHILdv8/jVivNP2f/HDeOfhtp1xOd15bf6JOfVkVcN+KlT+NelDPev3mhWjiKUasNmrn8vYjD1MLVlRq/FF2YtFFFbmBVu+q1+eXxUff8TPFftqt0P/ACK1fodcj5h9K/O74oDb8S/Ff/YVuv8A0a1fBcXfwKP+J/kfpfAn+81/8K/M5miiivzJ7s/aAooopAd/8BE3/Fzw6P8Apq3/AKAa++o+F+mK+APgU2z4ueGve5x/461foAp4z681+pcK/wC51PU/EOOP9/p/4SROlOpqdKdX3J+dIKKKKBhRRRQAUUUUAFFFFABRRRQAUUUUAFFFFABRRRQAUUUUAFFFFABRRRQAUUUUAFFFFABRRRQBG5G7afSsrW9Httc0y6sLmLzYLlDG6kdc/wCFacg/eD6VGTtbaKicIzi4T2ZKlyNVOqeh+fPxU+HF18L/ABVLp08b/Ym+e0uezoScZ/EEVx7feYYUMDyV7mvvj4w/Dq0+JfhaaykCpfwKZbSc9Ucf0PevhDU9NutI1K6sr2NoruCQpKr9dw/pjGPbFfj2d5a8uxXPH4ZbH9CcM5z/AGthXSq/HDcrUUUV8wj7Ju+oUUUUCCiiigAooooAKKKKACiiigAooooAKKKKACiiigAooooAKKKKACiiigAooooAKEO0sfdf5NRSb9rD6f1FWvtfIxqfw6n+Fn6YeH23aLZH/pin/oIrRrI8JHPhrS/+vaL/ANAFa9f0LD4F6I/ler/El6hRRRVmQUUUUAFFFFABRRRQAUUUUAFFFFABRRRQAUUUUAFFFFABRRRQAUUUUAFFFFABRRRQAUUUUAFFFFADH6189/tJHdrulJ/07yH/AMer6EbrXzt+0ed3ibTU/wCnUn/x5q+L4t/5Fc/VGVX4Dydhgke5/mabSkYOPYfypK/AzyT0j4Ar/wAV6W/6dJP5rX0dd2kF/C8NxCs0TZysgyvWvnb9nv8A5HqX/rzf/wBDjr6Rj+4K/cOEYJ5ZFSjvKX6HqYf4TzzXvgf4b1diY7d9OkPPmWrYGfpXnev/ALPOr2JdtNube9j6gOfJk/76r6KpSQBXrYvh3LsWm3T5ZPqVKlCWrPjLV/Cer+H8/b9OuLNR/wAtdm9T+PesxiTgk7uOu3bX23IqzBkZQ6EYIPSvNvHHgzwCVLar9m0uU/N5kc2xz+HOfyr4XHcGujCVTC1opdedcq/8CMJYZNaHzXRW54r0/QrG7I0TUZtQiDciSDyRj/f7/p9KxG+8eVKnoEOcD0z3r84qU/YzdO8XbrF3j8n1RxOPK+USnRzNC+6M+XIuHV/cdBTaKyi7e/LdPQk+rPhR4rPi/wAJQ3E4xdxEwzf7wCnP5EV4t8d9YbUfHc0B/wBVaokP4/e/9mrrf2b5JBa+IUP+q/dEf72Hz/SvOfiln/hYOuZ6i5av1DNcdWr5BhlP4qkuV/K53T/hI5bJEmA3zHIVfUAc17T8BfAUF1F/wkNzHuwxFkh/g45b8yR+FeLDHfpkV9YfCQoPh5o23p5Z/Pca8bhDCwxGOdXEb0veX5GWHhzO/Y6yM/dIIO49fWvmL4320kHxBvHf7k0cckX+7tx/MGvqEtwTXiX7Rug/aLfTNWTqjG3kHs3KfqD+dfoXFeGeIyuTX2Xc7a3wnhjV3PwW1saN48tY3fbBfA2jj/aPKfqprhc5JI7nJ+p5P61Na3Ellcwzxf62M70/3lww/ka/FMHi/qWKpYt/8u3f79DzYytJH25CNq9c81JWb4e1BNX0SyvYwNlxCsox/tAE/qTWlX9PwlzRUu56+4UUUVYBRRRQAUUUUAFFFFABRRRQAUUUUAFFFFABRRRQAUUUUAFFFFABRRRQAUUUUAFFFFABRRRQAUUUUANbv+FfnV/wUM/5Ldpf/YBg/wDSi4r9FW7/AIV+dX/BQz/kt2l/9gGD/wBKLigqO5+i9FFFBIV5t+0p/wAm8/E//sVtU/8ASSSvSa82/aU/5N5+J/8A2K2qf+kklAHo0P8AqxT6ZD/qxT6ACiiigAooooAKKKKACiiigAooooAKKKKACiiigAooooAKKKKACiiigAooooAKKKKACiiigAooooAKKKKACiiigAooooAqag6xW0sjdEQu30AJH8q+LNRvZNS1C7u5B89xM8p/4ExP9a+w/Gr7PCOtn/pwn/8ARZr41znmvyPjutyyow7qX6HFieglOWm0jZ7f3Tn9Mf8AjxFflkYSny0odbHGtzt/hx8NLvx3ePIWe20yI7Zbhe7cEqvvgj86940j4UeGNMtUQaZDOQP9ZOm929ya0vh/o6eH/CGm2SjBSJS4/wBsjLf+PE10WAa/fsmyDC4TDwnOF5tanp04wtqcD4h+DnhrXLVkjsEspiMLPbJtZTXzz4y8G3vgvVpLK5KuoG6OQdXQkgE++Qa+widpx7Zryr9oTSYrvwtbX5Hz2s6hj6Rtw367a87iTIsLiMJKtTh70dSa1PnV+x86DoPenL0po3AYf/WAkN9c80V+I3v0seaK3WkoooEFXtG0W98Q6jHY2EHn3EhwFHb3b2q/4S8H6j4x1MWthGoH/LWeX/Vov+1/SvprwT4D03wTYiK0HmTsP3ty/wB9j/kV9ZkfD9fNqiqT/ho6aNFyd5bGT8OPhTZ+Coxdy/6RqrLh3H3U4+6vt1P4136YHAPPekiGFwM8Hqe9SAYr92wmEoYKkqNHZHpJJKyHL0paRelLXatEAUUUUwCiiigAooooAKKKKACiiigAooooAKKKKACiiigAooooAKKKKACiiigAooooAKKKKACiiigAooooAKKKKAIpF+Yn2xVTULdLm0mgk+5JEyMPYjB/nVqVsSf8BzUTEOpHdhiolHmTh3QLSSXnc/N7xPoj+G/EOo6VJ9+zuJIfwDHb+hFZdey/tUeGk0T4n/boxmHVIEnLekg3J/JBXjQO5Q27cT1r8Hx9H6viqlLsz+nMrxP1vA0q/wDMkFFFFeeesFFFFAwooooAKKKKACiiigAooooAKKKKACiiigAooooAKKKKACiiigAooooAKKKKACiiigAGPx3KPzzX2R+yLeGf4W3Nuetvfyx/+OIf618cL0r6m/Y01LdpHiex/wCeU0M3/fYZf/ZK+s4Zny5io90fEcZQ58rk+zifSlv/AKoVLUNqf3Qqav18/AwooooAKKKKACiiigAooooAKKKKAIZP9YPpUNz/AMe1x/ut/I1NJ/rB9Khuf+Pa4/3W/kaze6+YL4vuPzZ17/kN6h/18Sf+hmqNXte/5Deof9fEn/oZqjX8+1fjl6s/qvD/AMGHovyCiiisjoCvc/2cfhR4f+I9jrMutWzzG1lRUZXYY3A8cH614ZX1H+xr/wAgzxGc4AniyfwNfRZBSp1sxjGrC6sfJcU1qmGyuU6T5XdanZp+y94BRQGsJS2Bki5kXtj19qd/wzB8P/8AoHzf+BcleuKMjg7vfpTse1fqP9lYD/nzH57n4j/bWZdMRP5TaX5njzfsweBC2E025YY6LePgVy3jD9kjTLm2Z/D2oXNlcgfLBPIZInPpljlT7ivorygzZK89M5pZUwKU8owNaHJ7NfI1pZ9mdGaqfWJSt0k7o/N7xR4W1PwdrM+matataXUfO1jkMuSAynuODz7Vk19mftO+BYvEfgWbVoIRJqOlASL6mIn51/r/AMBr4yyD91tw7H1HY/j1/GvynNsveWYtKCtF7H7lw/m39s4R1Kludb22+QtFFFeGfSc3NqFdZ8M/iDd/DjxRa6pbs0luGC3dv2eEn5j9R1rk6FwCMd2Un6DP+NaU6sqU41IbpmGJw8MZSlQns0fpZ4f1S21vSbfULRw9vcqJUZehB6Vo14P+yP4n/tXwDd6TKP3um3RT6xOAV/XdXuyNuBPuR+Rr98wdd4nDwrPeSufzFj8KsDiqmGX2W0SL0pG60q9KZIMOG644A966zgOW+JHiyDwR4T1PWZzxbQFlH95uij8WIX/gVfnnf3s+pX1xd3L+bcTyGWRvV25Y/ixJ/Gvo/wDbA8cM1xpvhi0lDmEfbp/UuCVRP/Qq+aFAXKgYCnaF/ujsPyxX5RxLi1Xxaor7B+4cGYD6thHiX/FnrH/CLRRRXxl76n6G7dAqW0WGW5hjuXKwGRBIFGT5ZPz8fQCoqKdpO0Id7kSjGpelPqj7I0n9p3wJpWmW1pHLdeXDGsaYgI4AAH8quf8ADVvgf/ntd/8Afmviuivsf9acatI8lvPc+D/1Ky6fvTnO77bH2p/w1b4H/wCe13/35o/4at8D/wDPa7/7818V0Uf6047+4H+o+Wfz1D7A8Q/tJ+BfEGjahp7y3Oy5tpIWLwnGCMHmvkKfZ5zhG3qDhT/sj7v/AI7imUV4mZZnWzJxdS2nbY+gyjJqOSuSwjb5t77hRRRXkt31Pfso6IKKKKkD2v8AZY8cDw943k0a4kCWurp5cWR/y3Xlf/Hd1fZCosuMHODX5qadfzaXqFte2zeXc20glif+6w5B/Dlv+AV+hvgDxVD408I6VrUJB+0whnH91xwy/gQR+FfqPC2NdTDyoVfsvQ/E+N8B9XxUMbS+1o/X/hjp4hgH3OakpkXQ/Wn19yr9T84sloiGbBbB9j+v/wBavz++ONh/Z3xY8SR/3rnzf++lDf1r9Aphk5HXBANfGf7WmgjTPiRbagP9Vf26Mf8Arohb+m2vjuKKHtsHzdj77giv7HNOX+ZM8QooPBx36n6nn+tFfkyd1c/c0rKwUUUUFHS/DG/OmfETw7OO1/Arf7hkG7+lfonC2+GNh0IyPp2r8zLWd7W5gmj/ANZG4dfwIz/Ov0h8KaumveGNM1GP7l1bxzj/AIEob+tfpPCNW9KrDsz8e47o2rUandGyv3RS0i/dFLX6EfloUUUUAFNbrQ3Wms21ScgY7t0oAXFJgVmHxHpcTMsmoWqODyPMC0f8JPpP/QStf+/4/wAahyitylGXQ08CjArM/wCEn0n/AKCVr/3/AB/jR/wk+k/9BK1/7/j/ABpc8A5ZmoBSgZrKHiTSm5Go2uPedf61LbatZX0nlW93bXD9diOGP6Vad9ieV9TRAxS0xOh570+mAUUUUAFFFFABRRRQAUUUUAFFFFABRRRQAUUUUAFFFFABRRRQBUuYt7tyQxTHt1r55/ae+D39sab/AMJRo0SnULRR9qhUY82MZ+c+65Jr6KlTc2fUYqvNDGyFXxtKlTn0rz8bhaeNoypVfkehl2Pr5bio4vD/ABx0+XU/M0ADO37p5B9felr1v9oT4Tt8P/Ef26xQHR79vMSMf8sXOcr+mfxryNdxUFvvHrX4hjcJVwNV0p7I/pXL8ZQzGhGvR6oWiiiuR6HagooopDCiiigAooooAKKKKACiiigAooooAKKKKACiiigAooooAKKKKACiiigAoX7x+n9DRSqm5lPv/Q0PaXy/Mh7L5/kfpJ4I/wCRN0P/AK8YP/Ra1t1ieChjwhov/XlB/wCi1rbr+h6fwR9EfytX/iy9WFFFFaGAUUUUAFFFFABRRRQAUUUUAFFFFABRRRQAUUUUAFFFFABRRRQAUUUUAFFFFABRRRQAUUUUAFFFFADWr50/aNG/xhpi/wDTkv8A6HJX0W/SvnD9on/kdLP/ALB6f+jJK+F4w/5Fj/xROev8J5UD8o9uKKB3or8Ke55a2PUv2dx/xWt4T/z5N/6MSvoG9v7fToTLcTxW8a4zJO+1R7V8e6JruoeH7mSbTJjbTzL5LyhMnb16/gar6hq17qshe5uZbtzzvlfcefmx9Oa+/wAn4ljlmCjRhSu+Z6nbSxHLGx9Ma18Z/C2kK4+2NfP122QLf+PcL+tcHrP7Rd45f+ytOjgBGA95Lu/QDH6mvG2OcfSkrjxPFeYV04xtTX934vmS682ro6jWfid4j11m+06lOqkYMdmywj8xXMuxdizEsx5JJyT9T3NNor5PEYivipKdWq35vf5nM25asKKKKwe+9xBRuwy5O3qP98dx/KrFlYXepzrb2Vs93Mx/1cce8j3xXtHw5+CUlncR6jr2x2Qho7JH3A9MF/THpXr5bleJzSXJTheKeptSp+0djrfgn4Xm8PeD0kul2396/nSf7K4AUfkP1ryX466Q+m+OZZy26K9RZfoclcf+O19NW+BGAuMLwMdPwrzn46eD38S+GBdW3/H7Yt5qH/Y/j/Sv1/OMmjPJVg6a+BJ/cd1Wl7lux80EMsgXsHAP0Ne5/s/+NY5LM+Hrl/KmgZntsn/Wr3X8Ov414aRjr97v/n6Yqaxurixvbe5tn8m4hkWSOb+4R/j0r8iyfMZ5Zio4pbbM4aUuR3PtlBwecjPX1rmviRoS+JvBuq6efvyQ7k/3h8y/qKb8NfFTeMfCVrqEieXOSY5U9HH/AOsH8a6KQb5ADjG05+vb+tf0GpQx+HcobSj+Z6n8WJ8SDPVvvHk/Xv8ArmlAJII6hlFb/j3Qh4c8X6nYrxGspeP/AHG5X9CK5+v5qr0ZYas6cPsux47jyvlPpP4B62uo+DfsrD9/ZTPH+GAf616aFwoHcda+c/2edWe08W3Vj/yzu4AR/vISR+havoqJswqRjB+7j07fpiv3zhvF/WMthOW8dD1KPwomTpTqZGcg/Wn19YbMKKKKBBRRRQAUUUUAFFFFABRRRQAUUUUAFFFFABRRRQAUUUUAFFFFABRRRQAUUUUAFFFFABRRRQA1u/4V+dX/AAUM/wCS3aX/ANgGD/0ouK/RVu/4V+dX/BQz/kt2l/8AYBg/9KLigqO5+i9FFFBIV5t+0p/ybz8T/wDsVtU/9JJK9Jrzb9pT/k3n4n/9itqn/pJJQB6ND/qxT6ZD/qxT6ACiiigAooooAKKKKACiiigAooooAKKKKACiiigAooooAKKKKACiiigAooooAKKKKACiiigAooooAKKKKACiiigAooooAyvE1uLjQdTQ/wAVs4/8dNfF/Q/UD+QFfbl5zE6f3kaviWVPLmdP7pA/QV+R8dwtKjLyl+hxYnoMp0b7HX3IP5A02lA3EL/e+T8yP8K/KublfN5f5HGvjR9oeFZhceGtLlH8drEf/HBWrXM/DS6+2eAdAk/6col/JAP6V0jda/qfCvmw9N+S/I9hbA3WuE+NUAuPhzqg/umI/wDkVK7Oe5jgb95IkYxn5nxXG/ErVtMuvB+rWo1C3Mr27bU88biR7Vy5i4SwlWL7MUvhZ8q+v1opFJIBb7xAz78Clr+YYpJWR44HjBHWuz+H/wANL/xteh2/0fTYj+8uT1J7qvvjH51l+D7TQpdQ83Xr6aC2TkQW6vvkP+8Puj19ele1W/xv8KaRax29nFcG3jGFS2gCoPYBmBFfX5Ll+BqzWIzGtCCWye8vU6KNOM3efQ9D8MeHrLwvpSafYxeVBGep6ucDLH34rWxmvIJP2i9CBOzTtQLdg0aAfnuNUp/2k7WNsRaJIwxn5rlR/JTX6wuIMnw0VCNVJLotjs9rTWiPbMCjArwaf9pS5J/c6LGB6faN3/soptr+0lc+aDdaLlCcERXAyB9Kz/1rynmUfbbi9tTPe80oOa4zwd8TdH8aMYrWUQ3ijJtJ/v49R7f4GuwTBGfzr6TDYiji4e0ou67myaauiVelLSL0pa6lqhhRRRTAKKKKACiiigAooooAKKKKACiiigAooooAKKKKACiiigAooooAKKKKACiiigAooooAKKKKACiiigAooooA8E/a+8MnVfA1lq0Q/f6Zcgsf+mT8Ef8AfYi/KvjrjHHqf5nH6Yr9IPGuhw+JfD2paXcJuiu7doj+I4/XFfnPqNhNpV9PY3C7Z7aRoXH+0Dg/rmvyzirDcuJhV7n7TwRi3Vw1TB/8+3zleiiivh9z9K31CiiigAooooAKKKKACiiigAooooAKKKKACiiigAooooAKKKKACiiigAooooAKKKKACiiigAr339j3UBD4z1q0P/LWw83/AL5kUf8As9eBV6n+zNqR0/4vaZGfu3cUtt+Yz/7LXtZNPkzHDrvJ/kfPcQUvbZTivKK/M+6IBtQD04/SpajgIKZHc5qSv3BaI/m21tAooopgFFFFABRRRQAUUUUAFFFFAEMn+sH0qG5/49rj/db+RqaT/WD6VDc/8e1x/ut/I1m918wXxfcfmzr3/Ib1D/r4k/8AQzVGr2vf8hvUP+viT/0M1Rr+favxy9Wf1Xh/4MPRfkFFFFZHQFfU/wCxl/yB/E//AF1j/wDQTXyxX1P+xl/yB/E//XWP/wBBNfUcOf8AIyj6HxvF/wDyKpf4on0na/6lfoP5VNUNr/qV+g/lU1fsj3P5+IZMbxkZ49aUAemKdJntWTres2Xh6za91C5itbZBlppjgKPrWcuWMXKQknKSjCN2znPjTf2um/DHxJJdECOWwmgH+86lV/Vq/PrJY5PU8n6nk/zr239oT44w/EF10bRmP9jQHdNMel0+TtC+3Ga8UJDHIHHr6+v65FfkfEGNo43FKEPsn7xwhl9fLsJKrUVucSiiivkz7y1tAooooA+iP2OXY634ijH3WhhP5M1fWSHeufWvl/8AY00xgfEV+3+qdooB/vKGY/owr6fRsLz17/XAr9myD/kXQufzvxRJSzWql0f6DXUM/HpWdqt3b6Pp15fXD7YLeNriT2VRk1oSNtbH414V+1b43XQ/BkOhQy7bvVXy6/8ATFOWP5la9fGYiGDoSxD6KyPBwGEnmOKp4SP23Znyz428TS+MfFep6zKQftczSJ7J/D+mKxKQEsAW++fvfXvS1+CSqTqtzqbs/qGnThShGnT2SsvkFFFFSahRRRQAUUUUAFFFFABRRRQAUUUUAFFFFACY5Yn5lVfmX2Pevpn9kLxsscupeF7iXzRGPttsf7owFcfy/OvmetzwP4om8F+LNL1mEZNtMGcf7HR//HS1evleLngcXCvH4XozwM8y9ZlgKlGO61+4/R+ABVIHUHB/z9MVLVLR76LU9LtbyAhoLiNZYz6qwBH6EVdr9yi4uKcdj+a3daMgmTc+fbFeHftXeFTrfgBNViTdcaRKZSf+mTAB/wCS17lM21vwrJ1qxtta066sLqPzLa4jaBx7Hr/T8q48XQjjKM8PLdq6O3A4yWXYqni47Qd2fm0uNigLtGOnueT+pNLW3418Kz+CfFGo6JcfetJmRT6rnKn8QQfxrEr8FnTnSk4VN1uf1DSqQqwjUp7NXXzCiiioNQ4AI9Spb6DP+NfX37KfjeLWvB0ugTMBeaWSyL6xHBH67q+Qa6LwD4zv/APia11bT8+ZGcSqfuSx942+vb3r3Mnx08uxCr/ZejPmeIMq/tXATpL4lqj9F7VFRG2DAJzip65L4d+PtL+IXh6PU9KnEit9+P8AijbAyre4z/KuqiA25xtJ5NftdOcKkFOns9j+dqkJ0puFX4luPooorQzIpOufauU+JHiVfCXgrWNVchRBbPt93PyoP++iBXR6jdRWUTTTyeVAgLPI33VHq3tXx5+0T8aIfHV2mhaPN5mj2zlriUfduJP4VX2HWvEzbH0svw0qk93oj3ckyutmuNhSpr3VqzxKZzJK7Hrn/wDV+mKZQMbFx0x19fX9cj8KK/EZKSfv7n9KRUUkobBRRRUlBXvX7Hdk0nj/AFa6/gj00xf99Sxn/wBlrwQ5yuPlHJZvYDpX1l+x74ca28N6rrTxeTJfSqkf+0iAEH82NfR5BQ9tmEZdj4/iuuqWUzh/Mz6MjG0H6k0+mR8r+NPr9pZ/PgUUUUgCiiigAooooAKKKKACiiigAooooAKKKKACiiigAooooAKKKKAOb8ceFLHxpoV5pOoRCSC4j27j/CecH8DzXwH488F33gHxPeaPf/PJC2Y7j/nunZ/0I/4DX6NTcNycDHpXlPx7+FEfxL8Nl7cAaxZAyWzEfLIB1ib2Oa+Uz7K3jqXtaP8AFjt6H2fDGd/2ZiPY13ajPf8Auv8AmPhuinz20tnK9vPGYp4mKSI33lYHkH6dPoBTK/IZWTsj9+i7q7QUUUVJQUUUUAFFFFABRRRQAUUUUAFFFFABRRRQAUUUUAFFFFABRRRQAUUUUAFIE3OD/nqKWgdv99f5NTe7+X5mdX+FU/wv8j9KvCgx4b0z/r2i/wDQBWtWfoP/ACB7T/rkn/oIrQr+h4fAvRH8q1f4kvUKKKKsyCiiigAooooAKKKKACiiigAooooAKKKKACiiigAooooAKKKKACiiigAooooAKKKKAGMPm/Cm9BT261DK21gc444Puen9azdk+eXRDI7y5itYWkneOOJRktL90V5xrvx38PaS8sVv5upzLxthX5QfTNeWfFr4gXfiPxBdafG/kaVayeUqf89CvVvzyPwrgCckkLtHb3HrX5PnHF9SnUlRwy5bO1zkqV1FtR3PWNX/AGiNWuNy6bp1taKRjdKGkcH6jj8K868Q+JNQ8U3y3mpTLPOEEYKKqgKCTjj3J/Osuivgsdm2Nx6X1mpocU6zqKzCiiivI0ezujNaBRRTl6UANorR0vw7qevShdP0+4vDnaWhVto+rdO/616FoP7PmtX5D39zb6dFnlUPmP8AkMD8c/hXqYTKsbjn/s8LmkITeqPLKt6bpV7q1wIrGzlvJTxthjZ2H4dK+jtB+B3hnSirXFu2qTKc7rp/lHTooGPzyeetd/p+nW+nQGG2t0t4s8RooUD8q+1wXBGIqtSxtVJdo/F8zojh23eZ846H8BvEOqSK14kOmQnq0kglk/74HA/nXomifALw/psiy3xn1GRR0c4T/vlea9TUBeMYpSoNfcYLhjLcJaSi5Pu936nTChTg7ooaPothosJisLaK1jznZEgUHjqff3NaQwM0iAAcU6vrIQjTiowVkjb0Gt1qCVN567TjCt/Op260nSlJRaal1A8A+J3wYvEuptT8PRCaKRt8tiB8yk9SB/F9K87sPh74j1S/S3g0i8yzFR58PkJEfUnsPavsE8twaAMH0r4TF8JYPF4j6xGVtbsylQhJ3Zy3wz8IN4K8Lx2Eknmzs5mlYHK7iADt9uBXV45yPvURYwcHPNK3WvtcLRp4ejGjS+FKyNFFRVkeMfHP4e3etSW2r6UkklzFH5U0cZ+YoCx+X3+Y59q8DaAxNtIaFkGAq/U/d9v65r7gcA9agezhZ/MMSFwMBm618Pm/ClLMcQ8RTqcjbvIwlQ5nc8R+Angm8ttRl1y9gkt0EflwCXqxbq30xgV7lEAYxt+6OBSxH5TnBx6U8dK+lyvLqWW4b6rCXNfW/c3jHlXKOUYBp1IvSlr3E7jCiiimAUUUUAFFFFABRRRQAUUUUAFFFFABRRRQAUUUUAFFFFABRRRQAUUUUAFFFFABRRRQAUUUUANbv+FfnV/wUM/5Ldpf/YBg/wDSi4r9FW7/AIV+dX/BQz/kt2l/9gGD/wBKLigqO5+i9FFFBIV5t+0p/wAm8/E//sVtU/8ASSSvSa82/aU/5N5+J/8A2K2qf+kklAHo0P8AqxT6ZD/qxT6ACiiigAooooAKKKKACiiigAooooAKKKKACiiigAooooAKKKKACiiigAooooAKKKKACiiigAooooAKKKKACiiigAooooAguO/+7ivjLxJF5HiHVIv+ed1KP/Hyf619mzOFYZ7c/wAz/SvkL4iWv2LxzrsfreSyf99MW/rX5jxzDnw+Hfaf6HLifhRztBHyt1bIwyr1x60UV+OnnmnB4n1i3to7eHVb6OBRhY1dlAH4VDLq+oz8TXd5ID2kYt/OqVFb+2qOKi52QiQsWOT1pjdaSisPncAooooAKKKKACiiigAooooAs6bqM+j38N7bSeVNEwZW9cAkj8hX2P4e1Aato1jerjFxbxy/Xcit/WvjO3t5LyYQQJuncjYf9rBC/qxr7H8KacdI8N6XYuAJLe1jjfHdgoB/Wv1HgiU+fEJ7WR34XqbEfQ/Wn0yPofrT6/XlsdrCiiimIKKKKACiiigAooooAKKKKACiiigAooooAKKKKACiiigAooooAKKKKACiiigAooooAKKKKACiiigAooooAgmHz5H3sD+fFfEH7THhA+HvidcXMUQa01QC5Rh2c5DD81zX3E4ya8Q/at8HDXvAiatEm660mTzif+mR4f8AktfOZ7gljsDOnHda/cfU8MZi8uzOFR7S0+8+MgSygn7x60UYKgDbtA7fXk/qTRX4um5as/otxUXZBRRRQIKKKKACiiigAooooAKKKKACiiigAooooAKKKKACiiigAooooAKKKKACiiigAooooAK6P4a6m2j/ABC8OXY6JfwK/wDuNIA39K5ynJL5ckbemR+eBW9GfLXpy7NHLiaft6NWH91n6b2hBhVl6NyPpjip6x/CGpf2z4X0m/7XNrFN/wB9ID/Wtiv6Apz54KXc/liUOSTj2CiiitCQooooAKKKKACiiigAooooAhk/1g+lQ3P/AB7XH+638jU0n+sH0qG5/wCPa4/3W/kaze6+YL4vuPzZ17/kN6h/18Sf+hmqNXte/wCQ3qH/AF8Sf+hmqNfz7V+OXqz+q8P/AAYei/IKKKKyOgK1NG8U6x4fSSPS9UutOE33zbzsg+uB396y6K1hUlT1hOxnVhSrx5KkefyOo/4Wj4u2qR4l1cqRwWu5OaT/AIWl4u/6GTVf/AuSuYorf67iP+fk/lscSy7Br/mHgvXc6Ob4leLZl/5GTVj2x9qfH/oQrHv9VvtUO66vZbyTHLTSF2+mST+VVKKxnWrVdJ1H89zWlg6GHlz06SXpsHYfLtooorHbrc7W7u9rBRRRQIKQsV47nkf1/mKeg+dQGPzZ3beqgd69v/Z0+C0vizV4Nf1aCSLR7Y7oFk63Eg7/AExiu7B4Orj8RDC0tnqzzMwzGlldGWLrbpWR9Bfs9eDpfBXwx0+1uP8Aj7uWN3N/vMFA/wDHVWvTF6VHbgLEFH3RwPpUtfu1CiqFKNKOyVj+Z8RiJYqtOvLeTbK10VAO47QBkn2718DfG7xqfHfxH1O7jfzLSFvs0BHZEJ/qWr6x/aG8cHwL8O9QuIJNl9dr9kgP+0/8X4Dca+EDjJwc/wBPT8xg/jXwHFWLk1HB0eurP07gfALnnj63TRCsApwKSiivzq6lqj9d16hSbQxGP7yq30P/AOqlqzpmmz6xqdlY2qbri4mWOMn+8x2r/wCPFaqMfaSjS7sipP2UJV/5UfTf7Nfwk0XVvBE2sa3p1tqM13MyxfaoldYolAwefU7vyr2FPg74MYZ/4RbShnsbSM1v+EdAt/C/hvT9LtRthtYViX/gIA/pWzmv3TCYGlQoQpuF2kfzRmGZVcXi6ldTspNnEH4PeCl+94X0nP8A15R0f8Kg8Ef9CvpP/gFHXbFd1J5Zrr+r0P5DzvrFb+c4r/hUHgj/AKFfSf8AwCjo/wCFQeCP+hX0n/wCjrtfLNHlmj6vQ/kD6xX/AJ2cWPg94KI48L6T/wCAUdH/AAp3wX/0K+k/+AUddrgijml9WofyB9Yr/wA7Pk/9qX4Vad4etdL1jRLC3062J+y3EVtEI1JJLK2B3yMV85k7vnH3X+Yfj1/XNfob8VfC0fjPwPqulOm55YS0R9HXlf1r89JongnljkXbIjlGH+0Dg/qDX5dxJg44bFKrFaSP2zg7MPreDlh6zu4bDaKKK+QStoff+99rcKORnHcED60UU9E1KO6BKLTjPqfYv7KnjNPEHgmfR52xe6bIqFfWJgNv6hq9xiX92Mjac8/yr4L+A/jc+CPiPp08snl2N032a4/3W/i/4C2386+8Yjhcg7lY5HGP885P41+ycP4t4zB8j3jofz3xTl8sDmLS+Gp7yLUYwD9aG4bJbjH3aIjkH64p9fTHyF76nz7+1J8Km8R6PH4j02APqNggSaI/x24JJb/gO4n8a+QTnJz2PH07fpz+NfprdpvYr95WUqQRx75r5I/aD+A0nh65m8RaBa+Zpkp3XVpH96H1Kf7Pf86/PuIsnnUvisNvuz9W4Qz6FP8A4TMS7J/DLt/dPAaKD35J/wB7r+NFfm129z9dunqlbyCiiikBqeHfE+qeEr9b7SbqW1ul/iRuCPQrXtPh39r7W7GIJq2k2+ot03wzeQTwOT8p5rwKivUweZ4vBXVKdkeNjcowGYP/AGyjd9GfTk/7ZaLH+58MTSykZw1yAB/45z9a5vVP2vfE95uWw0+xsCR1nzKR+PA/DH414PRXZLPcynp7ax51PhbKKb0oa+rOo8X/ABN8TeOGK6zqc1zEB/qldY0AyeihRke9csOVBByO3tS0V5FbEVK7brO77n0NHDYfBxVOjGy7BRRRXNotjpegUUU6C2lvJ44IYjcSSkKsMf3mbt+FXGPPJQlv0HJte/z2ilqaHhrw7d+LddtNIsU3XV24iVv+eef4/wDgOD+dfoX4M8M2/hLw1YaTartgtIxGPcj7x/E5NeYfs/fBb/hAtNOs6pEDrt2g3Af8s17Kfoc/nXtW4Cv1vh7LJ4Ck6lT4pbn4DxRnMcyxKo0XeENESxnIP1p9MiGAfrT6+sWx8QttQooopjCiiigAooooAKKKKACiiigAooooAKKKKACiiigAooooAKKKKAGtUUnpnaTjB/pUrUlTLYS3PlT9qT4Q/Z5n8X6RAXRiPt0HbPP7z+Q/CvmwKFJAOSOpr9MNSghvo5LS5jEtvMhR1bpg8EH6/wBK+FfjX8LJvhr4skiiO7Rbti1rMfvYOT5Z+hz+GK/M+I8qcJfWqP2tWfsXCGdKtFZZX6fCedUUiZ2DI2n+76UtfB6dD9TcnLVhRRRSEFFFFABRRRQAUUUUAFFFFABRRRQAUUUUAFFFFABRRRQAUUUUAFS2sXn3MUf95gKirX8H2/2nxbo0f/PS8hj/ADatKP8AEh/iRz4r+BU/ws/SGwTy7OFP7qgfpViobQBbdAPQD9MVNX9DLZH8qvdhRRRTEFFFFABRRRQAUUUUAFFFFABRRRQAUUUUAFFFFABRRRQAUUUUAFFFFABRRRQAUUUUARuOfwqKSISMM/3T/Mf4VO3FN4zk9DWb3cn6DPkD4i6ZJpPjjWoJP4rl5V+jnd/Wucr6U+LvwuPjSBLuwKLqUKhQJDtDqCTt3fUmvB7rwVr9nK0M+h3qkHpHExXPsR1+tfz7nuTYjA4qUoQvGT0POrQm22jDorrNK+FPinV5F8nS54FJxvuH8kAfU/NXfaB+zk5BfWNSWMdSlkCSfqx5rmwuRY/GStSpOPnL4fkYQo1G7nirEcBhuUc49629E8E634jZfsGlyzK5+8AFQfV2+XPt1r6U8PfC3w1oASSDTYmmXpNKN7n8a66JFRcIu0Dpxivs8JwROVpYyovlt8jrhh2/jPANE/Z31Gfa2p38VonUx2ql3+mT/SvR9B+DnhnQSGNj9sfP37t2l5/3fu/pXeKvHPNLxX2+CyDL8FZ04Xfc6I0qdN3RHZwx28PlRRiKNDhUUAAD2AqxTVxinV9IkoqyNNwooopgFFFFABRRRQAUUUUAFFFFABRRRQAUUUUAFFFFABRRRQAUUUUAFFFFABRRRQAUUUUAFFFFABRRRQAUUUUAFFFFABRRRQAUUUUAFFFFABRRRQAUUUUAFFFFADW7/hX51f8ABQz/AJLdpf8A2AYP/Si4r9FW7/hX51f8FDP+S3aX/wBgGD/0ouKCo7n6L0UUUEhXm37Sn/JvPxP/AOxW1T/0kkr0mvNv2lP+Tefif/2K2qf+kklAHo0P+rFPpkP+rFPoAKKKKACiiigAooooAKKKKACiiigAooooAKKKKACiiigAooooAKKKKACiiigAooooAKKKKACiiigAooooAKKKKACiiigCGbGQT16D8a+evj/4QlstYGvwpmzuMLcP/wA8nHG78eB+FfRD8VT1Gxt9Stnt7mJJoJV2usnRh6V4Oc5bDN8JLCz33RFSPPGx8Utncd6eW/cf1/LFJX0HrX7POk30rvp15caYSeFA3IvsBuHFZCfszyZ519cdz9j+Y/8Aj9fj1XhXN1NqFG6788F+D1POdCa2PE6K94t/2arRf9brc8n+7bqv8yauxfs5aIBl7+/JHbKJ+m00Q4Szae9O3/cRfpoUqNQ+eqK+k7X4AeGIR+9N3Lz/ABygD9AK0IPgn4Pi6ab5vuZnH8mFd1PgrMn9qC8m7v7+R/mV9XmfLlFfWEHwn8KQH5dFgYesgMh/Mk/lV6PwB4ZtyNmg2Of7xhUn9a6o8E4y/wC8rQ+7/gL8ivqr6nyGvSlAZ22qsjE9lr7Kg8N6VBzFp9tFj+5CP6VoRW0ca7VVUHoq7a6Y8CSlrKuvlC6+/nX5B9VPjCHQ9Quh+5sJ5M9ljZifyq7F4J8QyjC6LqfP/TE7f1r7E8pR0FLtwK7IcD0V8db8Lfhd/mWsMrHyNB8MfFM5+XRZ/qyqv8619P8Agj4rv5QGs0tEzgtO6YH4DmvqLbQQB2rrjwXgVJSnUnK3RPQr6tDqea/D74PWXhOf7Zdut9qAPyl1ISPpygPfrzXpSYUcA+5NKnT0p1fa4PBUMDTUKMbLz3OiKUVyoVelOpqdKdXorYYUUUUwCiiigAooooAKKKKACiiigAooooAKKKKACiiigAooooAKKKKACiiigAooooAKKKKACiiigAooooAKKKKAIpRn8qzNZ0yHWLG4sriMPFPA8DjHVWGCP8+lajtg/hmoJWHAzgtjBpSiqidOWzQK/NHl6O5+cPi3w7N4S8S6jo84w9nM0YPqucqfxBB/GsivpD9r3wP9jv8ATvE9pGI0kAt7j/akBJjP5M9fN5xk7fu54+nb9K/CMzwssFip018N9D+lsnzGOY5fDFy+JaP1CiiivNeh7zVnYKKKKQgooooAKKKKACiiigAooooAKKKKACiiigAooooAKKKKACiiigAooooAKKKKAClAU7RJ9xjg/Tof5ikoOMY709lzdmUm1ectrWPu/wDZx11te+EeiPL/AK+3VrV/+AHA/wDHcV6dXzV+x54gM+j63pLf8u9wtz/38UJ/7Tr6RB4/Sv3LKqqrYOk1vY/mXO8MsHmFWku5KnAp1MiPB+tPr2Nep4rCiiigQUUUUAFFFFABRRRQBBOcybfbNV7obLWY9yp/lVmUDeD3IxVK4kEscicjPyggfXvg1NRScJKPYm6i3LorXPzf1z/kN6j/ANfMv/oRqlXu+o/sneMdQ1O9uIbrSvKeeRk3TNnBYnnEY55qt/wyD42/5+tK/wC/z/8AxFfjVbJsxnUlKNK6b3P6Ko8SZTGnFOtbRaHiNFe3f8Mg+Nv+frSv+/z/APxFH/DIPjb/AJ+tK/7/AD//ABFY/wBiZl/z4Nf9Zcp/5/niNFe3f8Mg+Nv+frSv+/z/APxFH/DIPjb/AJ+tK/7/AD//ABFH9iZl/wA+A/1lyn/n+eI0V7d/wyD42/5+tK/7/P8A/EUf8Mg+Nv8An60r/v8AP/8AEUf2JmX/AD4D/WXKf+f54jRXuC/sg+NO95o4/wB6Z/8A4ipIv2P/ABiz/PfaOo/vLK5P5bKP7DzL/nwQ+Jsp/wCf54XRX0La/sdaxJKPtWuW0Y6Hy7ct/Mr/ACrpNP8A2OdMQj7fr13ceqW1ukXH4k1vDh7MZ707HPV4symmv4vP5WPlatbw54S1nxZefZ9G0+a+nb5T5S8D/fPYV9m+Hf2bfA+h5b+ylv3/AL96xk5/3Qdv44zXpemaba6XaJbWVvHawx/KEiUBR+Ar28JwrVk08TOyXQ+axvHUIJxwVKz8z5w+F37LKWs0N/4ukjuHjbMenQNmIH1Y9/p7V9J2NnFZW0cEMaRQxAKqRjCqB2A7VIeP4/0p0agAnOfwr7zB4ChgoctE/M8wzPFZrU9pi537LsKRuz6Go9wQkAfL3pUAHCtnn0qnrKzPYXKWoT7UYWMbSEhQ/wDCSQD3z2rraau+X3lseYk21d2V9T47/am8cJ4k8dJpkDYs9MiMDD1lJJP6Fa8ZJY43LtOAPrgYr3a8/ZQ8d6le3F1PeaPJPPI0kjtcO2WJyf8AlmPWoh+yH41/5+tI/wCAzP8A/EV+Q4zLszxuInVdHdn71lmc5Ll+Fp0VWs0tTw6ivbz+yF41P/L1pX/f5/8A4ik/4ZB8bf8AP1pX/f5//iK5P7EzL/nwer/rLlP/AD/PEa9l/ZZ8Hr4i+ITalNzb6TEJgP8ApqxIT9A9WD+yN40QoGvNHA3jcHmfG3v/AAfSve/gT8Lrj4YeFpbTUHil1S4naWaaFiy4wAACQOw9O9evlGS4uGOjUxNO0UfN5/xJgqmAnRwtS7kepWzAoR/dYipqjiO4MccE8e9SV+radD8VSaWoUUUUDCiiigAooooArXCgyAHkMMfj1H8q+Ff2ivCH/CIfEm8kjP8AoeoYvI/+Bls/+PA192yD5wc8YryH4/8Awhufijp+njTpYIdStZCUkuXZUEbcOOAfRa+czzArH4Rx5byWx9Rw3mSyzHKc5Wi9z4jJO5h2B4+lFe3n9kTxo53C70gk/eImfGeh/g9RSf8ADIPjb/n60r/v8/8A8RX5r/YmZvejc/Zf9Zcn+zWsjxGivbv+GQfG3/P1pX/f5/8A4ij/AIZB8bf8/Wlf9/n/APiKP7EzL/nwH+suU/8AP88QGRIMJuYdPc9l/TP/AAGvvD4CeNI/HPw706dn8y7th9mnPq6gc/iCp/Gvn4/sh+NFBJvNHGOxmf8A+Ir1P4BfCPxT8LtU1H+0rqwuNOu4gRHaysWWZT8p5AHQt+VfRZBgsfgMU+anaMtz4vinMMszTCp0Kl5RPeoV2gj3qWoLVw0Zw24A4DZBzxn+tT1+kxtbQ/Jr31I361UmtxcBlblSMFR/EPQ+1W3+9+FM4puzTjLqGqacT5v+Lv7L0ery3OreFlW2vmO+WwY7Ec85Kt2PT8q+ZNa0S+8P6hJZ6hZzWN0n3oZh8w5xnPfp1r9Km5B5xxXPeJvB+jeNLQ2mtWUWoQjoJYx8vuD/AIc18ZmHDlLF81TDytI+8yji7EYC1HE0/aQWz/lPzoor6j8T/siWF1LPLoOry2TNysFzF50Q9hls/mCa801b9l/x3pe94dPg1IL/ABQXEa5+ikAj6CviK+QZhhvijddz9MwnE+WYvVVoJ+e55PRXS6l8NfFelS7LrQtSjIGT+4Z1H4isa40e/tWxNZTwnr81uV/nXjVMNWp6zVj6Gni6Fb+FVT9NinRTwjJw+7P+0u000oxYFRIx6bVrJbHT87iUVfs/D+qX7AW2n3U2f4Y4Gkz+I/lXTaN8F/G2usBaeG7zJOP9IVbcfXdJxXTSw2Iqv93C5x18bQw38atBLs9ziqFyDkdele7+Hv2Q/E9/Krave2mmRZ+ZIx58n6FV/HP4V674S/Zi8I+GZY5buCTWbjOQbxtqj6KvB+jZ+te9huHsfiX70eRdz5fG8XZdhdKUud9lsfKvgv4YeIvH135Gk2PmpnD3U52Qxf8AAj/Fz0XnpX1h8J/gFpPw5aO+uQt9re0Zu5B8sI/2M85znk816tYafb6dbpDbwLbxRjasaAAKPYDgfhUyqu7IPNfdZbkOHwFpyfNPqz8wzjifGZp7kFy0+xJbHdGTyMno3WpqjhUKpx61JX1Lt0PkNOgUUUUgCiiigAooooAKKKKACiiigAooooAKKKKACiiigAooooAKKKKACiiigAooooAY7AHFcb8UfAlp8RfCt1o93lS43QzL1hk7OPcfy3V10v8Arce1BHIJ6dKipTjVi6ctmiqdWVKcatPeLPzZ8S+Hr3wrrt7pWoRCK6tpCjgdD6MPYjBHsRWZX2R+0j8H/wDhM9GGt6XHnWdPU4Uf8tYxk7fqMkr7k18bjoCQAec46Zzg/r19wa/Ec0y+WWYpKPwvY/o3I83jnGFu/wCIt/UKKKK8U+ld76hRRRQIKKKKACiiigAooooAKKKKACiiigAooooAKKKKACiiigArp/hfb/afiL4bj/valbH8pAa5iu/+AtsLv4teHkPaZpP++FLf0ruwUefE015o8zM5cmBrS/uv8j79g5iH5VJUVuNqEehxUtfvux/Lyd9QooooGFFFFABRRRQAUUUUAFFFFABRRRQAUUUUAFFFFABRRRQAUUUUAFFFFABRRRQAUUUUAFFFFABRRRQAUUUUAFFNbrRkKpJ6UAOoqJZ42OAakXpQAtFFFABRRRQAUUUUAFFFFABRRRQAUUUUAFFFFABRRRQAUUUUAFFFFABRRRQAUUUUAFFFFABRRRQAUUUUAFFFFABRRRQAUUUUAFFFFABRRRQAUUUUAFFFFABRRRQAUUUUANbv+FfnV/wUM/5Ldpf/AGAYP/Si4r9FW7/hX51f8FDP+S3aX/2AYP8A0ouKCo7n6L0UUUEhXm37Sn/JvPxP/wCxW1T/ANJJK9Jrzb9pT/k3n4n/APYrap/6SSUAejQ/6sU+mQ/6sU+gAooooAKKKKACiiigAooooAKKKKACiiigAooooAKKKKACiiigAooooAKKKKACiiigAooooAKKKKACiiigAooooAKKKKACiiigAooooAKKKKACiiigAooooAKKKKACiiigAooooAKKKKACiiigAooooAKKKKACiiigAooooAKKKKACiiigAooooAKKKKACiiigAooooAKKKKACiiigAooooAKKKKACiiigAooooAKKKKAOQ+KHg+Hxx4P1LSZkDmaEmP8A3xyv61+ed5aTafeT2twu2eBzG49wcGv0zuMbgR14z9K+NP2pvAS+G/GUetwRbrHVjl29JsnP6Ba+F4owKqU442O8dD9L4KzOVCtLA/z6x/xdfwPEqKCME+ueaK/Ltep+0PlXw7BRRRQAUUUUAFFFFABRRRQAUUUUAFFFFABRRRQAUUUUAFFFFABRRRQAUUUUAFFFFABRRRQB7F+yv4gGj/E4Wj/6vULZof8AgS/vF/8AQDX2gsXLEDjBAr85vBWuHwz4v0fVP4LW6jkf/cB3N/6CK/Re2uhPCsi/dZdw+nUV+qcKVva4OpBfZZ+IccYb2WOp1v51f/wEtWybI8e9TVHC25M+9SV9wz86SsgooopDCiiigAooooAKKKKACiiigAooooAKKKKACiiigAooooAKKKKACiiigAooooAKKKKACiiigAooooAKKKKACiiigAooooAKKKKACiiigAooooAKKKKACiiigAooooAKKKKACiiigAooooAKKKKACiiigBrdaSn0UARPGrj5lVh/tUkdvFGpCIqjOcLUjdaSgA2helOXpQvSloAKKKKACiiigAooooAKKKKACiiigAooooAKKKKACiiigAooooAKKKKACiiigAooooAKKKKACiiigAooooAKKKKAIZiOedvAyfx6V8c/tL/CM+FdXl8S6XDu0y9cfa4x/wAu8v8ACw+uRX2LcNgc9Ky9e0e18RaRPp15EJbe5jKMPrxXkZlgYZhQlB/F0PbyfNamT4uOJj8OzPzZGMkBdo/u+nr+uaWuv+KPw9ufhl4ouNLmh8yzxutpv78ZJwfzBH4VyG0rwenavxGrQqYWbo1fijoz+kMPXp4mlGtS+GSugooorE6AooooAKKKKACiiigAooooAKKKKACiiigAooooAKKKKACvX/2V7P7T8WIJf+fa2kl/MbP/AGevIK98/Y7s/M8daxdf88dPMf8A31Ip/wDZK9vJIc+Y0H2k/wAj5ziKpyZTil3ivzPsCL7uakqK3O6JSO/P6VLX7dHY/m5bBRRRVDCiiigAooooAKKKKACiiigAooooAKKKKACiiigAooooAKKKKACiiigAooooAKKKKACiiigCNid444qOVlQlnYBAMnPSsvxX4o0/wnpzXuoTeVGOFA+859F96+b/AB38WNU8Zyy28cn2DTei24+9IP8AppXy+bZ7hsoi1N803sjOdTkVz1/xZ8bNB8OO8Vux1S6XjZbfKFPoW/p715hrXx78Sai8i2a2umRt3jjEj/izfLn9a81xjAwFx/Cv3R7D2or8kx3FGZYu8faKC7R+JevmcE683qjZvvGuu6k5M+q3z54P7x1U/gOPyrLeZ5zukkaRv7zMWP61FS9a+YnWrVv4jb83v8znu5asC7K3FWYNTurM5gu5bduuI5GU/XiqtLWcHKDvADo9O+IfiXTjuh1q6UA5zMQ6/TDc11uj/tCa/YyBb+C31GLPJjTyXx9R8teXUV7GGzfH4TWnWt5Gqqzjoj6Z8MfG3w/rkqwTSPply54julAU/Rhx/wDqr0S3mWaMOjK6tyrI2QRXxEQMZY7c8A11Xg74l614Km/cTLc2gPzW0vKv/u/3W9/pX2+WcZ1VJUsZSck/tx2X+I6KeIf2z64U5pSM1yngfx9p3jax8y0YR3Sj97aucunHTPfr1rqY8bcjOD/e7V+p4evSr01UoyUk9mtmdqakroeowKdSL0pa7BhRRRQAUUUUAFFFFABRRRQAUUUUAFFFFABRRRQAUUUUAFFFFABRRRQAUUUUAFFFFABRRRQAUUUUAFFFFABRRRQAUUUUAFFFFABRRRQAUUUUANbv+FfnV/wUM/5Ldpf/AGAYP/Si4r9FW7/hX51f8FDP+S3aX/2AYP8A0ouKCo7n6L0UUUEhXm37Sn/JvPxP/wCxW1T/ANJJK9Jrzb9pT/k3n4n/APYrap/6SSUAejQ/6sU+mQ/6sU+gAooooAKKKKACiiigAooooAKKKKACiiigAooooAKKKKACiiigAooooAKKKKACiiigAooooAKKKKACiiigAooooAKKKKAI5F3Go2XGMLz/AHvapXPP4VVvZfJgeX+5Gxx+Gf6VjOXKpJ9rjbsjiviD8VdM8EuImhkvr7AKwRNtOMnv+BrzNv2idb+1GSPTbIQk58tlPmD8d39K801jUptX1S6vbj/X3EjSN+JJ/liqVfhmO4rzCrXl7CVop6HnzrTu0j6X8C/GXTvF90LS4j/s7UT9xHfcsg9uB3zx+tejo3PIwe4/wr4ntbmSynSaF9sysGUf7Q5X+tfYHgzWh4i8MadqBOXmhBc/7Q4P6g193wxnlTNIyp4r4onRQqc90zeXpTqanf606vvVe2puFFFFMAooooAKKKKACiiigAooooAKKKKACiiigAooooAKKKKACiiigAooooAKKKKACiiigAooooAKKKKACiiigAooooAKKKKACiiigAooooAKKKKACiiigAooooAjfrXB/GfwRH498DX2msv+kKpntZP7kqcg/jXeSHBqF2H3W6HrWNSn7WMqfdGtKu8NUhWXRn5m3EL208kMkflSRsVZPRu/65NR17R+058PE8K+Mjq9tFvsdWw7t6Tcg/oFrxfnAB6gYNfhOMwrwVadKWyZ/TuW46nmWGjiFu0FFFFcGnQ9BBRRRQMKKKKACiiigAooooAKKKKACiiigAooooAKKKKACiiigAooooAKKKKACiiigBCQCq/3s5/Dp/Ovvj4DeJP+Er+GGi3bf66GL7LL/vJx/LFfBA+9X0v+x94n8ubXdBkYBQgv4x9MJJ/7Tr63hrEqjjVB/wDLz3fu1PgOM8I6+W+1X/Lt8336H1NGML+NPqG2bchyOhx9amr9ePwsKKKKACiiigAooooAKKKKACiiigAooooAKKKKACiiigAooooAKKKKACiiigAooooAKKKKACiiigAooooAKKKKACiiigAooooAKKKKACiiigAooooAKKKKACiiigAooooAKKKKACiiigAooooAKKKKACiiigAooooAKKKKACiiigAooooAKKKKACiiigAooooAKKKKACiiigAooooAKKKKACiiigAooooAKKKKACiiigAooooAKKKKACiiigAooooAKKKKAPOvjV8M7f4m+F5bMhY9QgUyWc/8Syen418Harpl1ouoT2F7E1vdW7GOSJv4CO39fxr9LpwSxAz0/AV85/tQ/CI6rZt4s0eNzewAfbIYOsqf89B7rk59q+J4jylYyn7eHxRP0PhLPY4Gv9UxX8KX5nynRSBg2cZ2g4GOn1Ht1/Emlr8rvJ/FufuFpR0nuFFFFIAooooAKKKKACiiigAooooAKKKKACiiigAooooAK+n/ANjXTdtp4lvv+ejR2/8A3yC3/s1fMCjLD/eVfzz/AIV9kfslaelt8MZrn+K5v5Zf/HEX/wBlr6zhmHNmKl2R8RxlPkyuS7yie5Wv+pH+e1TVHAPkqSv1/c/AwooooAKKKKACiiigAooooAKKKKACiiigAooooAKKKKACiiigAooooAKKKKACiiigAooooAY/X8KyfEuvWnhnR7nUL2XyoIVyW988D8TxWnLkN6ggD/d9/wDPpXzV8bvHJ13xD/ZsEu2xsHxJ/tP3P5Yr5zPM1p5ThZV38WyIqS5I3OW8aeNL3xrq0lzdyMsIb5LTsi9v8fxrns7mYgqRnjZ2pB0Hp2+lFfzvVrVMRN1avxS1Z5MpczuFFFWbHTrnVZ1t7O2nup2/ghj38e4/rUxipyUOS8nsSVqK9N0T4BeIdSVZbh7SwQ9pG8x/rjHH0z2ro4v2aWLZk18ZxyFs+P8A0ZX0VPhzNqyv7G//AIB+up0KlNq6PD6K9vn/AGa9mTFruW9GtMD899Yuofs+a9Bua1urO5UD7pdkJP05H60VeG82oq7o6fL9NCXQqHlVFdLrXw88ReHgWu9JdVAzviCyLj6gmubKlTyNp7jbtrwq9CvhpKNVW8jNpxdmJRRRWD3JLmlaxd6BfRX9lLJBcRtkSR9Po3sa+ovhx8QLbx1pnmKvkX8PFxa9lOByPavlGtnwl4ouvCOtwX9o2GQjfH/z2Xun4/0r6rIM5qZXVUJfwZP3v8R00a3I+XufZMKhFIB4z+VSVnaBqsGuaTbX9s4kguF3q39Pw6fhWjX9BQmqkVNbM9IKKKKsAooooAKKKKACiiigAooooAKKKKACiiigAooooAKKKKACiiigAooooAKKKKACiiigAooooAKKKKACiiigAooooAKKKKACiiigAooooAa3f8K/Or/goZ/yW7S/+wDB/wClFxX6Kt3/AAr86v8AgoZ/yW7S/wDsAwf+lFxQVHc/ReiiigkK82/aU/5N5+J//Yrap/6SSV6TXm37Sn/JvPxP/wCxW1T/ANJJKAPRof8AVin0yH/Vin0AFFFFABRRRQAUUUUAFFFFABRRRQAUUUUAFFFFABRRRQAUUUUAFFFFABRRRQAUUUUAFFFFABRRRQAUUUUAFFFFABRRRQBG/wB/8KhniWSOQHqylf5j+tTP9+oXIDZPbP8Aj/SsWuZqPqHRnxdqtkdM1O7sz/y7zPF+TGqldZ8VLEWHxA1mMfxSiX/vpQ39a5Ov5gxdP2OIqU+zf5njy+JhnBH03fkR/jX0z8ArwXXgGKDH/HtPJF+u7/2evmavTPhL8S7DwNp+pwaiZSkjpJEkSKSc8P19gtfR8L4yGDzFOu+WLW5rh52lY+lVAFLivGL/APaNsIsrZaTczjsJmCdzg4CnjGK56+/aJ1qYkWmn2tuCMZmDSAH65UZ9sV+p1eKcqo71bndKrBOzPoZuDwP1o3BevFfLF/8AGnxdesR9vWBSMfuooQPwOSa5+88Z67fZE+s3sqkcqLhtv5DivEq8bYGP8Gm5eZm8RFbH17eapaWI3XFxHAoGcyPtrn734n+GLHO/W7RiB0jJf/0GvkwyNKSzFmbuWzn9aa3WvHrcc1/+XVAzeJ1PpO9+PHhe3Y+VJNdMB/yzh2D/AMerAvP2j7bn7Lozv6NLMB/JT/OvCqK8irxfmlZaL2aM/bzeqPV7z9ojXps/ZbOzt1x1O6Q5+uAPwrnb/wCMni2/JDao0KkfdhiQfqOa4qivDrZ5mFfSdefy2IdSozafxz4h84Sf2zqW/rn7Q+PyPFdd4V+OOuaNcKt/Iup2hIz520SR+p47Y/rXm9BZVViy9Bw3pmuehmeYYWSq0qjavrff5kqtUufaegarba5pcN9ZyeZbzDcje1aLda8h/Z31OSbw1fWcrbvs9wCv0KivW06fQmv6Iy3G/XsLTr/zK56cG5RTZIvSlpq9KdXqlhRRRQAUUUUAFFFFABRRRQAUUUUAFFFFABRRRQAUUUUAFFFFABRRRQAUUUUAFFFFABRRRQAUUUUAFFFFABRRRQAUUUUAcT8W/BUPxA8GX+kOMTsnmW8neOQfdb+n41+fd9Yz6beT2txF5M8LlHj/ALjDgr+ByPwr9MrgkkjGMYOfX2r5K/au+HA0nWIPFNjFttLshbv/AKZy87ZPxyB+FfC8T4BVKaxsd4aH6Lwdmrw2IeAltPU+fKKQZx6DsPT1/XJ/Glr8u16n7e7X0CiiigQUUUUAFFFFABRRRQAUUUUAFFFFABRRRQAUUUUAFFFFABRRRQAUUUUAFFFFABXYfCHxSfB/xE0a/aQR2zS/Z7g+kb8E/hjd/wAArj6OVxhvmJyF9SOg/HOf+AVvRrewqwqdmc2JoRxOHqUav2k7H6cWQH2dSOFb5gMYwOw/KrFeb/AHxh/wmnwz067eTzLi3zZzt6vGAM/iMH8a9HXpX77Qq+3pRqrqrn8u4jDywladCe8XYWiiitznCiiigAooooAKKKKACiiigAooooAKKKKACiiigAooooAKKKKACiiigAooooAKKKKACiiigAooooAKKKKACiiigAooooAKKKKACiiigAooooAKKKKACiiigAooooAKKKKACiiigAooooAKKKKACiiigAooooAKKKKACiiigAooooAKKKKACiiigAooooAKKKKACiiigAooooAKKKKACiiigAooooAKKKKACiiigAooooAKKKKACiiigAooooAKKKKAGN978KrXca3CGNgCGBUk+h61O5w/4Uz74BpNKzUibtLmj0Z8P/tAfCN/h94j+3WabdFvnJj/AOmLnJKf1/4FXk+QVBAwT1PrX6NeOfCNl448O3mj36t5NwmA6/ejbs6+4r4C8b+Db7wD4mvNG1BAJIG/duvSROzj64P45r8m4iyueGqOvQ+GWrP3jhPOf7QpfV6v8aCtH/CYVFFFfH6fZPvFb7IUUUUhhRRRQAUUUUAFFFFABRRRQAUUUUAFFFFAAOv+fr/SvvH9nrSP7H+EXh+L/npE1x/32xb+tfBycSA+ik/qP8K/SDwppw0Twro2njpbWkUP/fKAV95wrT5sRVl/dX5n5fxzWthqGH7yb/A3Ij8pPvUlRW5yh+tS1+n2sfjad9QooooGFFFFABRRRQAUUUUAFFFFABRRRQAUUUUAFFFFABRRRQAUUUUAFFFFABRRRQAUUUUAcx8QteTwx4X1DUSPniiOz/fPC/qa+QndpGLv94k5+ucH9c17/wDtJaqINE06w73Epl/74/8A2q+fgcj9Py4/pX4dxli/a5hCh/KjzcRO0kgoop0UbSzxIn+sLBV/4FxXwKhKolSj1Zgpc8rHTeAvAl5441URxAR2cBDTzn+EH+7719N+FvCWneE7GODT7dY+AGmP339yfWq/w88MQ+EfC9rYRj58eZJ/vkDP8hXTqK/fuHsko5ZRVX7cldnpUqfIrhFgAgA4B71JSL0pa+xNwooooAilIzjIHHOelcJ4w+FOh+LEZvsy2l83K3Ntww68n2rvW60GuLE4aji4OnXjdCkuZWPj3xr4E1LwPf8AlXq+ZCx/dXSfdb/OK59k2EjChu5TufWvsXxb4bsvFek3GnXse+OVMD/ZPZh9DzXyX4j0Obw5rl7p064eCTaD/eGOG/HrX4dxHkayuaqUfgex51SlyambShypUiPzAM7h6A0lFfHPc5tz3P8AZ48StJb3WhzyBniAlg9kPDD9B+de1oMZPqc18nfCnVjpHj/SZD/q5GaF/wDgQwP1FfWa5Cc9e9fufCWK+sZZ7L+R2/U9TDy9yxInf606mJ0/Gn194b7hRRRQAUUUUAFFFFABRRRQAUUUUAFFFFABRRRQAUUUUAFFFFABRRRQAUUUUAFFFFABRRRQAUUUUAFFFFABRRRQAUUUUAFFFFABRRRQA1u/4V+dX/BQz/kt2l/9gGD/ANKLiv0Vbv8AhX51f8FDP+S3aX/2AYP/AEouKCo7n6L0UUUEhXm37Sn/ACbz8T/+xW1T/wBJJK9Jrzb9pT/k3n4n/wDYrap/6SSUAejQ/wCrFPpkP+rFPoAKKKKACiiigAooooAKKKKACiiigAooooAKKKKACiiigAooooAKKKKACiiigAooooAKKKKACiiigAooooAKKKKACiiigAqKQZJA+8cflmpaKAPm/wDaJ0wW/jG0uR/qrmzIb/eBb/61eUKSw3HoQMflXvv7SenedYaNef8APOYwf99jP/steBr0+uT+fP8AWv574moeyzWpD+d8x5VX42FFFFfJ3vqYhRRRQAUUUUAFFFFABRQeACBuPTFX7TQdR1Er9m0yebP/ADzj3DP1rWFOU9IQuBQorr9N+E3irUuY9HaJM43TMifoa37P9nvxFMw8+Wzt17jeGP5DivUo5Nj62tOjP5bGqpTeqPMaWOCS5nWOOPzC+FVf7zdhXtun/s2rvDXusOEHWOG3HP47v6V33hP4X6B4Vn821hNxcg8T3I/eAY6Dgcf4mvoMHwnmNezq6QvqnubQw0n8ZH8IPCEvhHwuBdrsv7lzNKn9wkKMf+Oiu8XhQPSkj6H60rda/bMJhoYOhDD09oqx3RioqyHUUi9KWusoKKKKACiiigAooooAKKKKACiiigAooooAKKKKACiiigAooooAKKKKACiiigAooooAKKKKACiiigAooooAKKKKACiiigCKRcsf93FYfi3w3Z+LPD99pF9H5ttdQ7HHpz8p/A8/hW7IcN+FRtIqYz3qZpVE6cuqHByjJOO6dz84vGvhW88FeJr/AEe9GJLeQhW/vp2f/gX3vxrEr7A/ah+F/wDwlOgJ4gsIt2o6auJF/wCesAJLL+GSa+PgQSSBgk8/0/TAr8SzbASy/F8q+F7H9GZDmsM4wSn9tb+otFFFeHbl0Ppteu4UUUUAFFFFABRRRQAUUUUAFFFFABRRRQAUUUUAFFFFABRRRQAUUUUAFFFFABRRRQB7x+yZ43OjeLLrQJ5Qtvqab4F9Zk5P/jtfXsJVuRjBOVx0x2/TFfmto2r3OhaxZahZyeXdWkgli+vr+WR/wKv0O8E+KrXxj4Z03V7XmK6iD/7rdGX8DkfhX6lwti/bYadH+Vn4hxnl31fFxxNL7er9To4+AfrT6ZH90/Wn19wtj86VugUUUUxhRRRQAUUUUAFFFFABRRRQAUUUUAFFFFABRRRQAUUUUAFFFFABRRRQAUUUUAFFFFABRRRQAUUUUAFFFFABRRRQAUUUUAFFFFABRRRQAUUUUAFFFFABRRRQAUUUUAFFFFABRRRQAUUUUAFFFFABRRRQAUUUUAFFFFABRRRQAUUUUAFFFFABRRRQAUUUUAFFFFABRRRQAUUUUAFFFFABRRRQAUUUUAFFFFABRRRQAUUUUAFFFFABRRRQAUUUUAFFFFAEcg5/CvIv2g/hPF8RvDwuLZVXWLBTJA7dHA5Mbex5x71685wcVFIgfKngcENXHicNDFUpU5dTpwuJnhMRGtT3R+ZMsEltI0UyNHKpIYP97Oec/Tp+AptfRv7UfwgFjcN4v0uL9zIwN/F7/wB/+X5V85sNpx+vr71+KZjgJ5dWcOh/SOV5is3wqr0vi+16iUUUV5jPbk03dBRRRSJCiiigAooooAKKKKACiiigAooooA3/AIfaYdZ8deH7HGVn1C3jf/c8wFv/AEEV+i0KqqqF6Y4+nb9K+Hv2Z9G/tf4rWTH7lnE9y35bB/6MNfccb5Unvnmv1PhWlbB1Jd2fiHG9f2uPp0/5Yk69KdSL0pa+4PzpBRRRQMKKKKACiiigAooooAKKKKACiiigAooooAKKKKACiiigAooooAKKKKACiiigAooprdaAPnv9pW6J8Rabb/wpYtL+bkf0ryAgK7qOzEfrXq37R42+MrJ/+oeg/wDIkteUBtwzX858Sf8AI0rev+R5NX42FdR8MdPXVPiBokTfw3Ak/wC+P3n/ALJXL12fweuVtviPozN0LtGPqyEf0rzsthF4+nzfzQ/MUfiR9XwgKpA9Sf1qSo4VCRhR0AAFSV/Tui2PXCiiigAooooAKKKKAIZcblJ6DmvAf2jNMWHWNL1Bf+W8bwn8Mn+tfQL9a8P/AGkpfk0OP1eQ/wDjor4/imEZ5XUv0ZlW+A8MX7oPqKKAu1VHtRX8/wCnQ8kvaBcfZ9dsJf8AnncxH82Ir7ShO6JD7Zr4u0K3+06zYRf89LqIfk2a+0IBiFB6DFfrnAv8Ot6noYbZkq9KdTV6U6v1Q6kFFFFAwooooAKKKKACiiigAooooAKKKKACiiigAooooAKKKKACiiigAooooAKKKKACiiigAooooAKKKKACiiigAooooAKKKKACiiigBrd/wr86v+Chn/JbtL/7AMH/AKUXFfoq3f8ACvzq/wCChn/JbtL/AOwDB/6UXFBUdz9F6KKKCQrzb9pT/k3n4n/9itqn/pJJXpNebftKf8m8/E//ALFbVP8A0kkoA9Gh/wBWKfTIf9WKfQAUUUUAFFFFABRRRQAUUUUAFFFFABRRRQAUUUUAFFFFABRRRQAUUUUAFFFFABRRRQAUUUUAFFFFABRRRQAUUUUAFFFFABRRRQB518d7D7b4AupP+feRJv1x/Wvl/b5ZK/3Tt/Lj+lfY3jayOpeG9TtgPv2smP8Aex8v618bqAqhR0Xj8e/65r8V42pezxtKp3R5+K6C0BsNiikK7w+egGf6f1r87TaSnLa9jlW5etdIvb9gtpaT3PbMce4Z9K37L4WeKr/BTRplUn70rLGPyP8AOvov4X3y6h4F0iZPu+UI/wDvn5f/AGWuqznrX6vg+C8LUpRnOpNXV9Njujh4SSbPmmx+APia5IMv2azXvukDfjgcVv2X7N0zEG81kH1WC3HT65r3gYFHFfRUeEsrpbxu+73NVRprQ8nsv2eNAgIa4uL24I6guoB/TP610Fh8IPCVgRt0aORhzumZ3/mSK7c9eKSvXpZPl9B/u6MPnubKEUtjK07w3pWmtm10y0tj/wBMoVU59citZAQDkY59c0q04dK9iNOMVaCS9Nh+gKcinUgpa1V7agFFFFMAooooAKKKKACiiigAooooAKKKKACiiigAooooAKKKKACiiigAooooAKKKKACiiigAooooAKKKKACiiigAooooAKKKKACiiigAooooAKKKKAK9wiyKyuu5WG0j1B6ivh39oH4VP8P/ABSbm0XGjX7l4m/55uc5T+R/GvuWU4PPpXJ/EbwRZ/ELwzdaReD76FoZB1hk/hce4/lmvCzjLKeZ4Z0n8S1R9FkWbTyfGRrL4Xoz88MYwSME8k+vvRV/X9Au/C+s3mlXyCO6tZDG6jp7EexGCPYiqFfis41IycavxLc/o2nOnUgp0vheqCiiiszQKKKKACiiigAooooAKKKKACiiigAooooAKKKKACiiigAooooAKKKKACiiigAVwu4n5gB8y+x719Jfsl/ED7Pe3XhO7l3Rvm4tH9WAAMf5Dd+FfNtXdC1m78O6zaapYS+VeWkgljz/ABEf4DI/4HXpZdjJYDFQxEdtmeNnGXRzXA1MNL4lqj9LLXHlnjHzHp39/wAev41PXN/D7xba+OfCdhrVpxFdIGK/3Hxhl/A5H4V0lfutOcakFOGzP5onTlSk6c91oFFFFaEBRRRQAUUUUAFFFFABRRRQAUUUUAFFFFABRRRQAUUUUAFFFFABRRRQAUUUUAFFFFABRRRQAUUUUAFFFFABRRRQAUUUUAFFFFABRRRQAUUUUAFFFFABRRRQAUUUUAFFFFABRRRQAUUUUAFFFFABRRRQAUUUUAFFFFABRRRQAUUUUAFFFFABRRRQBDIB5g47dajkcKckjGM89BVHxFrVl4ftJb7ULmO0tYU3PLIcAdfz+lfJXxh/aQu/FQm0vw5I1pprfK1zna8/XO0/wL0+vNePmGZYfLoc1V3fRHsZVk+JzatyUVaPVnqXxi/aP0/wh5mm6EU1HWiCpl25igb39T7e4rF+En7T1vrT2+l+MWjtLxziPUFTbBIewZf4DnpXynnk5BDd8jafxXt/k96CRgkg7V5O3q2e1fnU+JMbKuqkfg6x7eR+wU+D8uWF9jO/P0kvib8v7p+mtmyGANG2+N/mV853DHBz3qUjn1FfDvwo/aB1j4dyxWF4ZdQ0MnBhb/WW445WvsDwX420fx1pEWoaTeLcQPwcfeVsDKt78j8xX6Fl2b4bMI/u3aXbsflGb5FjMnqONRc0Hs1s0dLEAFOOOakqOHhTxjn86kr2z51JLRBRRRQMKKKKACiiigAooooAKKKKACiiigAooooAKKKKACiiigAooooAKKKKAKGq2UOpW8tpcRLPBMhR43+6wPBVvr2r4O+NPwwm+GXix7fJl0i7YtaXDH5gCT8p+hyPpivvuVsflXHfE3wBY/EfwvPpd4Ar4L28/eGTHDj6V8/nOWwzDDtte9HY+n4fzieTYtVV8L0Z+ei52Lkc/wA/elrQ8QaFe+GtavNM1GNor22kKSBu/o34jB/Gs+vxecKlOThV+Jbn9D0506kFOl8L1QUUUVBqFFFFABRRRQAUUUUAFFFFABRRQMAnd904/Mf/AFs09G1GO7DnjGV59EfS/wCxxobFvEGruMoTHbJ+GWf9GSvqFDjj0OK8j/Ze0L+wvhTZtJ/rr2V7pvoQFT/xxEr17aMCv2/JaLo4Kmpdj+as+rLEZnVktrkkYwD9adTEbIP1xT69s8BWtoFFFFAwooooAKKKKACiiigAooooAKKKKACiiigAooooAKKKKACiiigAooooAKKKKACiiigDwj9pbTnNxo18P9VteJ/97qn6k14ic8A/ewA31719YfFnwwfFfhG6tYuLqIefCf8AbX/626vk8qY2KH+AkD6dv0xX4TxfhZ0Meq3SZ52IhaXMJVmwupdOvba9hGZreVXj+oOf/QglVqXIBUnp8w/EqcV8NzShJuHSxzp3mmfa2h30Wp6RZ3sPMVzEsyfRgCP51frmvhxFNB4G0WK4/wBelrGH+u0f0xXS1/U+Hk50YSe7S/I9hbBRRRXQMKKKKACiiigCGRhvx3x+lfNHx08Qrq/jFbSL/UWCCN/9/JJ/Qivbfib4vi8FeHJ74kG5dfKgj/vufu18nXM8t3dTTzSebNIxd39WPX9civy7jPMlGEcvp7y1Zy4idrIhQbVCjoOBS0U5elfkForSOxwSd2dP8LtO/tPx/okR6R3Cz/8AfAZv/Za+tYV2oB6DH5cV4H+zxoBn1TUdWaMERRi3jf8A2m+Zv0A/OvfUYbdw6Hmv3Dg/DPD5dKrL7bv+h6WH+AlTpTqavSnV+gehuFFFFABRRRQAUUUUAFFFFABRRRQAUUUUAFFFFABRRRQAUUUUAFFFFABRRRQAUUUUAFFFFABRRRQAUUUUAFFFFABRRRQAUUUUAFFFFADW7/hX51f8FDP+S3aX/wBgGD/0ouK/RVu/4V+dX/BQz/kt2l/9gGD/ANKLigqO5+i9FFFBIV5t+0p/ybz8T/8AsVtU/wDSSSvSa82/aU/5N5+J/wD2K2qf+kklAHo0P+rFPpkP+rFPoAKKKKACiiigAooooAKKKKACiiigAooooAKKKKACiiigAooooAKKKKACiiigAooooAKKKKACiiigAooooAKKKKACiiigAooooAhmOD9a+Ldc0/8AsnWr+xHS2neH/vliP6V9o3BZeVPOMAe/avlj4xaUdL8f6jhdsVxtnjA9CMH/AMeDV+a8bUPaYehP+WX6HLiV7qOHpy+3XcB+eaRutJu4YF8Kozt9TX41zKTTjueefSf7Pmo/bPAv2eT79pdPGPphT/WvTwc8+teQfs52EsHhrULmRdsc1yFUfRVP9a9eQ7hn3Nf0bkN/7OoX/lPVpfAiRelLSL0pa+iNQooooAKKKKACiiigAooooAKKKKACiiigAooooAKKKKACiiigAooooAKKKKACiiigAooooAKKKKACiiigAooooAKKKKACiiigAooooAKKKKACiiigAooooAKKKKACiiigApjH5sA8gZxT6KAPA/2mfhH/AMJbpH9v6ZD/AMTXT4suv/PaHJLr+GSa+O8bSRjABwPpX6bXKrI4UknjkD0759q+Nv2kPhIPButDXdOixot65aQDpayn7u32Jr864lyl1P8AaqPzP1Xg/O7P+zMRs/hPEqKQAhVBGDjke/f9c0tfnTaeqP15u+oUUUUgCiiigAooooAKKKKACiiigAooooAKKKKACiiigAooooAKKKKACiiigApVQMPekooA9z/Zh+Jg8OeIH8OX7gadqb5hP/PO4AAH/fQAH/Aa+wUw6jnPPUV+ZkckkEizRPtkjIdT/dI5Br7k+APxOj+InhEJcNjVLJQlwn94Y4b8en4V+l8NZkqkfqFXpqj8b4zyZ0prM6Oz+L1PWI+h+tPqOH7p5yc8+1SV+gH5hp0CiiigAooooAKKKKACiiigAooooAKKKKACiiigAooooAKKKKACiiigAooooAKKKKACiiigAooooAKKKKACiiigAooooAKKKKACiiigAooooAKKKKACiiigAooooAKKKKACiiigAooooAKKKKACiiigAooooAKKKKACiiigAooooAif/WD6UtEhwajeQKDkjAGSD0xQ9FcStey3EPVh7Vw3xN+KOg/DWxWbU5/NvXTNvYx8yynnBHoM5yfavOvjB+0zZeFzPpnhwx32rL8huesVsc91/wCWjf7PbIPevlHVtYvtd1Ca91G6lvLuVsvNOfnb6/56Yr4nNuIaeEvSw6559f7p+g5DwpVx/LXxTcKfRL4penkdP8RvitrXxO1JrjUZDHZ5xDZ2/KJgkjLfxHnrXHMCGORtPcUlFfmVWtUxM3OrLmk92ftGGwtLBQjSw8VFdEgooorBq2h1tNbhWz4U8Yat4J1VdQ0e7NrOuNysnmRyD+6yfxf061jUVpTnUoTVSlOzRhXpQrU3ScLxe59q/Cf9ozR/HKQ6fqhTSdZPAjd/3Ux45jbuc54r2GJ9wJwRk9COf/r1+ZIYr90ncOVGMkH1X+6fevdPhN+01f8AhUQad4mEmoaWMKsxP7+3Huf4xX6JlfEsJNUMauVvaXc/I884PdNPEZa+aPWPY+yIs7TkY5qSsbwv4gsPE2kR3+m3cd7aydJY/XAOCOx56VsL0r9Ai00mnddz8wcZRfLJWfYWiiiqEFFFFABRRRQAUUUUAFFFFABRRRQAUUUUAFFFFABRRRQAUUUUAFRt97huQM4qSigDwX9pj4Rnxho48QaVCP7YsI8sv/PaDJLL+GSa+OmUIxUDGDX6aXADS4bkbe3659q+O/2lPhJ/wiGqv4g0tMaTesDMF+7bS54/4Cf55r884lyxtrH0d1oz9U4Pzzkf9mYjZ/CeHUUE8n5AhH3gPu57ke1FfnLSTsj9fYUUUVIBRRRQAUUUUAFFFFABU1jay397BawJunmcRxn/AG2IVf8Ax4rUNej/ALPfhz/hJfiro6FN0dmxvJf91Blf/IhjrsweH+t14Yb/AJ+O33anHjsT9TwlXE/8+1f7z7j8K6VFonhzTdPhXbDbW8cKj2VQP6VrVDbkbSFGBk/rz/Wpq/fYqySP5Zk7tvuFFFFUIKKKKACiiigAooooAKKKKACiiigAooooAKKKKACiiigAooooAKKKKACiiigAooooAKKKKAIpOWxjPHIryP4h/BCHX7iS+0d0tb1zlklJWNjzzlec/pXr7daQ15mOwNDMIeyrxuhSXMrHyq/wV8YLcFRpMTc4Li5iZD78/NXeeBPgL/Z9/He69IjtEQyWkTblz6sf89K9qLfNjP4UFdp4OK+Zw3CmW4at7azvHZPb5GcMPCLuFooSIKoCqOAB0Ax0FT1HD909+akr7aHwrb5bGzCiiirEFFFFADW61FKwUE/7JP5VK3Wo5FDKQe4K/nUO99APmn49+IJdR8aGy83ZBYKqhPVyN2fyYV5ohOxQfvAYNesfHXwTeWviOfW4Y91nchN8o/5YsBgs3sQAK8pPBxgDHGF+7+HtX87Z7CpTzOpLE7N6HlVfjYlSW9vNd3EUVtF5lw7BFX++zcKPwOT+NRgZPA3N0Ar3X4MfC5rKZNf1VAZVGbWH+6SOX/p+FceUZZWzTFQw8fhWrClHndj034e+GE8IeFrTTV5dBukb+85A3H/PpXSUyI5B9PX1p9f0lRpRoU40obJWPUS5VYKKKK2GFFFFABRRRQAUUUUAFFFFABRRRQAUUUUAFFFFABRRRQAUUUUAFFFFABRRRQAUUUUAFFFFABRRRQAUUUUAFFFFABRRRQAUUUUAFFFFADW7/hX51f8ABQz/AJLdpf8A2AYP/Si4r9FW7/hX51f8FDP+S3aX/wBgGD/0ouKCo7n6L0UUUEhXm37Sn/JvPxP/AOxW1T/0kkr0mvNv2lP+Tefif/2K2qf+kklAHo0P+rFPpkP+rFPoAKKKKACiiigAooooAKKKKACiiigAooooAKKKKACiiigAooooAKKKKACiiigAooooAKKKKACiiigAooooAKKKKACiiigAooooAY4ya4n4l/DyDx3pygN5F9AMwTDsfRvau3brTcY5rlxFCniqUqNXZikuZWPkjV/hX4l0id4V02W6VDhZYYvMQ/Ra1vC3wX8Q63cILmD+zbXI8xrgYYjvtHY19Pk4P3sfhSg8dc18HS4MwNOuqnPe3Qwjh4QfMUPDmj22g6TBY2ahbaIAJ6njqfetSmp0p1foVOEaUVCCskdHoFFFFaAFFFFABRRRQAUUUUAFFFFABRRRQAUUUUAFFFFABRRRQAUUUUAFFFFABRRRQAUUUUAFFFFABRRRQAUUUUAFFFFABRRRQAUUUUAFFFFABRRRQAUUUUAFFFFABRRRQAUUUUAFFFFAEMpXdg+lY3iPw9ZeKNHvNMvIRNbXCbHDfj09x1rZl+974pgIU7e9ROEZwcJ7MFL2bVTqnofnz8Vvhre/DTxVNp1yu+ymO+zuj95kycbvfIP5Vxx+8xxhiefc+tff3xX+Hlh8TPDk2n3AVbtFLWsx6o4/oe/tXwhruiXnh3V7nTb+No7q3coyv1+v09PbFfjue5XLL6zqR+GT0P3/AIbz3+08M6NX+JHcoUUUV801Y+03CiiikAUUUUAFFFFABRRRQAUUUUAFFFFABRRRQAUUUUAFFFFABRRRQAUUUUAFdN8O/HN58PfFNrqtpudFYC4h7Sx55X69fyrmaDwMFflbjd6Grp1ZUpKpDdMwq0IYmEsPPaSP0g8Ma7Y+J9FtdW0+VZrW5TfGyn8x+ByPwrXU4x6mviz9nv4xSeA9ZOj6pMDol44G8/8ALvIcDf8A7pAAP0FfaUDpKokU7g3zBvX3/wA9sV+4ZXmMcxopv4lufzfnGUVMoxbpVPh+z6E0TbgfripKjixg46E1JXrrY8JXtqFFFFMYUUUUAFFFFABRRRQAUUUUAFFFFABRRRQAUUUUAFFFFABRRRQAUUUUAFFFFABRRRQAUUUUAFFFFABRRRQAUUUUAFFFFABRRRQAUUUUAFFFFABRRRQAUUUUAFFFFABRRRQAUUUUAFFFFABRRRQAUUUUAFFFFAEUh+ccUgps4+YEYDAcZ6H2ryf4rfHvRPhzFJZxsmo6zjC2cMnl7D/tv/CP51zYivTw1N1asrJHThcLWxlVUaELtnfeKvFOmeDrF9S1a5S0tEUgyOeSfQe9fIvxc/aI1Txu1xp+jl9M0UnByNstwPXf2B6Y9q898b/ETWviHqTajrFy0rKf3VuqbUjGThQPTr+ea50qVJDFS3fZ2r8vzPiGri06WFVoP7Xc/Zsj4To4GSrY1e0qdv5GB6Drg9mOSPqe9FFFfG2t1v5n6K9wooooEFFFFABRRRQAUUUUAdJ4I+IWt/D/AFH7XpF4yd3tXXfFJ9U/i/p1r63+Ff7Qeg+P1itLphpWstx9luZPkkPHMTdxntXxJQCV+ZcxuOVlxkg/7P8AdPvXvZdnOJy6SUXzQ6rsfLZvw3hc2i6luWp37n6aQjBbjHPT04qbnHTIr4z+Fn7Tuq+EhDY+IBJqelLhRLn/AEiLp1P8Yr6t8J+MNJ8aaXHf6NeR3kLHaWj/AIWwCVYdjgjj3r9Ty7NcNmMb0nZ9ux+IZpk2LymbjXjdPr3OhhA2nAxzUlMixt9+9Pr2jxLJbBRRRQAUUUUAFFFFABRRRQAUUUUAFFFFABRRRQAUUUUAFFFFAEUh+bB9KyPEPh+z8TaPd6Zewia0ukMcqHuO35VrS8vj2qPYMgUnFSTjLZgpcjVTqnofnt8Tfh9e/DjxPc6XdLutR+8tpv78RJAP6EfhXJYPGW3A9K+8vjT8Nbb4l+F5bcYTUrUNLaTdw3dPo3SvhW/sJ9LupLS5jaG4hJR42/hIJ4r8aznLngMQnD4Xsf0Fw5nX9r4X2dX44bleiiivmkraH2cnd3CiiigkKKKKACiiigAByGDN8qjO33r6h/Y88KmKz1jXpVCtMwtYwf7qgMx/8eFfL6Al+Oq/P+X/ANYmv0A+DXhceC/hxoumn/XCEST/APXV/mk/8fLV9hwxhlXxjqP7J+eca41UMEqEd5M7uHBBx61JUcRDKcdjUlfrd76n4clZWYUUUUDCiiigAooooAKKKKACiiigAooooAKKKKACiiigAooooAKKKKACiiigAooooAKKKKACiiigAooooAKKKKACiiigAooooAKKKKACiiigCC4RZQY2AYMOVPQ1xOq/CPwvq07STaasUjcl4HZc/ketd03LYpua462Fo4pWrLmXYLHHeH/hZ4b8P3AuLPTY2uB0mlYs4H412K4AwBgdMUo5paMPQo4aPLSjyrsA5elLSL0pa6o7AFFFFUAUUUUAFFFFABRRRQAUUUUAFFFFABRRRQAUUUUAFFFFABRRRQAUUUUAFFFFABRRRQAUUUUAFFFFABRRRQAUUUUAFFFFABRRRQAUUUUANbv+FfnV/wAFDP8Akt2l/wDYBg/9KLiv0Vbv+FfnV/wUM/5Ldpf/AGAYP/Si4oKjufovRRRQSFebftKf8m8/E/8A7FbVP/SSSvSa82/aU/5N5+J//Yrap/6SSUAejQ/6sU+mQ/6sU+gAooooAKKKKACiiigAooooAKKKKACiiigAooooAKKKKACiiigAooooAKKKKACiiigAooooAKKKKACiiigAooooAKKKKACiiigAooooAKKKKACiiigAooooAKKKKACiiigAooooAKKKKACiiigAooooAKKKKACiiigAooooAKKKKACiiigAooooAKKKKACiiigAooooAKKKKACiiigAooooAKKKKACiiigAooooAKKKKACiiigAooooAKKKKACiiigCCbG/j72P0rxj9oD4OJ8QdJGp6bGP7bskJRT92dASdje4ySvuTXtTAF/fFQ7UOV3YzXJicNDFUpUp7M6cJiauCxEa9Ddbn5lywvbSvDKpSSNirIeqkHkH39abX1H+0n8FBfR3HirQoM3UY3XtqOsq/wDPRP8AaXv7V8uFduFBBUfdx2H+cn8a/FMwwLyzE+zq/D9n0P6QynN4ZvhfrdD4lpL1CiiivJSaVme1yqOiCiiimAUUUUAFFFFABRRRQAUUUUAFFFFABRRRQAUUUUAFFFFABRRRQAUUUUAIeSMLuIzn2zX03+zV8alxB4R12cByMWFwe/8A0z+o6/jXzLSq5hZZAxXacgR/eJ7fgK9XLsbWwNZVKfw9Txs1yijm+Glhp/Fuj9OUIZAfWlJBr5+/Z9+Oi+JoYfDutzr/AGxCoEEz8C6UDt/tDnP4V79COOpIHQnqa/aMHiqWNpKtT6n8447B1sFWlRqbrQljGB+NPpqdKdXatUcdraBRRRTAKKKKACiiigAooooAKKKKACiiigAooooAKKKKACiiigAooooAKKKKACiiigAooooAKKKKACiiigAooooAKKKKACiiigAooooAKKKKACiiigAooooAKKKKACiiigAooooAKKKKACiiigBrdaSlbrUb8EdSTwB2zQAP98Z9KpaxrFrolhJe30qW9pCC0ksnRRXB/FD42aD8N4zFcyHUNVZf3djb8sTzjd/dHHWvkL4i/FjXfiXembVLkxWuf3Vhb8pHyeCf4j7181mmd4fL04X5p9EfV5Lw5jM3mp25afc9S+Ln7Uc+s+dpnhFjbWjr5b6gRl5Bk52f3frXz3NNJPK8krtJIxy0j8u59WPc+9M6kknJ7j0pa/Kcbjq2YT58Y+Xsux+45blmFymChhFzd33CiiiuB36u56+n2VZBRRRSAKKKKACiiigAooooAKKKKACiiigArX8LeLNV8HaqNQ0i9lsrpAMso3Iw9GX+Ie1ZFFXGo6clOnOzRnUpRqwdOa54vdH1p8Mf2pdM1rybDxKiaXescLeqf3Mp9cfwHrXv1jdw3sCywussbDKupyGHqD3+tfmapOWUZYEfMq9cetd58PvjN4k+HEi/Ybv7XYjrY3nKuPb+706191lvE0oNU8W9O5+X5xwZCbdXLP8AwHt5H38CCKXjBxXknw1/aE8OePmitWf+ytVbH+h3TYDN/sPj5q9Xi5yT1z0x09vev0OhXoYqKnSd0flOJw2IwdT2WIjyyW6JYvun61JTI+h+tPrrOdhRRRQIKKKKACiiigAooooAKKKKACiiigAooooAKKKKAKlwiPKd2clOfQDOc184ftP/AAea+tT4t0iEfaYVH2+KMczIOkg91zk+1fScqgy5zyRiq9xbpMrRyDdGy7CP7wPBFefjcHHG0ZU6nyPRy7H18sxUMXQ+JafLqfmcP+A5/wBj7p9x/P65or1T4/8Awmk+Hnin7Tagf2PfMZImH/LJjnKfpn8a8ryWAJGCevvX4lisJLA1ZUqnRn9KYDF4fH0FWobNBRRRXDp0O1BRRRQMKKKXGduPl6qzexHT9KCbcup3HwU8KHxh8SNItmjD21tJ9quAe6L0H4ttX/gdffkEez0x2x39T+eTXzv+yD4OFroeqeI7iERyXkiwRj1RQCD+bGvo3fxn1NfsHDmG+r4FVf59T8B4uxv13MnS6U9CROlOpF6UtfVnxm4UUUUAFFFFABRRRQAUUUUAFFFFABRRRQAUUUUAFFFFABRRRQAUUUUAFFFFABRRRQAUUUUAFFFFABRRRQAUUUUAFFFFABRRRQAUUUUAFFFFABRRRQAUUUUAFFFFABRRRQAUUUUAFFFFABRRRQAUUUUAFFFFABRRRQAUUUUAFFFFABRRRQAUUUUAFFFFABRRRQAUUUUAFFFFABRRRQAUUUUAFFFFABRRRQAUUUUANbv+FfnV/wAFDP8Akt2l/wDYBg/9KLiv0Vbv+FfnV/wUM/5Ldpf/AGAYP/Si4oKjufovRRRQSFebftKf8m8/E/8A7FbVP/SSSvSa82/aU/5N5+J//Yrap/6SSUAejQ/6sU+mQ/6sU+gAooooAKKKKACiiigAooooAKKKKACiiigAooooAKKKKACiiigAooooAKKKKACiiigAooooAKKKKACiiigBM0HkVS1S/i02Fp5v9UuN34nj9atRPuUE9TWfNrYB44paKK0AKKKKACiiigAooooAKKKKACiiigAooooAKKKKACiiigAooooAKKKKACiiigAooooAKKKKACiiigAooooAKKKKACiiigAooooAKKKKACiiigAooooAKKKKACiiigAooooAKKKKACiiigAooooAKKKKACiiigAooooAKKKKACiiigCpdxiRsHgEYyRx7g/Wvkj9ob4Fnw7PP4m0O3P9ns2bu0j48vPVl/2f/r19fv1+oqpe2cd7A8MiiSN12tG/3WB615WYYClmFJwqLXoevlWZVspxCrUtup+ZpG3jeHx3HUfX3or2P9oD4It4A1JtX0xWbw9O+5in3rRiT09uleOEEMSQAx5OOv4+9fi2NwlbA1XSn0P6My3Mqea0VWw/XcKKKK43oeh7v2dgooopAFFFFABRRRQAUUUUAFFFFABRRRQAUUUUAFFFFABRRRQAUUUUAFFFFAElvcyWc6Twym3ljIZJo/vKe34V9efAT4+ReLoIdA110j1yJcJI/C3OPT/a9fqK+P6fbztbTrLHIY5IzuDx/eU9j9M17GXZnWy6qnD4XufO5zk1DOKDjL447H6axDCYJLDPBbqacxGOma+dfgX+0NFrS22geJZBDqo+S3um4Sbjof8Aa/xr6FiO8blII9q/ZMFjaWOpqrT6n894/AV8urOjWjsTxYKnAxzUlMjzin13J31OLToFFFFMAooooAKKKKACiiigAooooAKKKKACiiigAooooAKKKKACiiigAooooAKKKKACiiigAooooAKKKKACiiigAooooAKKKKACiiigAooooAKKKKACiiigAooooAKKKKACiiigCNxlhx2oAwKjm4kB744x1PtXlHxR/aA0T4eLLbwMupawv/LpC+0Iefvn8Olc1evTw0HVqyskdOFwtbGVVSoQu2emazq9lolnJd39wltaouXkkPCivl/4uftSSXqyaX4PYwR52vqUq+ZvHIOxe3+9/hXjvj74n6/8SL1ptWvmNsG/dWkC4jTvjPfr1rlM5JycnuPSvzXMuJZ4m9LBfD1Z+wZLwbSw8lXzB3mvs9iW7upb25knnleeaRtzSSHczH1JqKiiviZavU/SdOisuwUUUVIwooooAKKKKACiiigAooooAKKKKACiiigAooooAKKKKACiiigAXhi2T0429Qa9U+Hf7RniTwMYre5I1fTFwDBMdkij/Yb+jcV5XRXVQxdTBTVSlOzPPxuAoZjD2WIhdH3j8Ovjj4Z8expFbXos9SbrZ3H+tAwPTg9+RxxXoyY/+v61+ZSNsbIYqf4Ssm0g+teo+A/2jvFfglYbWa7TWNPU4NvdfeC+iSD5lP8A30Oelff4LipStTxa5f73c/Ls04JqQvUy180esex9yqNucDHNOByOleSeAf2hvCvjLy4ZLn+yNQJx5F44G84HR/4vxAPtXq8JEgDq+5TyCBxX3GGr0MTDnoyuu5+a4nD1sJP2dWnZonjOVPan0xDkHnNPrpWpzhRRRTAKKKKACiiigAooooAKKKKACiiigAooooA5X4geErHxxoN5o18jeXcRYEq/eibPDr7g818C+NfCN74G8R3mjXygSW7YSRfuyp2cfXn8c1+j8hOeuBXj37Qnwqh+IPhtr63Kxavpys8UrdGjGSyN7dSPevk8/wArjjqPtYfFE+24XzpZbifYVn+6nv8A3X/N+h8S0UEtgB87xkEP94YJ4P4Y/DFFfkL5r+9ufvibau1YKKKKQwq5o2kT69rFnp1tH5lzdyrBF/vMen5ZP/Aap177+yX4FOseJbvxFPFut9OXyoG/6bMBk/8AAVP/AI9Xo5ZhXjMZChLbc8fOMfHL8DUxEvi2R9T+DfDsHhTw3Y6Tb/6q1jWMe5xyfxOT+NblQWmPKyvC5OMenb9Oanr94ilGKiuh/M0pyqSc57sKKKKokKKKKACiiigAooooAKKKKACiiigAooooAKKKKACiiigAooooAKKKKACiiigAooooAKKKKACiiigAooooAKKKKACiiigAooooAKKKKACiiigAooooAKKKKACiiigAooooAKKQjvTY23A+xoAfRRRQAUUUUAFFFFABRRRQAUUUUAFFFFABRRRQAUUUUAFFFFABRRRQAUUUUAFFFFABRRRQAUUUUAFFFFABRRRQAUUUUAFFFFADW7/hX51f8FDP+S3aX/2AYP8A0ouK/RVu/wCFfnV/wUM/5Ldpf/YBg/8ASi4oKjufovRRRQSFebftKf8AJvPxP/7FbVP/AEkkr0mvNv2lP+Tefif/ANitqn/pJJQB6ND/AKsU+mQ/6sU+gAooooAKKKKACiiigAooooAKKKKACiiigAooooAKKKKACiiigAooooAKKKKACiiigAooooAKKKKACiiigDM8QWA1PS7u2LbPNhaPf/dBHJrhvhF41Ov6Q+mXUgGqaaTHJ/txg4VvxA/SvRLghXX36/z/AKV8veKL69+H3xVvLuxYbxOZhG33WjcbiG/M496+PzvGPLK1LGfY2n/h6GM5cjTPqWHo31/pUlYHgzxVaeMNCh1CzctG5IZW+8jcEqffkVvKNor6qjVjXpxqw2auja99RaKKK2AKKKKACiiigAooooAKKKKACiiigAooooAKKKKACiiigAooooAKKKKACiiigAooooAKKKKACiiigAooooAKKKKACiiigAooooAKKKKACiiigAooooAKKKKACiiigAooooAKKKKACiiigAooooAKKKKACiiigAooooAKKKKACiiigDN1iwt9WtprK6iWa3nj2SIw+Ur3Df0r4n+N/wAFrj4aagdQ01PO8P3Dfu93SEknKSf7I6j619yyH5se1ZuuaLaa/p01hewLcW067HjcfKwrw80y6jmNJqXxLY9/Js3r5RiFUh8L3PzXZdrkbi47Z7e1JXpfxo+Dd38L9VeWFjcaPP8ANDcyf6xCSfkb3GPyxXmh44J3EcE1+NYrDV8HU9nVP6JwWNoZjSVel1CiiiuZ6HUgooopDCiiigAooooAKKKKACiiigAooooAKKKKACiiigAooooAKKKKACiiigAy4GVZVIOVd/uofX6+lfRXwU/aXfTmtNC8VzNJZ5EcGpv9+LjgS/X+WK+daQ45ZlJVR823q2e1ehgcfiMBWU6O3U8jM8tw+a0HRrQu+kv5T9MtPnS5tlmiIaKT5kZTkMpHBFWG6dM18N/CH486r8OLhLG7Z7/QGb5oW/10HH/LP8MZr7K8IeLdL8baRFqmk3cd1bScboznacA7T78iv2DLs3w+YxvCXvdUfgecZHicnqclT34PaXc3ICNpxxzUtRw/dP1qSvbPn7JaIKKKKACiiigAooooAKKKKACiiigAooooAKKKKACiiigAooooAKKKKACiiigAooooAKKKKACiiigAooooAKKKKACiiigAooooAKKKKACiiigAooooAKKKKAIn+/8AhSNgmnP1qnfXcFhbyXFxKIIY13PIzbVUDuWqbpJuXQWvMlEn5DYxxiuc8Y+NtJ8Caa1/rF7FYRH5V3nLSH+6o7n2rxT4m/tVWmmedY+FUN/dr8p1B1zAnUHaB978eK+adf8AEWp+J9Tkv9Uu5L25l5MknAx6Ko4UdeBx19a+PzLiGjhE6eH1kff5Pwlicxaq4h8lPp/ePXfid+05q3ihZ7Dw+r6PYH5XkfmeYc9v+WYxivEZWaWQuxJZ/mJJyc+57/WmlQvTpRX5rjMdXx8uerOx+w4DLaOVQ5MJR5O7CiiiuF+tz1NOjuFFFFIAooooAKKKKACiiigAooooAKKKKACiiigAooooAKKKKACiiigAooooAKKKKACiiigAI+RsZbIwyr1x612Xgv4veKvARQaVqMkkAxi1uo98ZH45/wDHdp461xtFdFKtUoTVSlOzRyYrD0MXD2WJheJ9V+DP2udIvhFD4j099NnHytdWzmWM/VRll+hz9a9t8NeNtE8ZRtJo+pWmoKOWELZI+o7H2NfnP3qW1u57CZZ7WaW3uFOQ8EvluP8Adb19q+uwnFOIov8A2mN0+p8Lj+B8JXTeCk4vtL4fkfpVtywOMirWP3fSvhjw1+0r428PxxxNqCalbqcbNQi3MB6Fxg5/HHtXrHhn9sTSp9sWtaTc2chIzPaOs0fbnAAI+nP1r6/D8R4HEWTlZ9j4HF8I5rg7yVNSXeB9HQgAEY71LjFcD4f+M3g3xEVFpr9o8zHAhkYxP2/hPX613MEyTRh4yCp5BXoa9+nXpVtYO58pOhWoPlrRcWuj3J16UtNU06tzLcKKKKACiiigCN/vdM8Ugc5wRSu3zYzzWZqurWGhxNcajeQ2UCjPm3DBFH/Ajx+FJtRTche9dKMbmj918fjmo3cAjAzXjniz9qPwjoG5LKWXXbkcKloNqZ/32wp/DP0rwjxz+0p4r8W+dBbSjQ7FuBHBnzPxkOOenQD6V87i88weETUXzSXQ+owHDeY5i7whyx6tn058QvjV4a+H0D/bb03F5j5bGAZlf047DOea+T/ih8dNf+IzNbl203Rw2Vs4n2E+0j/x9vlrzqeWS4laSWR5ZHOWkkOWY+ue9Mr8+zDPsXjrwovlh1R+sZRwtgsuaqzh7WfR/wAoHqThlzztK7QPoPSiiivmNOjufau9/ed2FFFFAiWyspdRvYbW3TzLm4YQpH/fJOB+Rwfxr9BvhV4Mi8A+CNM0hABPHGHuGH8cpA3n86+aP2WPh5/wkHiaTxFdoGsNLbEan+OfAIP/AAEHP/Aq+vt4QrgdTX6hwvgHCm8RU+1sfinGmY/WMTHA0vs7+pbj6H60+ooX3BvZiKlr7vXqfmyakroKKKKBhRRRQAUUUUAFFFFABRRRQAUUUUAFFFFABRRRQAUUUUAFFFFABRRRQAUUUUAFFFFABRRRQAUUUUAFFFFABRRRQAUUUUAFFFFABRRRQAUUUUAFFFFABRRRQAUUUUAFFFRucMD1I6CgDM8S63beHdHvdUuzi2soHuJf91VLH+RqbRIpotKtluf+PopvmA/vt8zfqTXiXxn8ZDXvij4I+GdhIZpb68TUtWbslpbky+Wf99ox/wB8V7vERggYHOfl/P8A+v8AjVuFlcuceRJ9yZelLTU6H606oJCiiigQUUUUAFFFFABRRRQAUUUUAFFFFABRRRQAUUUUAFFFFABRRRQAUUUUAFFFFABRRRQAUUUUAFFFFABRRRQAUUUUANbv+FfnV/wUM/5Ldpf/AGAYP/Si4r9FW7/hX51f8FDP+S3aX/2AYP8A0ouKCo7n6L0UUUEhXm37Sn/JvPxP/wCxW1T/ANJJK9Jrzb9pT/k3n4n/APYrap/6SSUAejQ/6sU+mQ/6sU+gAooooAKKKKACiiigAooooAKKKKACiiigAooooAKKKKACiiigAooooAKKKKACiiigAooooAKKKKACiiigCN8buPvCvn39pDSPJ1rStSj+7PbyQN9QwP8A7NX0FIcN+Fea/HvSv7S8CPOv+ss5kmH06f1r5TiTDfW8sr0vK/3EVPgZ4Z4E8cXvgrVxcwbpbWVis9sekoB/h/2h1r6o8OeI7LxRpUWoWEwlhkHbqpwMqfevjJfujPUZU/gcf0rovBfji/8ABGpCezkV4nP722f7rgd/r6V+YZFxHPK/3Fd80JNW/unnUKzhaMtj7Bj6H60+uX8E+NdM8aacLmwlG8jMttJ/rYz6N7/0xXSRAbcgtg8gN2r90o1YVqcalOXNF7Puepp0JKKKK2AKKKKACiiigAooooAKKKKACiiigAooooAKKKKACiiigAooooAKKKKACiiigAooooAKKKKACiiigAooooAKKKKACiiigAooooAKKKKACiiigAooooAKKKKACiiigAooooAKKKKACiiigAooooAKKKKACiiigAooooAKKKKACiiigDK8Q6HZ+ItOn0++t1ubWdNkkbj5WH+I7V8SfGr4KXvwzvPtdoGn0SVsJeMf3kOSflk9ug+lfdcnJx7Vl61o9rrdlLY30Cz2s67HjYfK49G/p9a8LNMro5jSfN8S2PoMmzqvk+IU4fC9z82MYZhtCAHhR90fT27/AI0V6r8bfgfc/Da+kvbQfbdBkO4M/wDyxyTgS/7I7fWvKRnHzA7u5P8AF7/59K/G8Vha+Cqezqn9C4DMKGZU1XpdRaKKK5nod176hRRRSAKKKKACiiigAooooAKKKKACiiigAooooAKKKKACiiigAooooAKKKKACt7wZ451jwFq63+kXTwuMb4tnmJIPRk/i+vbrWDRWtOdSjNVKU7NGNajTxFN0a8LxZ9u/Cn9oHQ/iAIrS8f8AszWjgG2mbckp9Yz35J/KvW4myDgk/XqK/MhHMZyrFXHKuDtKH1Vv4T717r8Kf2nr/wAMNBp3iVJNQ0xQES7PE6D1J/5aCv0bLOJIVLUcauV9Jdz8hzvg6VDmr5c+ZLePY+xos4OeuakrB8J+K9L8XaUl7pV5He2zHG+PscA4I7Hkce9boz3r72ElKKlF3T6n5lKMoNxmrNdBaKKKskKKKKACiiigAooooAKKKKACiiigAooooAKKKKACiiigAooooAKKKKACiiigAooooAKKKKACiiigAooooAKKKKACiiigAooooAa3WkpW61G4ycdSegBwfzoAR/8AWZI7dajlmWMbiQqjqT0xXmfxF+PPhfwAzxTXA1PUU/5dLJxI6n/aY8LXzF8R/j94n+IIltvO/sfSiceRayfO6+jSdz9OK+dzDO8Ll94yfNPsfT5Vw3j81anSjyw7n0T8Sf2k/DvgyV7awb+29TQY2QNtSI56OxB/JQTz0HWvlvx58VvEXxBuidSvP9Ez8trbLiNR+pP1JJ/kOOwBjGQvYMMH8fX60V+bZhnOMxztN8sex+w5Twzg8s9+C5prdit1J6g9PakoorwW7u97n1d29WrBRRRUgFFFFABRRRQAUUUUAFFFFABRRRQAUUUUAFFFFABRRRQAUUUUAFFFFABRRRQAUUUUAFFFFABRRRQAUUUUAFFFFABRRRQADlsDrWnpvibWNHYNY6ld2GDnNrL5ZJ+tZlFawqSpu8J2M6kadSPJVjzp9D0bSv2hvH+lAKut+einIS6hjkJ+rEZ/Wups/wBrnxrAVE9rps4/64MhP5EivEKK9KnmuNpaQrWPGrcP5VU1lh7H0Va/tk6rGmJvDsEjddy3JUfkVNWj+2ddBf8AkV42P/X7/wDYV810V1LiHMlp7T/0j9dTh/1WyV/8uP8A0v8ATQ+i7j9srU5Yz5Xh22gk7eZdMw/IIP51h3v7XXjKcEQ2unW6kfejt2fH4liP0rxCiplnuZTVvbW+79NCqfC+TqV40NvX9dfvPQNX+PfjvWkZZNemgVuMWapA2P8AeABrh7+/utSuPOvLie6mIwZLh2dj+JqvRXmVcVXxDbrVLs93DYDB4NP2FHkfcKKKK5L31vc67W63CiiikMKKKKACrmjaNdeINVtNOsoRPeXMyRwoe7E9Py+b/gNUwoJ5+VcHLfTtX09+yl8LvJjPi/UYwHcGOzi9B3f8ckfhXrZZgJZjiY0I/CtWeDnOYxyrBzxEvieiPe/hx4OtfAnhCx0a0bekC5eTvI5+8x+pya6eooeFI9DyfWpa/cacI04KENkfzdUqSqzdSe71CiiitDMKKKKACiiigAooooAKKKKACiiigAooooAKKKKACiiigAooooAKKKKACiiigAooooAKKKKACiiigAooooAKKKKACiiigAooooAKKKKACiiigAooooAKKKKACiiigAooooAjfr74rhPjF8T9K+Engi+8Qas/7uFSIbdGxJcyn7sae5P5AM38NdH4r8S6d4R0a91fVbuGxsLSEyzTzHhVz/M9AO/SvzA/aO+O138cvFzzxPJbeHbTMNjA/KlSwPmP/tMAwx2AUdq68LhnXnzPZHfg8LKvPmjstz3r9ir+0viP8VPHPxH1lvtF95SwBuioZDu2KP7qrGoA7dO1fbSLg4HQcD8q8F/Ym8If8It8CNLuZYTDd6tNLqDxn+EMdqY/4AiGvfFbco9aWImp1GlsicZKM6zUNkPTofrTqRelLXLucYUUUUCCiiigAooooAKKKKACiiigAooooAKKKKACiiigAooooAKKKKACiiigAooooAKKKKACiiigAooooAKKKKACiiigBrd/wr86v+Chn/JbtL/7AMH/AKUXFfoq3f8ACvzq/wCChn/JbtL/AOwDB/6UXFBUdz9F6KKKCQrzb9pT/k3n4n/9itqn/pJJXpNebftKf8m8/E//ALFbVP8A0kkoA9Gh/wBWKfTIf9WKfQAUUUUAFFFFABRRRQAUUUUAFFFFABRRRQAUUUUAFFFFABRRRQAUUUUAFFFFABRRRQAUUUUAFFFFABRRRQAxxzWX4j01NY0O+sn6Twsn5jitRjz+FRN94D14/qf5VhVj7RSp90HLdM+JJ7d7S4mhl/10bsj/AFBx/ICmV1vxU0X+w/HOpRL/AKqZ/tEf0fn+ea5Kv5ixlD6tiKlH+VtHjyVm0XdI12+8OX0d7p83kXK8Ajv7N7V9D/D/AOMeneKPKs9QdbDU+FxJ/q5j6p7/AOFfNdB7gk47beoPrXq5RnmIyep+7fNF7rsaQqezPuCNgy55/GndvWvmbwH8Z9Q8NFLXUzLqOnLgAniSPtgf3hgdK9/8OeKNO8UWST6fdLIvdR1U46Edj0496/asrzzB5pH907T6rsd8KqqbG4nSnUyMYBPqc0+vpEahRRRTAKKKKACiiigAooooAKKKKACiiigAooooAKKKKACiiigAooooAKKKKACiiigAooooAKKKKACiiigAooooAKKKKACiiigAooooAKKKKACiiigAooooAKKKKACiiigAooooAKKKKACiiigAooooAKKKKACiiigAooooAKKKKAM3V7CDVIJbS6hWe2mTZIj/AHSPpXxx8cvgFN4Jlk1bSYmn0J23SRJ96Dr09un5mvtGUHzgc8YqG7tkuo3ilG+JwQVP3cd8/WvIzHLaWY0nGputj28ozevlGIU4Pmi90fmack5LByf4h1P196K+gfjp+ztLoDXWveF7YyWBPmT2MK5eDnkxj+Jfbtya+ficjOMDthtw/A9/8cjtX43jcDVy2fs8T8j+gMBmeGzbD8+Fn6x7eQUUUVwNNaM9l2v7qsgooopCCiiigAooooAKKKKACiiigAooooAKKKKACiiigAooooAKKKKACiiigAooooA2PDHi3V/BuoC/0e8ksp16sBuRh6Mv8Q9q+nvhl+1NpetiGx8ShdLvSAq3a/8AHvJ7/wDTM9eDXyTRtADFjtyMZr2MvzbFZfO1B80eq7HzmaZDg81i3VXLPo+5+mOn3UN5bxzwukkbjcro+8MPUHvU6lS3HX0r8+PAfxa8S/DyVW03Ud1sOXtZhvhb32n7p4A3Lz0Havpn4dftN+HfFLw2mqg6JqD4AaViIZW/2X/oea/SsBn+FxrVNvll1XY/Hsz4XzDLb1Ix5odz3KLG04GOakqvZyrNAJEcOrcgqcjHse9WK+oTTV0fIegUUUUwCiiigAooooAKKKKACiiigAooooAKKKKACiiigAooooAKKKKACiiigAooooAKKKKACiiigAooooAif/WfhTulI5waguLiO2ieSVhGiDJdugFTLbm7CVr2W7H5G7p+NMOA+7t04HP515B46/aZ8LeFC8NrIdavl48q2baAfQt/SvnXx/8AtB+LPHIltzcDSrBjxBaLsZx6GT1r53HZ9hcEmr80ux9VlnDOYZlZ048sO59P/EH48eFvAiSRzXf9o6ghx9js/mcH/aJ4WvmX4hftEeKPHIltLef+yNLY/wDHvaH53X0kl/w4ry8ncc8hjywJyQfc96Svz7H57i8cnCi+WPVdj9YyzhXL8ttUqQ9rPv8AyisSxyRjPOM5H4Gkoor5nTo7n2WvV3CiiigAooooAKKKKACiiigAooooAKKKKACiiigAooooAKKKKACiiigAooooAKKKKACiiigAooooAKKKKACiiigAooooAKKKKACiiigAooooAKKKKACiiigAooooAKKKKACiiigAooooAKKKKACiipbKyuNSvIrS2i8+4nYRwx/32P8AD+P9KIpP3PtN6BL3U19m12dd8Jfh5N8R/F9tp4UGwjIkvXz92IHn8+lffulWMOm6fbWlvH5UECCONB2UcD9K4T4MfDO3+GnhGKz3edqMwEl3cf7RA+X8AAPwr0HdjBHfnPrX7NkuXvAYa9T45bn868RZx/bGMtT/AIcdEWV6UtMjPB+tPr6U+WCiiigAooooAKKKKACiiigAooooAKKKKACiiigAooooAKKKKACiiigAooooAKKKKACiiigAooooAKKKKACiiigAooooAKKKKACiiigAooooAKKKKACiiigAooooAKKKKAI2+974rF8VeJtM8H6Leaxq91HZWFqm+WWQ4wOePcnsKwvi38WvDvwg8P8A9reIL3yFbKwW0Y3T3Lj+CNe59T2r82vjv+0T4g+OesI11nTtEtnLW+mQNvC9QC7/AMTep/DtXXh8M68rvY9DCYOeJleO3U3f2lv2mL/426z9isEm0/wvZuTb20gw1w3PzzDsOmB/jXjHh/SbrxFren6VaK8t3fSrbRSP1aRmAU/TJx+FUcFQMjafSvc/2MPBv/CWfHjSJnj32ukRvqMvPdMCP/yIyGvorKhQaR9Xanh8NJUtkfpf4V0O28NeHNM0mzXbZ2NtHbQj/YRAo/QVrVHDnZyMMTyB61JXybfNqfCXctWFFFFIAooooAKKKKACiiigAooooAKKKKACiiigAooooAKKKKACiiigAooooAKKKKACiiigAooooAKKKKACiiigAooooAKKKKAGt3/Cvzq/4KGf8lu0v/sAwf8ApRcV+ird/wAK/Or/AIKGf8lu0v8A7AMH/pRcUFR3P0XooooJCvNv2lP+Tefif/2K2qf+kklek15t+0p/ybz8T/8AsVtU/wDSSSgD0aH/AFYp9Mh/1Yp9ABRRRQAUUUUAFFFFABRRRQAUUUUAFFFFABRRRQAUUUUAFFFFABRRRQAUUUUAFFFFABRRRQAUUUUAFFFFABTW606igDwj9pXRyraVq6/dH+jyH/aBJj/9CkrxDaFJx90nK/Tt+lfV/wAX9D/t7wRfxJ/r4V8+L6rz/KvlANvG715P1r8I4vwnsMzVb+dXPOxEbyTCiiivhIqysc7VnYKu6XrF7otytxYXb2c4P3o+CR6f7X0qlRWsalSnJTpTs0K3L7x7h4L+PsRxbeIYRH/CLyIZU/76fw17HpGpWmr2qXNlPHdQNyJIz8vToK+LK0tD8S6l4auTcaZcy20w5JHCH/f/ALw9q+/yzi6vh+WljKftI9/5Tpp4lr4tj7PPXpSkcV4h4S/aCgmSKDXrUwOePtdsMxt/wD+GvXdH17T9ethNY3MV1ETjfE2cHA4PoeelfqmAzTB5jHmw1Xm8jvhUUldGonTmnUyPofrT69lXa1RbCiiimIKKKKACiiigAooooAKKKKACiiigAooooAKKKKACiiigAooooAKKKKACiiigAooooAKKKKACiiigAooooAKKKKACiiigAooooAKKKKACiiigAooooAKKKKACiiigAooooAKKKKACiiigAooooAKKKKACiiigAooooArzorN833SuD9K+bPjf+zql752veF4FW45e6sTwJ+pLr/tf4CvpaQZbPtUWxGJGRnqMjge9edjcHRxtN06y16Ho5dj6+WV1Ww79T8y5IngcxOhRkJU7vvHnv79vwptfZXxp/Z/sPHiyappAjtNcVN3AzFc9eH9D6NXyDq+jXvh/UZ9P1C3ktbqBtjxSnLD8e496/IMyyzEZZK0vhex+/wCS55h85p3jK1RbrzKdFFFeJa2h9Er/AGndhRRRQMKKKKACiiigAooooAKKKKACiiigAooooAKKKKACiiigAooooAKKKKACiiigAppVWYBjt3cA06irJZ1/gv4teKfh7cZ0nU2WHo0Ew327fVT/ABdOV56V9D+A/wBrDRtXKW/iK1l0a4wAbtFLwMfUgDco+vpXyTRXtYLOMdl9lRfNDt2PnMy4ewOZpyrU1GfSUfifqfpLoeuWGuWIutOvIb63c8SwNleg/L6VpI4zjGPxr82dD8Sar4avUudKvriwnU53wyNGD9ccN/utxXtng/8Aa21rTNsOv2Cavbjgy222GUD3HKH8MfWvucHxRhK75a0eRn5ljuCcwoJ1MK+eK6Pf5n12p4PGKUEkdK8w8J/tA+DPFaxJFrEVhctgfZ7790wPszfKfwJ+telW0iXCCSN98Z5DAcEe3qPcV9bQr0a65qTun1PhK9GthpclSFizEcg8Yp9NRtw4p1bpWMQooopgFFFFABRRRQAUUUUAFFFFABRRRQAUUUUAFFFFABRRRQAUUUUARuPm/Cm1meIfEum+GYhcanfQWUJGN1xIEX/GvHvF37V3hjQ2lj00S61MvQQKY0z/ALxBz9cY964cRjaGEXNWnZHdhcDicZLloQue4MRvAz+GKwfFXjjQfB0PmaxqsGmqw481iGbr0A5b6CvkTxb+05408SJLFY3EGj2xHSzjUyAehYnIP+0uD7V5Rd31xqU7XF3LLPPJy0kzs7N77m5P418fiuK6FO8cNFt95fD8j7vAcEYms1PGSUV2j8R9PeNf2u7K0aS28M2Et7NnC3V6PLT8EHzkezYPNeDeMPif4k8dSyf2vqbSw9fs0DiJB/wDr+fNcpRXx2LzfG4y6qSSXZbH6Nl/D2X5c1KhBuS6vcM5AONoI4FFFFeJt1ufSu99VYKKKKQgooooAKKKKACiiigAooooAKKKKACiiigAooooAKKKKACiiigAooooAKKKKACiiigAooooAKKKKACiiigAooooAKKKKACiiigAooooAKKKKACiiigAooooAKKKKACiiigAooooAKKKKACiiigAoopCMgFhuVece9ADgCSABuznIr6l/Zi+DZ0+FPF2rR77l1/0KD+4vHz/AFPI/CvO/wBnz4OP491w6vqkAj0OzcExn/l4kGCEP+yAQT9RX2hbKkUexV2op2hfQelfoPDeU3l/aFfZaRPyXi/PuX/hLw+7+ItQ8JjripKZEcqfrT6/SrW0PybcKKKKACiiigAooooAKKKKACiiigAooooAKKKKACiiigAooooAKKKKACiiigAooooAKKKKACiiigAooooAKKKKACiiigAooooAKKKKACiiigAooooAKKKKACiiigBrDmoyQDT2Pzj6VwXxS+Lfhb4SaedR8Q6nHbPs3Q2aNunnPP3Yx16YyeB6rTUW3aI+WUmlHqdu8gBOeMj7x6Cvm749ftlaD8MVm0jw/wCV4h8TZKbckW9u3/TTHLYxwF/EqOT81fG39srxV8S2l07QQ3h7w++VCwyZuZV7+ZIOAD6D8z1PzsGLqrkgs3JIOecnv3r2MNl13zVT6LC5W3adbY6Pxz8Q/EHxM8QXGsa/fS317L8oMoAES5JCKBwFBJwB69zknmwaWiveSilaOx9DFRirQ2EwWKBflcOCG9h1Ffev/BOvwSNP8H+IfFEkXlPqNytrCP70cY3A/wDfUjflXwWB86cbjuG0e/T+RNfrj8BfBn/CvvhB4W0Ro/LuIbRXuR/02f55P/H2avIzOfJRt3Z4+az5KCXdnoNt/q8+uD+gqao4ejf7xqSvnz5R7hRRRQIKKKKACiiigAooooAKKKKACiiigAooooAKKKKACiiigAooooAKKKKACiiigAooooAKKKKACiiigAooooAKKKKACiiigBrd/wAK/Or/AIKGf8lu0v8A7AMH/pRcV+ird/wr86v+Chn/ACW7S/8AsAwf+lFxQVHc/ReiiigkK82/aU/5N5+J/wD2K2qf+kklek15t+0p/wAm8/E//sVtU/8ASSSgD0aH/Vin0yH/AFYp9ABRRRQAUUUUAFFFFABRRRQAUUUUAFFFFABRRRQAUUUUAFFFFABRRRQAUUUUAFFFFABRRRQAUUUUAFFFFABRRRQBVvYUuY3ik5DoRj26H+Yr428TaO2ga/f6cxz9mlaNT/sjp+mK+z5CAwz9B+NfOH7QmiLp/iq21BBiK9QZ/wCuiE5/TbX55xngvrGDVX+U568OeN+x5ZRQOBjv1P1PP9aK/E2+bU8xBRRRSAKKKKACrmm6ve6NcLPY3L2coP8ArI25PtiqdFXGShJT57SWwHr3hj9oG7sR5Wt2Quo8f6+2+V8e6twa9b8NfELQvFMaixvUMxH/AB7ykpIPwP8AMcV8jUofy2BDGNgch16ivtcv4tx+EahiFzo6qdepHR7H22i4JJB/76zT8g9Bk18r+Gfi/wCJfDI2i7W+tRz5N2vP4N+FepeHfj9oWpCNNTSfTpX4MnLR5+q8iv0LAcTZdi2o1W4S7S2XodkK8J6HrMWdvPrUlZ2lapZ6vb+bZXEd1CTw8bbh0H61oDgc19nCSnFSTTv22NRaKKKsAooooAKKKKACiiigAooooAKKKKACiiigAooooAKKKKACiiigAooooAKKKKACiiigAooooAKKKKACiiigAooooAKKKKACiiigAooooAKKKKACiiigAooooAKKKKACiiigAooooAKKKKACiiigAooooAKKKKAIZsA574rzn4s/CDSfilp/79fs2qQJi3vVXJXrgEfxDJPHbNekOPmznHFITjvXPiKFPE03Sq7M1oV6mGrRrUpWaPzk8ceBdX+HusHT9XhwwPE4ORMuThwe47fhjtXPnG4gNuAPFfop458D6R490qTTdWtlnhIyj/xwt/eU/wAJ/nXxl8V/gpq3wyupJgr3ekMcpeRjbwc8OOzcfyNflWbZFVwP7zDfwz9zyHiqlmaVDEy5an/pR5xRSbg3Tp/Olr5J2+zsfd2a0ceXyCiiikAUUUUAFFFFABRRRQAUUUUAFFFFABRRRQAUUUUAFFFFABRRRQAUUUUAFFFFABRRRQAUUUUABGBljtVuM+9dD4Z+IXiTwdcrJo+sTW5Q/cBDRn6owYZ99ufeueorelWqUHzUp2ZlVoUsRB060edPoe++Hv2vPEFmyrrOlWuorn5pLd2ib8/mGfbaK9U8L/tT+DdaZUvJp9HmJxi7GVz6hlyMfXB46V8XUV9DheIsfQdpS5/I+NxXCGV4i/s4ezkfpDovibSPEcfmaXqlrqC5/wCWThv5VquO27NfmZFLLA4ljkkhK9JIzgg/Wut0T4v+NPDm1rHxFdhVPHnMlwv02vxX0dHiyP8Ay/p2PlsTwJWiv9nxEJeT3P0GjHynA71IPevjTRv2ufGNltW9tbDUYwfmfYY3P/fJwPy712un/tl2TbTf+HLmI9C0M4f9GQH9a9qjxDl1bXnsfM1+Fc2oXXsb+a2+R9KsxB+UUgLHt+teKab+1Z4H1BQbs3thITjE0G7j1+Un3/KuhtPj38P7wZXxHbrzjEsUqf8AoQr1IZjg6mkaqPGnk+Y0/jw8/lF2+89LBYDkc0oLdhXG2Hxd8FzofK8TaVjP8V0qn8jV+P4jeGJT8niLTW9hdx10+2pvaZwuhUjpKDT81Y6QZPUUuPasH/hNNCl+Ya1YbenFwhqOTx54di+9rmnqPU3KD+taKrC25Hs5/wAhuuVDcnacdMZpAy/3v0rk7v4qeELRv3virSU4zta7j3fl1rMufjv4Es1JfxVZsP7seX/QA1E8TQp6znY2p4TE1f4dKb9Eegp045p4PrXjt/8AtSeBLQExX89+QOkNrKv4ZZAP1rltQ/bH0OMsLPQ7+U9vNkVAT9QG/wA9q8ypnGX0/irJHo0cjzOu+WnQfz3PoWcbpBxnjrTkwq9a+StY/bC1u5B/svRbOy4xunmMw+uQoH4VxWsftH+PdVUodWS1iYYKW0CJz7EDP615VbifA0/gUpeaWj/E9yhwXmtX+JGMPVn3NPdxWkbPLIsSAZLOcAfjXDa/8cvBfh6N/tGv2jSJ1jti07fTCjivhjVvEGra05k1LUL6/J/hndmx+ZPFZn1P0HpXiVuLnLTD0389z6bDcCKNnicQvlsfVPiD9r/S4Vk/sjRru8fokt1LHCv5DnH15rynxL+0v428RCSNLyHTYXGNlhB84Hu7c59xxXllFfPYnO8wxGkpWXY+uwfDGV4Rpxp88u/csX2o3mqXBnvrme6nI/1lzK0jY9Mnp34qvRRXhOUpvmk7s+nUYwXLFWS6BRRRUlBRRRQAUUUUAFFFFABRRRQAUUUUAFFFFABRRRQAUUUUAFFFFABRRRQAUUUUAFFFFABRRRQAUUUUAFFFFABRRRQAUUUUAFFFFABRRRQAUUUUAFFFFABRRRQAUUUUAFFFFABRRRQAUUUUAFFFFABRRRQAUUUUAFFFFABXd/CH4V3nxQ8SxW6F7fTbYiS7uR02/wB3/ePb6msv4efD3UfiT4ji0qwykZG66uDykEQ6sw9+gH8WPavuzwT4M0zwN4at9K0pBHDGdzPj5pWwAXPucD6AAdq+syPJnj6qr1/4Mf8A0o+D4l4gWWR+r4edq0l/4Cv5vmbPhvRbLw7o1tpunwJbWVsuyONOgH+ck+5NalRW5ynXPvUtfrsVypJH4Rfm1YUUUVQBRRRQAUUUUAFFFFABRRRQAUUUUAFFFFABRRRQAUUUUAFFFFABRRRQAUUUUAFFFFABRRRQAUUUUAFFFFABRRRQAUUUUAFFFFABRRRQAUUUUAFFFFADWHNR7AOTUjda5D4hfE3wz8NLAXniHWLXTFIzGszZd/8AcQfMxpxUpO0RxTbtE6sfMc1zXjf4geHfh5pbal4i1a20qzxgNO+1nPogHLH2Xmvj34q/t/3dys1j4B0k2ycganqIBkx/eSE8L7Fs/wC7Xyb4o8Y61411eTUNa1O51a8kHzT3Um9gMk7QOFUcn5VAHPTk16VHAzlrM9mhldSraVXY+rPjD+31dXwuNN8A2JsIR8r6vqEYMhHQFIz9z6yc+nSvknXNc1HxHqU2oateXF/qEx3S3FySzMfYnnH1/liqJNJXuUqNKgrR3PpMPh6NCPudQooorpNkrKwUUUUDPQ/2fPBH/CwvjH4Y0ZovMtpLtJroHvDGd7D8VDr/AMDr9bIzmMdOvUd/f8etfC3/AATu8EefrPiXxZNGCIEj062Y/wB5j5kv/jqx/nX3UmNoxwM4Ar5rHz561ux8lmdXnxCj2Jk6U6mRnIP1p9eWtjx73CiiimAUUUUAFFFFABRRRQAUUUUAFFFFABRRRQAUUUUAFFFFABRRRQAUUUUAFFFFABRRRQAUUUUAFFFFABRRRQAUUUUAFFFFADW7/hX51f8ABQz/AJLdpf8A2AYP/Si4r9FW7/hX51f8FDP+S3aX/wBgGD/0ouKCo7n6L0UUUEhXm37Sn/JvPxP/AOxW1T/0kkr0mvNv2lP+Tefif/2K2qf+kklAHo0P+rFPpkP+rFPoAKKKKACiiigAooooAKKKKACiiigAooooAKKKKACiiigAooooAKKKKACiiigAooooAKKKKACiiigAooooAKKKKAI5BlhXm3x30E6r4Me4QfvbGVbhT/s5w/6H9K9Kc4NUdUtYtRsLi0m/1dxG0Tf7pBB/nXl5hhVjsNUwz+2rEyjeLPioDGSOmSB9AcD9BRVvVtNk0fVLuyl/1lvK0J+i/Kv6AVUr+Zpx5JOPY8e1tAoooqBBRRRQAUUUUAFFFFABRRRQBZsNTvdKuBPY3MltKP44ZNjfnXofh74967pe1L5I9RgBwdyGKT/vroa8zor1MHmWKwD5qE7GkJzTsj6X8PfHPw3rO1LiV9MmZsbbtRt/BhXoVjfW+oQ+bbypNGejxtuBr4mq3pur3+kXAlsLyezlHO6GRk/M9K+3wXG1anaOMgmv7vxfM6I4iSdpn2spz70u6vmrQfj54g0wql/5OqRZ5O0ROP8AgQ4P1r0XRvj14d1UpHdtNpkp4zOmF/76719xg+JcsxloxqtPs916nTCvTm7I9SQ5FOrL0XWLLV4DJZXUN2mcb4X3Dp0PvWmMHNfVQlGcVKDumbadBaKKKsAooooAKKKKACiiigAooooAKKKKACiiigAooooAKKKKACiiigAooooAKKKKACiiigAooooAKKKKACiiigAooooAKKKKACiiigAooooAKKKKACiiigAooooAKKKKACiiigAooooAKKKKACiiigBjk54rO1TToNXtZbW6iSaCVdkkb8hlq7MBvBzjigYpaWakJNxlzQlZo+Q/jJ+zRceHvP1jwpDJeWA+eWxUfvYRnkxj/loOny9uT3rwIjDEehxgHIHsP89c1+mz/eIIGMd+hrw34x/s62HjKObVdEKafrSguyAZiuD6P6H0NfnuccPe1br4PfqfqOQcXyouOGzB3jsmfHdFXdZ0S+8O6jNp+oW8lrdwna8Upyw/H+Ie9Uq/OpxlCTjLdH7BCpCrFThs9goooqC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TA3Z79K6LwH4C1b4ia9HpelRKZGwXnb7sK55Zvw6e9SeAfAGqfETW00zTI1JbBmmb7sKf3m/XHvX3F8Ofh1pXw20GPT9OQGZ/8Aj4um+/K+ACT+Q/KvqclyWeYVFVrfAtj4vP8AiGnlC9lSfNiJLT+6ib4Z/DnTPhv4fXT9OUs+SZZ2+9K+ACx/IfkK7FAVUAnJ9ahtHDxsQScNjJFTN1r9ep040oKENkfglStPETdWpLmk9W+46ikXpS1oZhRRRQAUUUUAFFFFABRRRQAUUUUAFFFFABRRRQAUUUUAFFFFABRRRQAUUUUAFFFFABRRRQAUUUUAFFFFABRRRQAUUUUAFFFFABRRRQAUUUUAMbrSDj2rJ8T+J9H8KWJvdb1O00uzHWa8lWNfpk9T7V83/Ef9vXwZ4ZSe38N21z4mvFJVXAMNqD7uQSR0OVXHPXrWkKcqmkTalQq13anG59ROQGHzbfpyT7Yryr4mftKeAvhWJl1bWo5r9Tj+z7FvPnz7gfd/4FxXwL8Sv2q/iJ8TFmgn1ZtH05+BZ6VI0KMPRmzuce3A9q8fLs5LOMOeW6Yz9O34816lHLpPWZ7lHKZX/f6H1D8UP28fFniczWnhO1j8NWecC6lxNduOnAb5E4xyvOc181azruoeJNQlv9UvbjULyU5ee6kMkh78k896pUV7FOhSo6R3Pcp4ajh1amFFFFdG50WtoFFFFAgooooAKC2xSQN3BJH05H6BqK6/4ReCz8QviV4d8PlN0N9exJOf+mQO5/8Ax1WrObs+bsglOycuyP0i/ZJ8EjwN8DNBt3jEd3fKdRuAO7SgFf8AyGIx+FezL0qvYRCC2SJRhYgEH4DFWa+NlLnk5dz89nP2knPuFFFFSQFFFFABRRRQAUUUUAFFFFABRRRQAUUUUAFFFFABRRRQAUUUUAFFFFABRRRQAUUUUAFFFFABRRRQAUUUUAFFFFABRRRQAUUUUANbv+FfnV/wUM/5Ldpf/YBg/wDSi4r9FW7/AIV+dX/BQz/kt2l/9gGD/wBKLigqO5+i9FFFBIV5t+0p/wAm8/E//sVtU/8ASSSvSa82/aU/5N5+J/8A2K2qf+kklAHo0P8AqxT6ZD/qxT6ACiiigAooooAKKKKACiiigAooooAKKKKACiiigAooooAKKKKACiiigAooooAKKKKACiiigAooooAKKKKACiiigBrdaidPM4HoR+f/AOqpW603aKhpNNS6gfNfx98PtpnjBL2Jf3d9AWVv+mgGG/QLXmRfzAGDbgQMH8K+lvj14bOt+DXukH7+xYSqf9n+P9K+aCcsW7HkfTHFfz/xRhZYHMXNfDPY87ERvK4UUUV8la2hztWdgooooJCiiigAooooAKKKKACiiigAooooAKKKKAJre7uLOQSW0skMqnIaOXy/1/pXaaD8aPE+hhVa5N9GDki8XPHoHrhaK7sLjsVg5c1CdjSEpw1R73o/7RVhcbV1PTJbUk4aWKQOPy64rv8AQ/iB4f8AEOBZ6pbvKTgRM5Rx/wABPX618i0feIHLAc7V659a+xwfGOPou2IXOjojiZ3Pt1PmGR83vUo4HSvjvSfHWv6Ay/YdUuYlB4WQhl+mxvl/HrXdaR+0TrFkVGoWNreJ3MbtEx984I/DH419hhOMsDWdq0eRm8a8HvufRPU5xS9q8y0b49+G9SCi4eXTXJwTOAVz/vAn+n0rutL13T9bUPYX8N0DwDC+4f8A66+twmPwmNXNQq83kdF01dGqvSnU1BgH606vSjqtrAFFFFUAUUUUAFFFFABRRRQAUUUUAFFFFABRRRQAUUUUAFFFFABRRRQAUUUUAFFFFABRRRQAUUUUAFFFFABRRRQAUUUUAFFFFABRRRQAUUUUAFFFFABRRRQAUUUUAFFFFABRRRQAU1utOooA4L4n/CzRfiXaCDU4tlxGmILyMfvYTzyvr7ivjH4mfCTWvhbemPUIzdWTnEN/b8I+emV/hPqK/QOfAYndt+X0rM1fS7LXLGSxv4Y7yznXbJDKuVce/p9a+dzTJKGYxc7cs1sz6rJOI8RlFRQfv0+sP1PzaPHB6rwT60V718XP2Zr3wyZ9U8LCXUNOX5mssZmtxnnZ/wA9R7dhzXgzqUdlbhwfmAOQD6D/AD1zX5NjsFWwNTlxi5n0fc/c8uzPCZtBTwc7d12Eooorgd+qsetp9l3QUUUUgCiiigAooooAKKKKACiiigAooooAKKKKACiiigAooooAKKKKACiiigAooooAKKKKACiiigAooooAKKKKACiiigAooooAKKKKACiiigAooooAKKKKACiiigAooooAKKKKACiiigAooooAKKKKACiiigAooooAKKKKACiiigAooooAKKKKACiiigAooooAKKKKACiiigAooooAKKKKACiiigAooooAKKKKACiiigAooooAKKKKACiiigAooooAKKKKACiiigAooooAKKKKACiikLKoyzfd520ALXYfDT4Zar8TNbS0sYzHaxkG4u25SJT1/H0X+L8K2vhD8EdV+JmoC5lL2OiRP+/uQuc8A7UH8TEYz6Ag96+0vDHhjTvB2jwaZo9qlnZRHAjTnJx1JPUmvr8lyKpjpKvXfJBbL+Y+A4h4mp5c3h8M+apbW/wx9f7xV+HfgHS/h5oKabpcRwGzJcOcvM2AC7e/AHsABXWIQcgNuIODTYc7Tn1qSv1enCFKChTVktkfh9SrUrTdSrJyk9W31CiiitTMKKKKACiiigAooooAKKKKACiiigAooooAKKKKACiiigAooooAKKKKACiiigAooooAKKKKACiiigAooooAKKKKACiiigAooooAa3WmtimynDjls+3P6V5d8Qf2i/AXw4aVNa8RWq3MZ/49LOVp5s+hVM7en8WB704xc3aJpGEpu0T1IHngVFcXKQKzO4RFGWLHAH418PfEH/goZcytJb+DvD6W4JIS/wBVlD59xEhC+hyzkV82+Pvjh44+I5lXXvEl3dQMcfZFZorcfREGzv15+tejTwNWWsj06OWVp6yP0K+Iv7XPw5+HvmRy6v8A2vfx8fZNKHnODzwWOEHToWz7V8v/ABE/b78X+ITLb+FrSDw3angTy7bi4PvkgqvGOMHGM554+WyCAoOenGaSvVp4CEUmz26OW0abvKN2bHifxbrPjLUJL7XNYudTuH6y3UxkPXOBz8o5PyjA5PHNY3PHp2+lLRXoJKKsj01FR92KsgooopgFFFFABRRRQAUUUUAFFFFACr0r64/4J7eAzqfjHxB4qlj+TTrZbO3fGcSynJb/AICqkf8AbSvkZiwjcqN20HI/UfoGr9Rv2Q/Aa+A/gdoaSxiO+1HOo3Hu0gGw/wDftY687Hz5MO13Z5WZVuTDuPdnttuQU4GAD0xjHpUtMj6H60+vmWfIPcKKKKQgooooAKKKKACiiigAooooAKKKKACiiigAooooAKKKKACiiigAooooAKKKKACiiigAooooAKKKKACiiigAooooAKKKKACiiigBrd/wr86v+Chn/JbtL/7AMH/pRcV+ird/wr86v+Chn/JbtL/7AMH/AKUXFBUdz9F6KKKCQrzb9pT/AJN5+J//AGK2qf8ApJJXpNebftKf8m8/E/8A7FbVP/SSSgD0aH/Vin0yH/Vin0AFFFFABRRRQAUUUUAFFFFABRRRQAUUUUAFFFFABRRRQAUUUUAFFFFABRRRQAUUUUAFFFFABRRRQAUUUUAFFFFABRRRQBQ1a1jv7O4tZf8AVzRNGw/2SMH+dfG2taVJoeq3Wny/ftpGhP0U4X9AK+05cFue3I+tfOn7QPhz+zfE9tqkQxDeoFk/3xnP6Yr844zwiq4RYqO8NDnrw5437HlNFAJYZ/KivxbVbnmIKKKKACiiigAooooAKKKKACiiigAooooAKKKKACiiigAooooAKKKKACnwzPA6vExjlHR1O0j8aZRVR5k+aHQDrtI+K/ijQQq2+oyzIDkxTFZlP49R06f412+kftG3cYA1XSo50zy9rlcf8BbvXjVFe3hc+zLC/wAKs15S+H5GqqzirI+ntH+N/hfVsCW9OnydhdRsox9eldtp2r2Wqw+Za3KXURPDxsGH5iviuprS7nsZxLbzGGQdGWTaa+uwvG+KilHFU1LzWz9DdYlpe+fbO4L3xTuCM18qaR8YfFeiKBHqAuos5KXiB1/766jp0rttI/aRfhdT0suM8vZMcj/gJ5r6vC8XZbiNKjcH/e2OhV6bVz3QDPbNO5rz7SfjV4V1YAPfCxdjjbexlM/j0rtNN1Sy1OPfaXMV1H2eJwy/mK+ow2OwmL1oVVP02N01JXRfTkU6mp0PsadXooAooopgFFFFABRRRQAUUUUAFFFFABRRRQAUUUUAFFFFABRRRQAUUUUAFFFFABRRRQAUUUUAFFFFABRRRQAUUUUAFFFFABRRRQAUUUUAFFFFABRRRQAUUUUAFFFFAEE5AI4BOOMnivFvi5+ztpnjlZNS0sLpmtqM74wdkp9G7j6rz68V7XIATz6UmMCuXE4aniqbp1dmdeDxlfBVlWoTs0fm54p8Kax4J1WXTtWsnsrmPnDEFXGT8ykcFTg8j0PfNZLHdg+1fol458CaN4+01tO1i2WeEr8jY+eNv7yn1r5B+K/7P+t/D1pr21E+paKDxcRjfJEv/TRfQetflebcP1cF+8w38M/asl4pw+YtU8U/Z1O/87PKqKQMrqCp3Ljhs5B9x6fSlr5N2+zsffO/UKKKKQBRRRQAUUUUAFFFFABRRRQAUUUUAFFFFABRRRQAUUUUAFFFFABRRRQAUUUUAFFFFABRRRQAUUUUAFFFFABRRRQAUUUUAFFFFABRRRQAUUUUAFFFFABRRRQAUUUUAFFFFABRRRQAUUUUAFFFFABRRRQAUUUUAFFFFABRRRQAUUUUAFFFFABRRRQAUUUUAFFFFABRRRQAUUUUAFFFFABRRRQAUUUUAFFFFABRRRQAUUUUAFFFFABRRRQAUUUUAFFFFABRRRQAUUVPY2Fzqt5DaWsUlxcTNtihjGSzfT+Lt9OtVGKnJQ+09iZT5Yud+SK3ZXyVyQD8vJ29SK91+Cv7O0/iwx6z4iR7XSCwaK0J/eXHAIyf4U/nyK734O/s1W2geTrHiqNLrUFG+GyY74oTj7zH+Jv/AK1e/wDVEAfA9xX6Lk/DbbWIx3xdD8m4h4tjJSwuXSt3qd/IXRtPttK06KztIY7a2hASOGJdqoPQDtV+o4hhfxqSv0NK2iPyhtt3luFFFFMQUUUUAFFFFABRRRQAUUUUAFFFFABRRRQAUUUUAFFFFABRRRQAUUUUAFFFFABRRRQAUUUUAFFFFABRRRQAUUUUANbrTCQKJSAQCASema898d/HTwT8Nlk/t3xFY204/wCXVWLzH6RqC344xx14pxjKbtEqMJTdonoIIPamSldwLDPpheR+NfGfj3/gohY2olh8I+HZbyUHat1qj7Ys+ojU7vTqVr5x8eftPfEf4hiaO/8AEs9jaOcfZdL/ANGjI/uEr8zjnoS3+92HdTwVWfxI9Kjltar8R+jXjr46eBfhwJP7e8RWNtcLx9lSQyTH/tmoLevavnH4gf8ABRCyt/Mg8H+H3uWB2i81R9sZPtGpDY6dSPp6/D7yNKxdyxduW3Y6/wBPx5pK9KngKNP4tz16WVUab97c9N+IP7R/xD+I5lTVtfuLazbgWmnsLWNh12njLrz0OT715mxJOSVyeoRdoH4UlFehFRirR2PYhTjRS5dgooorZbFXvqFFFFMAooooAKKKKACiiigAooooAKKKKACiiigDr/hD4Hf4j/EnQPDuzdb310iTn/pkDuf/AMcVq/X6zt1tbWKBRhYlWMfgAK+D/wDgnp4B+3+I/EPi6ZMCyhFhaP6SP80jD/dUJ/38r7zjOUU4xnoPSvmcfPnrW7HyeaVeeuo9kTJ0p1RxHIb61JXlx2PFTuFFFFUMKKKKACiiigAooooAKKKKACiiigAooooAKKKKACiiigAooooAKKKKACiiigAooooAKKKKACiiigAooooAKKKKACiiigAooooAa3f8K/Or/goZ/wAlu0v/ALAMH/pRcV+ird/wr86v+Chn/JbtL/7AMH/pRcUFR3P0XooooJCvNv2lP+Tefif/ANitqn/pJJXpNebftKf8m8/E/wD7FbVP/SSSgD0aH/Vin0yH/Vin0AFFFFABRRRQAUUUUAFFFFABRRRQAUUUUAFFFFABRRRQAUUUUAFFFFABRRRQAUUUUAFFFFABRRRQAUUUUAFFFFABRRRQBFIu5vwrhPjH4d/4SPwPdLH/AK+0P2hD/u9f0ru5Tg/hUEiJICjAbGUg/X/9Wa83F4eGLo1KMt5pxG1eLPiYkE/L908j+f8APNJW5428PHwv4q1LTv8AllHMWi/65tyv6GsOv5or0Z4arKjU3i7P5HiNWdgooorAQUUUUAFFFFABRRRQAUUUUAFFFFABRRRQAUUUUAFFFFABRRRQAUUUUAFFFFABRRRQAUUUUAFS213PZTiW3mlhkHRo5NpqKineSalDoB2Ok/FzxTomPL1KS4TOTHcqr5/Hriu20r9pG4G1dQ0lZ8nl7clcf8BK8/XNeMUV9Bhs9zPCv3K7a/ll8K8l5GqqzSsj6c0f42+GdTwJb59PcnpcRFf1yRXb6brFjqsfmWV5FeL03xOGH04r4sqS3uZraUNBLLC45DRnafzr6rC8bYmGmKoxa7w3N1iWlqfba9T8vfmn4r5I0r4q+J9HI8jVp50B/wBXc7Zh+fUfSu00v9ou/j2jUNNguV/iNtI0J/8AHuCa+pwvGGW1nao3T9d/mbqvBrU+gu/SnDpXmWjfHTwxqGBPJPYsx6XKAKOn8Q7V22leJdL14f6BfWl56CJw1fT4bH4TFK9Crz3OhNNXRsL0p1Mj6HnPP5U+vUQBRRRTAKKKKACiiigAooooAKKKKACiiigAooooAKKKKACiiigAooooAKKKKACiiigAooooAKKKKACiiigAooooAKKKKACiiigAooooAKKKKAI3Pz49qrzwLOjoyhlZdpXHDdeD7VYfrSDFTLlatIHe6cT50+LH7Llrrwm1LwvssdSPzPZxt5cUhzztf+Fufxr5c1nRb/w/qM1jqNtJaXUZw0cibW+uP8561+lUmNx+lcb8QvhroPxH04WusWyvIFxDcJxJGeeR6/Svjc14dpYpOphnyT7fzH6BknFlXAtUMWnOHdfFH08j8+qK9D+J/wAFtb+G9y8z7tQ0vdhLiEdvSUfwn3+leetyeox6KcqPoe496/McThq+Dn7OrHl8j9owWLw2Ope1oSUl3QlFFFc70OpBRRRSGFFFFABRRRQAUUUUAFFFFABRRRQAUUUUAFFFFABRRRQAUUUUAFFFFABRRRQAUUUUAFFFFABRRRQAUUUUAFFFFABRRRQAUUUUAFFFFABRRRQAUUUUAFFFFABRRRQAUUUUAFFFFABRRRQAUUUUAFFFFABRRRQAUUUUAFFFFABRRRQAUUUUAFFFFABRRRQAUUUUAFFFFABRRRQAUUUUAFFFFABRRRQAUUUUAFFFFABRRRQAUUUUAFFFFABRTH4PAOe+3qRXtXwi/Zz1Pxq8Gpa0JNL0MHIB5luFwOF/uj1NdmGwdfGVFTw+z3PMx+Pw2W0nXxUuS2y/mPPvAfw71v4hasttpFsSiH99du22OEHux9fQd6+yfhL8F9F+GtoJIEF5qZGJdQnXbI3tt/hHXj8e9dr4Y8Oab4V0iLTtKtI7Kzi+7FF0zjrnv9a1wM96/VspyKhl65l8fU/Dc74lxOcS5UuWn0XkLCuFODkE8VJTV6U6vqfU+RvfUKKKKACiiigAooooAKKKKACiiigAooooAKKKKACiiigAooooAKKKKACiiigAooooAKKKKACiiigAooooAa3WmEgUsgy23P0xwa808eftAeAvhyJF1nxDapcqcG1t5fOuM/7i804xlN2iVGEpu0T0nOTwKbK4Rhu6HgYXnP1r4s8f/wDBQ+GPfb+DvDrzSA4W71ZiqH/tmpB9OrfhXzl47/aZ+I3xBMsWpeIL23tn4NnppFtEw/usUG5x7HP1r0KeCq1PiPSo5ZWnrI/R3x58fPAXw5LjXvEdjb3K8fZUkMkx/wCAKC3r2xXzr4+/4KH2MHmW/hDw7JcvnC3mqvthz7Rqd3p1K9a+HnYyOWJ+ZuWAxwf6fjzTa9GGAo0/i3PXpZXRg7y3PVfH37TvxH+IRlj1DxHPYWrcC20v/Ro2H90lfmcc9CW+vYeWO7SuXcsXJy27HX29Px5ptFd8YxirR2PYjRjSS9mFFFFbLYrV7hRRRTAKKKKACiiigAooooAKKKKACiiigAooooAKKKKACiiigAo4ALdWH8uv64C/jRXo/wCzx8Pv+Fl/GDw7o80e+x8/7TdA94Y/nYfiVRf+B1lUdoOXYic+VOXZH6K/st/D0/Db4LaFps0Yjv7hft14B2llAbb/AMBTYn/Aa9bXpUVsQYhg5X19fepq+PnLnk5Pqfn8p+0k5dwoooqCQooooAKKKKACiiigAooooAKKKKACiiigAooooAKKKKACiiigAooooAKKKKACiiigAooooAKKKKACiiigAooooAKKKKACiiigAooooAa3f8K/Or/goZ/yW7S/+wDB/wClFxX6Kt3/AAr86v8AgoZ/yW7S/wDsAwf+lFxQVHc/ReiiigkK82/aU/5N5+J//Yrap/6SSV6TXm37Sn/JvPxP/wCxW1T/ANJJKAPRof8AVin0yH/Vin0AFFFFABRRRQAUUUUAFFFFABRRRQAUUUUAFFFFABRRRQAUUUUAFFFFABRRRQAUUUUAFFFFABRRRQAUUUUAFFFFABRRRQAUnvS0UAeE/tGeHCp0/WYBgY+yy/iSU/UmvDlywye55+o4P6g19i+O9BTxN4a1DTiBvlhOw+jDlf1r4+mha2leF/vRsUP1B5/XNfh3GGBlhsasRS2nqzzsRC0lIZRRRXwHu/Z2Odu7CiiigkKKKKACiiigAooooAKKKKACiiigAooooAKKKKACiiigAooooAKKKKACiiigAooooAKKKKACiiigAooooAKKKKAClV2jcOrGMjo6nafzpKKqMkn7u4HR6T8RvEuhgfZtYuVA6CRhcLj02tx/Wu10n9orWLMr9vsra9XoTGWgY+/Qj8MfjXk9Fexhs6x+DdqVa1ul+b/yXoaqrOKsj6M0r9oPw/ekfaUuNPJ43yReagP1TJ/MD6V3Gl+NNE1tlWy1S1upGGQiTjd/3z1/OvjujbkjqwHO1ev1r6vC8Z4unb6xHm87Wv8ALobrE2VmfbyNuHy/MKkGfSvjrSvG2vaRt+xateIqniB2+T8q7TSv2gdesiPtdva369CM+S//AH10r6jC8Z4Gs7VVyPubrEwtqfSBGSOKUjivI9J/aE0S4K/b7O6syTjPEkY/4F1rtNI+Ifh/WXAtdWtWduBG0pRv++W6/WvqMLmuBxj5aNXm8jdTUldHVJ0p1RxMGXIIYHkEVJXtLbYYUUUUwCiiigAooooAKKKKACiiigAooooAKKKKACiiigAooooAKKKKACiiigAooooAKKKKACiiigAooooAKKKKACiiigAooooAo38Ed2skEsaSRSJtdZBuDDngj0r51+Kv7LVtqHnal4SH2O6Pztp4fy4X9SjfwE+nfFfSUmPMHrio0QBuv4Vw4vB0MbTdOqj0MFmWJy2qqmFdu5+a2saNfaBqEtlqNrJZ3UZ+aKRdpH4f59apV+hXj74aaF8RNPe01e0jkwuI7j/lpEeeVb+H+tfIvxR+Amu/D6RruLzdT0ZW+S6hTdJH/vp/AAP4vevyvMeHq2CvUw38M/acm4qw2YyVPEy5Knb+Znl9FBKl2Kndzy27cCfY0V8tp9nY+7d29Y8vkFFFFAgooooAKKKKACiiigAooooAKKKKACiiigAooooAKKKKACiiigAooooAKKKKACiiigAooooAKKKKACiiigAooooAKKKKACiiigAooooAKKKKACiiigAooooAKKKKACiiigAooooAKKKKACiiigAooooAKKKKACiiigAooooAKKKKACiiigAooooAKKKKACiiigAooooAKKKKACiiigAooooAKKKKACiiigAooooAKKKCpZWA2qCPmY/ewO1BLCr2i6FqHiTUYrDS7SW9vZSFWODlwPX/AGR6mu4+GHwT1z4mXCXUaNpukIf3l7IvmFh/dVP4jj8s19ifD/4aaD8OtPW10e2RJSMS3JbdLKR1ya+pyrIa2ParVvg6HxWd8UYbK1KjTjz1e/8AKzy/4TfswWHhkwan4iaO+1NTvFunMEB46HufevfLdFhjVI1AUDjHSnxksM9j2x0pWHHJxX6phMJRwcOWlsfiWOx2JzGo6uJqXbJFOQadUcIAU4OeakrtWxwadAooopgFFFFABRRRQAUUUUAFFFFABRRRQAUUUUAFFFFABRRRQAUUUUAFFFFABRRRQAUUUUANbrTCQKSXkgdz0xwfzrzjx/8AH3wH8NVddb8QWsd0vW0t5fOuD/wBctTipTdolRhKbtE9HGCelNmdVxkE/TtXxV4//wCCh8aGS28HeHXlkBwt5qzlU/79qQfTq34V82eP/wBov4h/EZpY9Y8SXcdq/BtLBvIgI67WVB84575Pv0r0KeBq1PiPSo5bWq/Efo149/aL+H3w3Z01nxFZi7X/AJc7R2nnzzwUQHHp82B7186ePf8AgoeieZb+D/DZZ84W61htqn6RoRn67zXxS3Bzzk8kYIAPsD0HtSV6dPAUafxbntUsqo037x6Z47/aO+IfxGMsereIr2K0b5fsmnMlrGR/dO0fOvPQ5PvXmZYsSSeSeQF24P0ooruUYxVo7HrRpxpL3dgooorVbDvfUKKKKYBRRRQAUUUUAFFFFABRRRQAUUUUAFFFFABRRRQAUUUUAFFFFABRRRQAUUUUAKq7toPy/OCG+nUV9y/8E8/h19k0fXPGlxF5ZvWFhZn+7Evzu34sVH/Aa+H7Cwn1O+trS2j86eeVII4v77ucKv8AwI4Ffr58KPBUHw3+HegeHLfBFlbKsrD+OU/NK/8AwJyzf8CrycwnyxUV1PDzWt7Kjyd2djAAsYGNpySR7nk/zqWmRdG+tPr55ny7CiiikIKKKKACiiigAooooAKKKKACiiigAooooAKKKKACiiigAooooAKKKKACiiigAooooAKKKKACiiigAooooAKKKKACiiigAooooAKKKKAGt3/Cvzq/4KGf8lu0v/sAwf8ApRcV+ird/wAK/Or/AIKGf8lu0v8A7AMH/pRcUFR3P0XooooJCvNv2lP+Tefif/2K2qf+kklek15t+0p/ybz8T/8AsVtU/wDSSSgD0aH/AFYp9Mh/1Yp9ABRRRQAUUUUAFFFFABRRRQAUUUUAFFFFABRRRQAUUUUAFFFFABRRRQAUUUUAFFFFABRRRQAUUUUAFFFFABRRRQAUUUUAFFFFAEM3UdMn7ufXtXy/8a/C/wDYvjWW4ijxBqB86KUdpOjj9M/jX1G3WvOPjh4X/t/wi9zCm67sT5qn/Z/j/Svk+JsvWY5dOmt1r9xjWhzxv2PmMMGVSowvY+vvRS/wKdu3Iz/h+mKSv575nLVnlBRRRQAUUUUAFFFFABRRRQAUUUUAFFFFABRRRQAUUUUAFFFFABRRRQAUUUUAFFFFABRRRQAUUUUAFFFFABRRRQAUUUUAFFFFABRRRQAUUUUAFFFFABQ3IAY7V9feiigDY0nxXrGiY+warNbkHICsdp+o6V2mlfH3xHY4F3HFexjglogrH8RXmdFelhsyxuD/AINWaXZbGqnNKyPf9I/aH0ifH9oWVxZSE/eXDpj1459a7fR/iV4b1shbbVrYyMceW7FG/I18k0H0HWvqsJxljaNlVXOvPc3WImlY+3YZFkXchDKe4OalzXxjpvijVtFcGyvprNRz8rNtJ+nSuz0b49eJtOZftRhvogerRBWP4ivrMLxrgp/7xD2ZusTC3vbn00cE9M0pxXjulftE6VOV/tPTbi1Yn/Wrh0H9a7bR/iT4d10hbbVbZnY8RuxRvyavrMLnOAxv+71ea/Q1VSElc66PpTqigkEke5SGHYg5H51LXtrYvR7BRRRTAKKKKACiiigAooooAKKKKACiiigAooooAKKKKACiiigAooooAKKKKACiiigAooooAKKKKACiiigCOTk1XuUWZDGy71YYK44x7+1WHPzfhTRg8VMtdHsxK97xPnr4q/su2PiLz9T8Myx6dqJ+Z7XH7iU9T/uk5HPtXy1r/h7UPDGpy2Gp2clldJ/A5yCOmVPccHn61+lIBD9e1cx428A6P4/0x7LWrVbqPqjj5XjPqpHevkMz4epYtOpQ+M+9yXiyvl1qWKjzw/8AST87aK9h+J/7NmteCxcahpGda0sfMeN00Q56r36df8K8fYYO3cSV4+YYP4jtX5lisFXwVT2dXc/Z8DjqGZ0/a4OtzrqhKKKK5JKzsd909UrBRRRUjCiiigAooooAKKKKACiiigAooooAKKKKACiiigAooooAKKKKACiiigAooooAKKKKACiiigAooooAKKKKACiiigAooooAKKKKACiiigAooooAKKKKACiiigAooooAKKKKACiiigAooooAKKKKACiiigAooooAKKKKACiiigAooooAKKKKACiiigAooooAKKKKACiiigAooooAKKKKACiiigAopCOMs3yrzt967r4b/B/X/iZfqLKI2lirfvb5zhUHouOWb2X1GSoxnehhqmIqKFKF2zjxWJoYOm6+JnZI4yx0661S9itrO3e6uJTsSKMbyx/3f619N/Cb9lyO3MGqeLVWdlIaLTkPyIcA5f1/3a9Z+GPwg0D4a2QSwiW4vukt9MAsjcDsOAPYfqck96uO34V+lZVw7DDNVsW+aXRdj8bzvi6rjr0cCuWHfuM0y3itLVYIIlhhj+VY4+FUY7Dt9KuVHCDtOTnmpK+5W21j881e7uFFFFMAooooAKKKKACiiigAooooAKKKKACiiigAooooAKKKKACiiigAooooAKKKKAGt1pjYFOY/MBXMeNfiB4c8B2RufEOs2Gk2+Mg3kyqW/wB1Ty30XmklKTtEqKcnaJ0YZc8D9aVmC8Hv2r5K+IH/AAUC8M6B5kHhXS7nX7ocLc3ANtbZ9hhpG9cbVHP3vT5p8f8A7XXxK+IHnQvrQ0WxfgwaQPs7Y9CwJk7+uK76eCrSV5HpUcuxFXdaH6IePPjN4J+G0RfxD4itNPcDiBmLzN16IoLY4POMe9fNnxA/4KHWNr5tv4P8OyXrg7Vu9UfbEfcRqd35la+Hpp3upWlldpZWOXkeQuzn1YnnNMr06eX0YrmluevSyqlTfv7nqPj79pr4i/EV5Y9S8QT29q3yiy0r/Ro8f3SV+Zxz0Jb69h5e7F2LHdvblg2OD/T8eaSivQjGMFaOx7EKcaKXLsFFFFbLYq99QooopgFFFFABRRRQAUUUUAFFFFABRRRQAUUUUAFFFFABRRRQAUUUUAFFFFABRRRQAUUUUAFFFFABRRSM20ZY7FAJDe/p+WT/AMBrNrlfMNy5l6Hv/wCxX8Pf+Ey+MNtqlwgbTvD6fb5SenmfdiH5kv8A9sq/TRFwRxjHavnT9iL4bDwN8IItTuoRDqOvyC8k9olAWAf8CBL/APbSvouNgUHbqMfjivmMbU9rUfkfF4+r7as/IkTofrTqRelLXEeaFFFFABRRRQAUUUUAFFFFABRRRQAUUUUAFFFFABRRRQAUUUUAFFFFABRRRQAUUUUAFFFFABRRRQAUUUUAFFFFABRRRQAUUUUAFFFFABRRRQA1u/4V+dX/AAUM/wCS3aX/ANgGD/0ouK/RVu/4V+dX/BQz/kt2l/8AYBg/9KLigqO5+i9FFFBIV5t+0p/ybz8T/wDsVtU/9JJK9Jrzb9pT/k3n4n/9itqn/pJJQB6ND/qxT6ZD/qxT6ACiiigAooooAKKKKACiiigAooooAKKKKACiiigAooooAKKKKACiiigAooooAKKKKACiiigAooooAKKKKACiiigAooooAKKKKAI2GW/DFQXUSyRsj4KMpBz+v6E1Ybg0npms2ou7foN7Hx1428Onwt4p1DTv+WccpaL/AK5tyn/jpFYVe7/tGeG/tFpaa3CMSQYt5j6xknH6k/nXhJGGP+fav5yzzBSy3MZQj8L2PIqfGxKKKK8C1tDIKKKKACiiigAooooAKKKKACiiigAooooAKKKKACiiigAooooAKKKKACiiigAooooAKKKKACiiigAooooAKKKKACiiigAooooAKKKKACiiigAooooAKKKKACiiigAooooAKDkjAXn+9RRQBqaZ4q1fRHX7BqVxasOdqMfLP1HQn/61dxpHx+8R6e6i8ittQj7gRhXP4jivM6K9XC5njsFb2Nay7GqnUSsj6F0n9oXRbgqNQtbuxJOOQroPx6/hXb6P480DXiPseq28sh4CeYVb/vk9frXyHR1IHLAc7V6/WvrMLxlj6VvrEeZd+5tDETWjPt1MOMr8w9alHA6V8caX4217RSq2er3cKrz5bt8n0xXd6N+0PrdkyrfWVvfxjglWMLfngj9Pxr67CcZ4Gu7VVyvudEa8HvufRfXoKUZry/SPj34c1NlS7+0aczcFpACgP+8hJ/QV3mk+ItM1pd+n3sF2PSJwx/8A1/WvrMLj8JjfeoVebyOi6aujWQ5FOqOI5BwSee/apK9UAooooAKKKKACiiigAooooAKKKKACiiigAooooAKKKKACiiigAooooAKKKKACiiigAooooAgmAJwVB479K8W+Kn7OWi+OTLeaeq6Xqx58xE3xytycOO3b5v8ACva5PvfhSA1zYjDUsVTdOrG6Z14XFV8FVVWjOzR+dHjfwBrnw/1H7JrNnJbGQ/u5YW3RNjuD6cVzrHcxbGCeT7n1r9Jte8O6d4msJLLUrSO9tZBho5Og96+W/ir+yvd6MJNT8KO19aj5msXOHjHfZ/eHtX5jmXDNTCp1cI7w/l7H7Bk/GNHFtUceuWf83c+fKKfc20tncywzI0cqNtaNxh1Pow7H2plfGOy2VvI/Rk1JXi7ruFFFFIoKKKKACiiigAooooAKKKKACiiigAooooAKKKKACiiigAooooAKKKKACiiigAooooAKKKKACiiigAooooAKKKKACiiigAooooAKKKKACiiigAooooAKKKKACiiigAooooAKKKKACiiigAooooAKKKKACiiigAooooAKKKKACiiigAooooAKKKKACiiigAooooAKKKKACiiigAqS2tLi+uore2iM08hxHGo3sx9FX1966r4e/C7XfiVqHkaXbkWwbbNdynEUY4J/3m5HH0r7B+F3wT0H4ZW4lgQXeqMPnvZhhh0+VR2Xqce5r6PLMlr5jJSf8PqfI51xJhMpi6afNV7djyL4SfsvGZotU8WsUGQyaYDncMA/vPTvx7V9PaXp9vpdjDa2kKW9vEu1Io/uqPQU+N8qT5mTn0p6AAE5zX6vgctw+Xw9nQR+H5hmuKzWpz4ufpHt5E0QIBz61JUNvjYcHPNTV6OvU8rV7hRRRQAUUUUAFFFFABRRRQAUUUUAFFFFABRRRQAUUUUAFFFFABRRRQA1utKvSlqKQkSD7w9COc+2KAHNjNHavKfiN+0l4E+GDzJq3iC2kvF4/s+wY3Fxu9CF4X/gW0e9fLfxI/4KC65ftLbeDtFj0mLot9fstxN9RGDsXjHJLj2rqp4edXY7KOErVtYo+6dY1Wy0S2ku7+7isbWNctPPIERB6sTwB718/fEX9uL4f+DRJDpUk/iy9ThY9OCmDdz/AMtmwPxXd9K+AfGfxK8TfEO8N14j1671dmO5UnucRxn2ThR9FAHt1rmyxYkklj3Y9D9K9Onlygr1D26OU8utU+g/iD+3B8RfGnm2+mSw+FrRiQBpkfmXAX0aV8Ef7yAfSvBdU1a81u+lvL+6uL26kOXnupmldj7s3J/GqtFenTpUqesD2KdCjR+AKKKK6L31N731CiiigQUUUUAFFFFABRRRQAUUUUAFFFFABRRRQAUUUUAFFFFABRRRQAUUUUAFFFFABRRRQAUUUUAFFFFABRRRQAUUUUAFdh8IvAU3xN+I+g+HIRgXlwFmlHWOIfM5/wC/ayH/AIBXILuBG3arNnDfxcDkV9q/8E9fhiCut+N7mFo1kUadYbuoXh5W/H5B+FcWKq+xpvzOXE1fYUZeZ9r6XZw6fp1tbW8Xk28MaxxxD+BQAAPwxVuordg6EjnnqO/vUtfKXvqfCXvqFFFFABRRRQAUUUUAFFFFABRRRQAUUUUAFFFFABRRRQAUUUUAFFFFABRRRQAUUUUAFFFFABRRRQAUUUUAFFFFABRRRQAUUUUAFFFFABRRRQAUUUUANbv+FfnV/wAFDP8Akt2l/wDYBg/9KLiv0Vbv+FfnV/wUM/5Ldpf/AGAYP/Si4oKjufovRRRQSFebftKf8m8/E/8A7FbVP/SSSvSa82/aU/5N5+J//Yrap/6SSUAejQ/6sU+mQ/6sU+gAooooAKKKKACiiigAooooAKKKKACiiigAooooAKKKKACiiigAooooAKKKKACiiigAooooAKKKKACiiigAooooAKKKKACiiigAooooAyfEmlRa5pF5YTKCk0RTn36V8datp0ukapd2U67ZYJDGw+nH8sV9qynDHJ4wCB75r5+/aC8LCz1W11qL93bXgEc7/wB2UZKH8c4/CvzfjLL44jCrFx3hoc9enzxv2PIKKXJZVLDYccp/dPf9efxpK/GGmtzzEFFFFIAooooAKKKKACiiigAooooAKKKKACiiigAooooAKKKKACiiigAooooAKKKKACiiigAooooAKKKKACiiigAooooAKKKKACiiigAooooAKKKKACiiigAooooAKKKKACiiigAooooAKKKKACiiigAp8MzwOrxMY5R0dTtI/GmUVUeZPmh0A67Rviv4o0HasOpPLHnJjm23Gfw6jpXfaN+0a8ZVdW0tpVPWSzJBH1U814nRXvYXPczwdnCbt/e+H5GkKs07I+ptJ+MXhfWHA/tNbNzwI7xDGf8Avrp+FdpZ3cN5D5kEqzRnoyEEH6EV8Tr0q3p+tX+jTB7C8urORv4rd2TP1PQ19dhON60bfWqUZecN2dUMQ1pM+1FORxzQTXzLo3x38SaViO7eLU4lOD50QQ/99Dqfeu+0b9obRbxgmowTae7cbyd6fp0r6/BcUZbjGkqji+z3XqdEa1NvQ9dXpS1g6J4u0bXSP7P1K1uHPSNJ/m/75rdGSTz3r6yFWM4qUHdPqa3T1Q9elLSL0pa2WoBRRRTAKKKKACiiigAooooAKKKKACiiigAooooAKKKKACiiigAooooAKjkBJUg4xyTTm60q9KAPNfiX8FPD3xIjeS6tPsepbcJqMJxKuMkD3GSePevkr4k/BjxF8OJnluYDdaaWwmoQ8Bh23Ds3HT6V99SH98B321SmtYrqOaCaNHhkXa6SDcrD0I9K+czLI8LmKc5Lln3Pqco4jxuUyUItSp9pf+2n5pZJJydwHQ0V9YfE/wDZYsNa87UfCZ/s+7+8bFmxBIe+D/BnP6V8x+IPD2peGNUlsNVtJLO6Tnyn5GORlW/iHB+b6+lfmGPyrFZdK1Vcy79z9oyrO8Bmq/cycZdnujLopW60leQ/Sx9Fa27uFFFFSAUUUUAFFFFABRRRQAUUUUAFFFFABRRRQAUUUUAFFFFABRRRQAUUUUAFFFFABRRRQAUUUUAFFFFABRRRQAUUUUAFFFFABRRRQAUUUUAFFFFABRRRQAUUUUAFFFFABRRRQAUUUUAFFFFABRRRQAUUUUAFFFFABRRRQAUUUUAFFFFABRRRQAUUUUAFFFbnhDwVrHjvVF0/R7MXUrfeZm8tYh/eZ/4R/PpWtOFStNU6ULswrVIUKbrV3yRXUxY4pJXCoJWY4CpCN7OfTb/Wvf8A4Sfsw3Ou+TqniofZbAgPHYK3zuOo3H+EdeO9er/CX9n3R/h8kd5eEajrPX7TIu1Lc4HEY7c969dUAA9R9eor9HyrhyMLVsaveWx+R55xhOunh8A7Re8u5BoGkWehaZHY2FvHa20XCxRrtVfw7VpVFB90855qWvvlZKy2PzBycnzSd33CiiimIKKKKACiiigAooooAKKKKACiiigAooooAKKKKACiiigAooooAa3WmkimzDLDnHoAcE15T8S/2kfAfwtEsera3HLqEY50+xbzp8+hAwB0/iKinGEpu0TSEJTdonqjHLcD9axfFXjDQ/Blh9u17VbbSLJc/vrmVYwT6DPJP+7zXwp8Tf2+vE3iFpbXwnYReH7XoLy5xNct15UH5EOPQt9ew+afEfivWvF99Lfazqd1qt3J1nu5C7gf3c+mSenHNenRy6ctZnrUMrnL3qsrI+6PiZ+374Z0Ay2fhDTpvEV2vyrc3m6G1z/s8F3+h29etfLHxG/ad+InxJM0Wo65NY6e/H2DTD9mjI/uttyzDnoSfrzXlOelFexTwdKn8O57dHA0qDvCN/MGbedx25PUJjA/w/Hmiiiuy1tD0PlYKKKKACiiigAooooAKKKKACiiigAooooAKKKKACiiigAooooAKKKKACiiigAooooAKKKKACiiigAooooAKKKKACiiigAooooAKKKKACiiigC1pOlXOuarZ6dZR+de3cq28EX992OAv/AjgV+vnwl8C23w1+HWheG7UDZYWypI4/5aSn5pX/4E5dv+BV8HfsK/DX/hLfibN4iuoQ+n6BHvTP8AFcScIPwAY/jX6NxjbxnJ9R39P0r53Ma15cnY+XzWteSh2Jl6U6kXpS15KPDYUUUUCCiiigAooooAKKKKACiiigAooooAKKKKACiiigAooooAKKKKACiiigAooooAKKKKACiiigAooooAKKKKACiiigAooooAKKKKACiiigAooooAa3f8K/Or/goZ/wAlu0v/ALAMH/pRcV+ird/wr86v+Chn/JbtL/7AMH/pRcUFR3P0XooooJCvNv2lP+Tefif/ANitqn/pJJXpNebftKf8m8/E/wD7FbVP/SSSgD0aH/Vin0yH/Vin0AFFFFABRRRQAUUUUAFFFFABRRRQAUUUUAFFFFABRRRQAUUUUAFFFFABRRRQAUUUUAFFFFABRRRQAUUUUAFFFFABRRRQAUUUUAFFFFADW61zXj7w2nirwxe2DD53QtEfSQcr+tdI33hUTfex69awr0vb0p0n1QW5k0fEtxA9tPJFJ/rEYq/+8OD+oNR16X8dPCQ0XxQl/D/x76idx/66c5/QCvNjz9e/1r+Z8xwby/ESoy2TPHlHlbiNooorz3a+hAUUUUgCiiigAooooAKKKKACiiigAooooAKKKKACiiigAooooAKKKKACiiigAooooAKKKKACiiigAooooAKKKKACiiigAooooAKKKKACiiigAooooAKKKKACiiigAooooAKKKKACiiigAooooAKKKKACiiigAooooAKKKKAHI7K42sYyOQ6nafzrqtG+J/iXw+VFvqTTRr/yzuisq4+vUfSuTorpoYmvhZc9GdmXCU4O6PbdC/aMI2rrOnNjPM1rlcf8BPJ+teg6J8VPDOuYEGpW8EzHAjuG2N+Rr5RoOSMBef71fXYLjHHYe0ay50uh0RxM7n25AyzLvXDA9GDZB+lTfdHSvjXR/F2saC6/YNRkt8HJTd8h+or0LRf2h9UtGVNTsI71eheAeWcfXpX2+C4xwVd2rw9mzojWg3rufRAoNeeaD8a/DWsuEku205/7l4rICf8Af+6a7y0uIbyLz7eVJon5DoQQfoRX2WGxmHxkebDzudCaeqLMfSnU1elOrvV7agFFFFMAooooAKKKKACiiigAooooAKKKKACiiigAooooAKKKKAIZAd+eoxXNeNvAuiePdMNjrVolzCfus33oz/eU/wAJ966STHnAk4OOmKa2A2d2D9KidONWLhON0XCpKlJVIvla2Z8ZfFD9mfV/CQmv9EkbWtLT5ijLuni69R/Fxj5vw7V4s6NG5Dgg/wC0cn8fT6V+mhb5sflg8/lXlHxQ/Z40H4gpLc2yDSNYPJu4EBEh5Pzqfr1HNfA5lwxCSdbCK0j9NybjOUGqOarnXSfY+IaK6v4gfDLxB8OL4w6vZt9nPMV3A2Y3GcZx1HToea5TkE5GD396/OqtGph6jjW+Jbn6zh8RSxcFOhPnXSXcKKKKyvfU6tXuFFFFABRRRQAUUUUAFFFFABRRRQAUUUUAFFFFABRRRQAUUUUAFFFFABRRRQAUUUUAFFFFABRRRQAUUUUAFFFFABRRRQAUUUUAFFFFABRRRQAUUUUAFFFFABRRRQAUUUUAFFFFABRRRQAUUUUAFFFFABRRRQAUUUUAFFFFABRRRQAUoPBXBw3Ur1OO1T2NhcapcxWlpFJcXMzbUij6sa+ovg/+zHb6S9vq/ilEvLpcNFYH/UxccF/7zZ7V6+XZZiMxqWorlit2eDm+dYfKaXNWfNJ7I8v+FH7PesfEJ47/AFCNtM0QnJdwGlmAA4UdF69W/Cvr/wAHeDNH8D6VHYaTaLaQLyVXO52xgsxPLHAHJ9BW5ZoscIRF2IOAvTH4dqkbnqcCv1nLsow+Xx9xXl1fc/Cs2zvFZvPmqvlitl2JI+h+tPqKAgqcHPNS17Z8+mnqgooooAKKKKACiiigAooooAKKKKACiiigAooooAKKKKACiiigBjDmkxWF4v8AGmieCLE3+vapa6VZqM+bdSiME88DP3j/ALIyfavlL4qf8FA9P01prLwNpo1G4U7BqOoqVt88/diGHbsednXvW1OjOo9Dpo4epXdoH19qN/babBJcXc8dtbxruklmYKiKO7MeAK+cvij+3P4K8Fma00Hf4q1FThTaOI7UHPQykMW6fwK34V8MfEH4xeLvileNJ4i1y4uE3ZS1LutuvssKgAde4B/DBPGMdxOSM99p4/8ArV61LL1F81Q9yjlXJrWPY/iX+1h8Q/iWJbeTVDo2nNwbLSgYkZfRnyZHHtnH06V467GRizDBbn7pUfkeabRXrRpxpL3Nj3aVGFJL2YUUUVqndXNG23qFFFFMQUUUUAFFFFABRRRQAUUUUAFFFFABRRRQAUUUUAFFFFABRRRQAUUUUAFFFFABRRRQAUUUUAFFFFABRRRQAUUUUAFFFFABRRRQAUUUUAFFFFABQFJdQpwWOd393H/6x+VFeyfsofDD/hZfxf01LmMSaRpp+33uem2M5Rf+BOV/KsatT2cGzKpL2dOU+x94/ssfC8fCv4P6Pp81uINUugb68H9ySQLhP+AIET/gFewJ3+bdzzUdsSY+Rhs81PXyE5c8nJnwU6ntZOb6hRRRUEBRRRQAUUUUAFFFFABRRRQAUUUUAFFFFABRRRQAUUUUAFFFFABRRRQAUUUUAFFFFABRRRQAUUUUAFFFFABRRRQAUUUUAFFFFABRRRQAUUUUAFFFFADW7/hX51f8FDP+S3aX/wBgGD/0ouK/RVu/4V+dX/BQz/kt2l/9gGD/ANKLigqO5+i9FFFBIV5t+0p/ybz8T/8AsVtU/wDSSSvSa82/aU/5N5+J/wD2K2qf+kklAHo0P+rFPpkP+rFPoAKKKKACiiigAooooAKKKKACiiigAooooAKKKKACiiigAooooAKKKKACiiigAooooAKKKKACiiigAooooAKKKKACiiigAooooAKKKKACiiigDjvin4WPi3wrdWkWDdxqZbfP/PUD5T+W6vksrsJXup2n8OK+3pvvHHBAz9fQV8v/ABo8JDw94ra5gUCy1E748fwv/EPzBP41+VcbZbzxhmFP7Ok/8PT8TixML2ZwFFCklF3NuboaK/JL31OJqzCiiigQUUUUAFFFFABRRRQAUUUUAFFFFABRRRQAUUUUAFFFFABRRRQAUUUUAFFFFABRRRQAUUUUAFFFFABRRRQAUUUUAFFFFABRRRQAUUUUAFFFFABRRRQAUUUUAFFFFABRRRQAUUUUAFFFFABRRRQAUUUUAFFFFABRRRQAUUUUAFFFFABRRRQAVf0rXdS0OUPp99PZux/5YsefqOlUKKuNSpTkp0nyNdRnqWgftAa7pu2G/gi1OFW+ZwPLkHTuPl/rzXpGg/HHwzqrbZ530yZv4LpcL+DDivmWivrcHxVmeDaVSftIm0K046I+17C+t9QgE1tOlxEejowIP5VbzgV8VaZreoaNMJLC+ns3zn9y7c/UdK9E8P8A7QGt6btj1CKHUogeWA8uTH1Hy/nzX3WC4yw1ZqOJjyM7I1oPfc+kVORQa858P/G7w1rbBJZ30+XOcXS7Fz/vj5a76zniu4vPglSaN+Q6EEH6Eda+2wuNw+NjzYedzoTT1Raj6U6mr0p1d6vbUAooopgFFFFABRRRQAUUUUAFFFFABRRRQAUUUUAFFFFAGVrelWetwSWV9bx3NtMm10k6EemK+bPid+ykVSW/8IOrOvzHTrg7FxycI3rX1E/Mw+bt0xUfBcjfn2xXm47L6GYQ5K622PVy7NcVlVTnw0+W+6/mPzS1PTbvSL6a1vraS0uY2w8Mg5U/Xv8AWq1foL8QvhhofxGsTBqtpHJMq7Y7pflmi7jbj73JPB45r5L+J37P/iH4fmW7gjk1XRx/y9wKDIg/6aIOB+HHNfmWY8P4vBXqUPg6n7NkvFOFzG1KvP2U+i/mPLqKRVAHA+U8g5yD7j0+lLXymnQ+3V7aqwUUUUhhRRRQAUUUUAFFFFABRRRQAUUUUAFFFFABRRRQAUUUUAFFFFABRRRQAUUUUAFFFFABRRRQAUUUUAFFFFABRRRQAUUUUAFFFFABRRRQAUUUUAFFFFABRRRQAUUUUAFFFFABRRRQAUUUUAFFFFABRRRQAUUUFSysBtUEfMx+9gdqCWFdJ4G8Aaz8QtXXTtGgMjn/AFsxOI4V/vOf4R1x6niur+EfwO1P4nXSXtwJNM0GJh5l0v8ArZOnyp+GM+xr7L8JeE9L8GaJDpej2y21ohzhf4mwAWPucD8q+tyjIamParV3yQ6L+Y+Dz/iillqlhcMlOp1v8MfX+8cv8Kfgro3wxsxJAovNVcYmv5l2s3A4Udl4P869IUfLg9O30pseDnHrzUhGa/U6GHpYWKhRjZdj8Rr16uKqSqV5OTe7e4sYwKfTIxgH60+uv1MLW0QUUUUAFFFFABRRRQAUUUUAFFFFABRRRQAUUUUAFFFNZd3HagBrgE80dBXB/E340+E/hLaifxFq8Vi7Juitgplml68Ki5POMZOF9+tfG/xX/b48QeIPPsvA9j/wj9pyq392qy3Djnov3Iz+J+tdNLDzqv3TsoYWriHaOx9o/Ef4p+FfhjZfavEutW2lqy5ijdiZpTnoka/Mx4/h/GvkH4p/t/396JrDwJpR0yEcLqmoxq8p/wByH7qn/e3deRXyVq+uaj4k1CbUNUvp9QvZWzJPcyGRz+P+HFUmr2aOAjDWe59BQyynS/ibmx4q8Y65421KTUPEGrXGq3UnWS6bLAZJ2gcBRkk4UAc9OtY2Txldo7CiivVSUVZHsRiorljsFFFFMYUUUUAFFFFABRRRQAUUUUAFFFFABRRRQAUUUUAFFFFABRRRQAUUUUAFFFFABRRRQAUUUUAFFFFABRRRQAUUUUAFFFFABRRRQAUUUUAFFFFABRRRQAUUUUAFFFFABt3Yy2AASPY+v4DP51+k37Evwq/4QD4WRaveQeRqmvlbuVf7kKjECfkS3/A6+If2e/hlJ8V/ilo2ilM6fHMLu+b+7BGcsfxO2P8A7a1+stnAlpBHBEoSJAFVR2AGMV4mY17JQPnc0r2tTJbXHlnaMAMQB6Y4qamr0p1eFax85awUUUUAFFFFABRRRQAUUUUAFFFFABRRRQAUUUUAFFFFABRRRQAUUUUAFFFFABRRRQAUUUUAFFFFABRRRQAUUUUAFFFFABRRRQAUUUUAFFFFABRRRQAUUUUANbv+FfnV/wAFDP8Akt2l/wDYBg/9KLiv0Vbv+FfnV/wUM/5Ldpf/AGAYP/Si4oKjufovRRRQSFebftKf8m8/E/8A7FbVP/SSSvSa82/aU/5N5+J//Yrap/6SSUAejQ/6sU+mQ/6sU+gAooooAKKKKACiiigAooooAKKKKACiiigAooooAKKKKACiiigAooooAKKKKACiiigAooooAKKKKACiiigAooooAKKKKACiiigAooooAKKKKAGMBv8AeuJ+LPhQeKvCVzCihrmD9/Dn++v/ANbNds33vwqKTGGwMkjp6+n9a4sTQWKpToz6rQUo8ysfERGCRt2gHge3b9MUld/8aPBw8NeKzPbgfYdQ+eMD+B/4h+YJ/GvP1JKLubc3Q1/M+LwssDXnhpbxdjyZx5ZNC0UUVyGYUUUUAFFFFABRRRQAUUUUAFFFFABRRRQAUUUUAFFFFABRRRQAUUUUAFFFFABRRRQAUUUUAFFFFABRRRQAUUUUAFFFFABRRRQAUUUUAFFFFABRRRQAUUUUAFFFFABRRRQAUUUUAFFFFABRRRQAUUUUAFFFFABRRRQAUUUUAFFFFABRRRQAUUUUAFFFFABRRRQA5elaGk+IdT0KcNp95cWvO4rC3yn6j8KzaK2hUqU5KdKdmgPWNA/aA1SxZU1OygvYs4MkDeXKP8a9R8N/Fzw34gPlx3q2lw3/ACzuQY+fqeDXytQVUjLbWx0U/e+tfX4HizMMHJKs+ePY3hiOXRn25EwkXepBH94Dg1LuHavj3w74817wy5Njq08cY58lgHT/AL5b5fx616j4Z/aKziPXNOdcj/j4tG3jHunbv04r77B8X5fiGoYi9OT/AJtvkdka8Hue4odw9acRmud8OeN9E8Soo07UIJ3Yf6knDj6rXQLnByc4Ppivs6NaFWKnCSlfqtn6HRe+qHqMCnUi9KWuoAooooAKKKKACiiigAooooAKKKKACiiigCOQZNRSxLKhVgCD1z0IqR/9YPpS0PVWErXutzwb4qfsy6R4skmvNDWPRdXYGThcwztz970J9fpXyt4r8G6t4H1OS01mwFvL0BQ5Rj0yh7jjr9a/Rt2xOMvxj7uKyPEvhTTPF9i9hrNpDfWz9ElXO0+q+h96+RzPh6hjE6lL4z7fJuLMTlzVLEL2tPov5T84fQdx1+tFe+fFL9lvUtA+0ah4Xlk1OyUbnspT+9Qd9p/j7cV4NNDJbStFKjRSIdrRuMOp9GHY+1fmOMwNfAT5K0Lo/Z8uzLDZrBTwtS9t49vIZRRRXC7dFZHrafZVkFFFFIAooooAKKKKACiiigAooooAKKKKACiiigAooooAKKKKACiiigAooooAKKKKACiiigAooooAKKKKACiiigAooooAKKKKACiiigAooooAKKKKACiiigAooooAKKKKACiiigAooooAKKKkt7Sa/uIbe2ikuLqRtsMMfVmq4wlKSUOpMm1FzvyRW7IwpPzKOR1z39l96+gfgp+za+vtFrnieIx6aMSQWKn55+mGk9q7H4I/s3Q6J5Ou+JolutS+9FZFcxQnA5YfxNn8q+g4o/LQgjb3xnOPx71+iZPw/FtYnFb9D8j4h4qU+bCZe9NnLuN0q0gsLGO2to1ihiG1UXoBV2o4uVPOeakr9Esloj8qu3rJ3YUUUUAFFFFABRRRQAUUUUAFFFFABRRRQAUUUUAFFFFADHPNNI7k1zHxA+I3h34a6WdR8R6tb6Xa4+UzMSznnhUHzMfavi74xft7anrDT6f4Es20qzX5X1S8jUzt6MkbArH25cMeuAOtb0sPOq9DooYaeIlaJ9f/ABM+LvhX4V2QufEerwWO5cxW+4meXrwiDlunsPevjH4vft3654i82w8E27aDpw+U3k5VrpxyMjPyx59ASw655FfMGs61qPiDUZr/AFW8nv7+Y7pbi5Zmdz65Ykn8z/QUq9ujgYw1lufS0MspUbOpuW9W1O91rUJb3Ubua+v5zvmmuHLuW92PJ7VUoor1UlFWR66SStHYKKKKYwooooAKKKKACiiigAooooAKKKKACiiigAooooAKKKKACiiigAooooAKKKKACiiigAooooAKKKKACiiigAooooAKKKKACiiigAooooAKKKKACiiigAooooAKKKKACiiigApyAgjAxlhmT+5jnd+H9abXd/BD4Zz/ABa+JWkeHUBW2mlEl3KvWO3U5kYe+MKP9pkrGc+WLfYzqS9nBz7H2r+wd8Kf+ET+HU/iq+hEOo68waNP7luhyv5sXb/gVfUakEZDbhnNVdI0+30nTbaxtIhBbWyCKKJeiKowqj2AAA9quV8lVn7Sbn3PhK1T2tSU+45elLSL0payMQooooAKKKKACiiigAooooAKKKKACiiigAooooAKKKKACiiigAooooAKKKKACiiigAooooAKKKKACiiigAooooAKKKKACiiigAooooAKKKKACiiigAooooAa3f8ACvzq/wCChn/JbtL/AOwDB/6UXFfoq3f8K/Or/goZ/wAlu0v/ALAMH/pRcUFR3P0XooooJCvNv2lP+Tefif8A9itqn/pJJXpNebftKf8AJvPxP/7FbVP/AEkkoA9Gh/1Yp9Mh/wBWKfQAUUUUAFFFFABRRRQAUUUUAFFFFABRRRQAUUUUAFFFFABRRRQAUUUUAFFFFABRRRQAUUUUAFFFFABRRRQAUUUUAFFFFABRRRQAUUUUAFFFFABRRRQBxfxX8Ir4w8K3FuE3XUK+dbn/AGhXye6MjsJF2yA4Ye44/pX25OCz8EKwwQxHvyK+Zvjf4N/sDxMl7Cm2z1BtwX+5J3H8j+NflXGeVc8Y5hT+zpP/AA9DkxEb2Z51RQOn3tzd/rRX5IcMlZhRRRQSFFFFABRRRQAUUUUAFFFFABRRRQAUUUUAFFFFABRRRQAUUUUAFFFFABRRRQAUUUUAFFFFABRRRQAUUUUAFFFFABRRRQAUUUUAFFFFABRRRQAUUUUAFFFFABRRRQAUUUUAFFFFABRRRQAUUUUAFFFFABRRRQAUUUUAFFFFABRRRQAUUUUAFFFFABRRRQAUUUUAFFFFABRRRQA5GaJ1kRjGynIdeoru/DXxn8ReHl2NOl/bgf6u6Q5x7Fef6VwVKDiu7C43E4KXPh3yvuaQlODuj6P8M/HnQNTVI7/fpMrD78vMJPsw6H2NekWF/b6lbLPbTJPER8rxtkGvietDR/EupeHbgS6bezWsmckRtwfqK+7y/jOvStDGpSXeO79TrhiXf3z7RRgRwc0vGK8A8M/tD3EB8vWrYXI4zcWfBH+8vr/jXrPhrx3ovioKLG/imcj/AFLDDj8K/RcvzrA5krUJNS7Pf5nRGrCo9DqE6U6mRgAEA5p9fQrbc09AooopgFFFFABRRRQAUUUUAFFFFABRRRQBBMMyLkNx0PavNPid8DdB+I8byTRGx1LHF3bjJPXAYfxDJ6V6bJ98c44oGMVz1qFPEQcKsbpm+HxFbC1FUoTs0fn38SPhB4j+G90ft9qZNPJ/d3tufkK54+X+Hp0/xriMY/i3Dsa/S/ULGDUInguYhPbyLteJxuVgexFfO3xS/ZWt73ztR8H+XbXGdzadM+yFuf8Almw+4fY8GvzjMuGZ0r1cC7rrE/Wsn4zp1WqGYq0v5j5Zoq/rmi3/AIe1GSy1K1ls7qP70Uq7SPoBxjjtwetUK+GlFwfLJWa6H6fCpGrFThK6fUKKKKgsKKKKACiiigAooooAKKKKACiiigAooooAKKKKACiiigAooooAKKKKACiiigAooooAKKKKACiiigAooooAKKKKACiiigAooooAKKKKACiiigAooooAKKKKACiiigAoorY8KeEtU8bazDpelWzTzyEd8IBnqzfw46+/StacXUmqVOF2zKpUp4elKtWnZIqaPo17r9/Dp+n27Xd3M22OJOWB/vf7I9TX2L8FfgNafD2KPUb5Uu9fkXJmIzHbZHKxnv8AWtv4S/BjTPhjZD7t5rE//HxeuuCeB8qjsvt6knvXpQC5/lX6lkuQxwaVWuveZ+HcQ8T1cybw+Gf7tfiSQcIeoGeAetS0yPG049afX2av1PgrW0CiiimAUUUUAFFFFABRRRQAUUUUAFFFFABRRRQA1utIagup1gJZn8tVGWbsBz19B718zfGj9tnw14DluNM8NBfE+trlDtfba27D+8/8ZHoPX7y5q6dGVSVoG9KlKs+WB9D+I9d03w1Yzahq19DptjEmZJ7iXy0A57nofpya+P8A4z/t9RWyT6b8PbdJ5OUOs3ylEB5BMcfX3y/BzXyt8TfjD4s+Lepm+8RambrYd1vbxvi3h5P3Yv6/zxk8ZtCk4JZeoYnOfp6D2r26OAjHWpufQ4bK1B81R83kbHivxfrfjfVJNQ17VJ9WvX4M9w+4gZJ2jHAAJPA45rIYAYA9KSivYilFWR7ijGC5Yqy7BRRRVDCiiigAooooAKKKKACiiigAooooAKKKKACiiigAooooAKKKKACiiigAooooAKKKKACiiigAooooAKKKKACiiigAooooAKKKKACiiigAooooAKKKKACiiigAooooAKKKKACiiigAooooAcn3huPyEglv7mOc/j0/Cv0A/YO+E58O+CLjxZqFuI7/AFxcQof+WVqp6f8AA2yf+ACvjj4IfDCf4u/EnR/D0YkFtJKJruVf+WdupzIw98YUf7TJX626VYW+lafbWNrEkFtbxrFFFH91EUYVR7AAAe1eJmNe1oHgZpiUkqcdy3BgoSOQTnOc59/yqWmIc5+tPrwrW0PmfUKKKKACiiigAooooAKKKKACiiigAooooAKKKKACiiigAooooAKKKKACiiigAooooAKKKKACiiigAooooAKKKKACiiigAooooAKKKKACiiigAooooAKKKKACiiigBrd/wr86v+Chn/JbtL/7AMH/AKUXFfoq3f8ACvzq/wCChn/JbtL/AOwDB/6UXFBUdz9F6KKKCQrzb9pT/k3n4n/9itqn/pJJXpNebftKf8m8/E//ALFbVP8A0kkoA9Gh/wBWKfTIf9WKfQAUUUUAFFFFABRRRQAUUUUAFFFFABRRRQAUUUUAFFFFABRRRQAUUUUAFFFFABRRRQAUUUUAFFFFABRRRQAUUUUAFFFFABRRRQAUUUUAFFFFABRRRQAxvvfhXK/EfwrH4u8M3Viw/ehTJC/dZB90/wBK6pziopCP4uhxj61yYmlHE05UH1QpLmVj4kmhktp5IZo/KkjYq0f90jr+uT+NMr1T48+Df7J15NXtm2wXxHnN/ck55/EAD8K8syWUHbsz0T+7/nr+NfzZmOCnl2IlQ6JnkzjyyaEooorznuZhRRRSAKKKKACiiigAooooAKKKKACiiigAooooAKKKKACiiigAooooAKKKKACiiigAooooAKKKKACiiigAooooAKKKKACiiigAooooAKKKKACiiigAooooAKKKKACiiigAooooAKKKKACiiigAooooAKKKKACiiigAooooAKKKKACiiigAooooAKKKKACiiigAooooAKKKKACiiigAooooAKcrNEyyIxjZTkOvUU2ineSalDoB3/hb4z+IfD4EbyLqFoOTHcrtYduH/pXr3hb41eH9eCR3Ex026bjy7ttoP+63Qj/CvmKhl4BJ2qeM+9fW4DiXH5e0pPmj0RvCrNaI+3IJlnTejB0PRh0/+vUvXrXx/wCHPH+veFHP9n6gTCvWBxvjPvt9ff2r1zwt+0Fp975cOtQvYykAGdeY/qfQV+k5dxXg8a1Tqe5N7+p3Qrxl7r3PZo+nTHNPrO0fUbXVLJbizuI7qBjxJEcrWgvSvtoOMopxd13NvQWiiirAKKKKACiiigAooooAKKKKACiiigDj/iD8PdE+IFj9l1izExC4imUlZIjnqrD7p/nXyZ8Uf2cdb8EGW801X1jR15D4/exLz1j749e9fbzsN+M9ulMdR0JHPGD0rwsxyrDZhF+0XLLoz6DKs9xmUz/cy5o9UfmQykcFQuOOBgn6jsaSvtH4p/s46J45eW805U0fV2GSyJvjnPJ+YdvrXyf408B614D1BrTWLP7Md2IpY23RkdBg+nBr8vzHKMTgH765o9+5+2ZRxFg83SjB8s+qOeooJOSGChhwSvf3orwnp0sfUO6eruFFFFIQUUUUAFFFFABRRRQAUUUUAFFFFABRRRQAUUUUAFFFFABRRRQAUUUUAFFFFABRRRQAUUUUAFFFFABRRRQAUUUUAFFFFABRRRQAUUUUAFFFFABRRXX/AA0+GuqfEnXRaWWbe1jwZ75hlIlPUY9T6fxfhXVQpVKs1Spbs5sTiKWDoyr1tkVvh/8AD3VPiPri6bp0RYDDTTP/AKqJfVvf0r7d+Gfwx0r4b6QLOyRvPk/19zLzJMcAH8OKv/D/AMC6V4A0GHTNMj2RRnczN9+R8AFm9zgfQADtXTjhq/W8oyanl9NTn8b3PwHP+IaubVOWP8NbDrcho8gMoPQN2qWmr0p1fTeh8mFFFFABRRRQAUUUUAFFFFABRRRQAUUUUAMYfNmmbApzUjdaxPFHiPTvCmmTanq19Bp1hCu6W5uZRFGo92Pf0A5JpK7dolJNu0TWLEkYXqcZ9K8v+L/7Qfg74PWbnWb4zX7r+60215uJevPoq5BG5iBwevSvmL45ft13eqRzaT8PopLC2YbX1q7hxJIOQfLjPKD0ZuTXyJqV/c6pfTXd3cS3dzM295pm3Mx9Sa9fD5fOetQ9rC5XOp71XY9g+NH7VXi/4utNZ+Y2g+HG4NhZuVZ0ycebIuC+emAAOB7k+LnICglcgdFUKB7Y/wAeaSivbjBUl7p9NChClFezCiiitk7q5d29wooopgFFFFABRRRQAUUUUAFFFFABRRRQAUUUUAFFFFABRRRQAUUUUAFFFFABRRRQAUUUUAFFFFABRRRQAUUUUAFFFFABRRRQAUUUUAFFFFABRRRQAUUUUAFFFFABRRRQAUUUUAFFFFABRRRQAUoYgrg4IYFT6+v/AI7k/hSV6V+zz8J5fjD8T9N0d1/4lcDi5v3H8ECnLD/gRCr+NY1Z8sHLsZVJezg59j7H/YX+EH/CGfDyTxRe2nkatrwHlp/ctQf3f/fXMn/A6+o1IbkepqrpdtDZ2ENvbxiKCFRGkYOQoAxt/DGPwq3XyNSftJufc+FrVPbVJVO45elLSL0pazMQooooAKKKKACiiigAooooAKKKKACiiigAooooAKKKKACiiigAooooAKKKKACiiigAooooAKKKKACiiigAooooAKKKKACiiigAooooAKKKKACiiigAooooAKKKKAGt3/Cvzq/4KGf8lu0v/sAwf+lFxX6Kt3/Cvzq/4KGf8lu0v/sAwf8ApRcUFR3P0XooooJCvNv2lP8Ak3n4n/8AYrap/wCkklek15t+0p/ybz8T/wDsVtU/9JJKAPRof9WKfTIf9WKfQAUUUUAFFFFABRRRQAUUUUAFFFFABRRRQAUUUUAFFFFABRRRQAUUUUAFFFFABRRRQAUUUUAFFFFABRRRQAUUUUAFFFFABRRRQAUUUUAFFFFABRRRQAUUUUAYPjDw5B4p0S7024Tcs8ZCk9mHIr5C1TTp9H1G4sbldtxbuY3+o6fpivtWbrjfsJxg+9eIftA+Cj8niG1i3hcJdr6Lzh/1x+FfnnF+VzxNBY3DfxIaf9u9Tnrw5437Hh1FGNpI3bsHg+oor8StBaU9jzEFFFFABRRRQAUUUUAFFFFABRRRQAUUUUAFFFFABRRRQAUUUUAFFFFABRRRQAUUUUAFFFFABRRRQAUUUUAFFFFABRRRQAUUUUAFFFFABRQAS2B1pzxtGQH6kZoAbRRRQAUUUUAFFFFABRRRQAUUUUAFFFFABRRRQAUUUUAFFFFABRRRQAUUUUAFFFFABRRRQAUUUUAFFFFABRRRQAUUUUAFFFFABRRRQAUUUUAFFFFABRRRQAUUUUAaGj+INS8P3KzadeS2jA5PlNwf99fSvXfCv7QqjZBr9ouCcfabVSQffb/WvEqK9rL83xmWy/2aenU0hUnTemx9maF4g07xDbCfT7iO4izjMbZwcZwfQ8jj3rUQg5+tfFOnald6Rcrc2Vy9nMv/AC1jk2E+2a9Y8I/tA3FqBDrtsLiLp9ogTa2Pf1+tfp+W8X4Ss1Txfuy79zuhiIz0lufQKcCn1heHPFGm+JbVZtOu47hevlg/MvHQ/nW0nQnnk557V+h05xqQU4O6fU6dOg+iiitACiiigAooooAKKKKACiiigCCQDzQe+KyfEnhvT/FOmTWGp2sd3buOY5BkfX2+tbLgbgT1xUYGDkHNZyiqicJxughKUZqSlZrY+Rfil+y3f6HDNqfheRtRsQNz2LHEkY77D/HxjivA5IHtZXikRo5EO1o3GHQ+jDsfav0y2gvwwGegPrXmvxO+BXh/4kQSTvD/AGfrBHF7bDJbHQOP4hnPFfDZnw1CrerhHyS7fzH6Xk3GNbDtUcwXtI7X/lPhWiuw+IXwp174a35h1O3Mlq3Md3bn5CuSB8v8J4PH+NcgRhjxgdvevzmrSqUJunVjyyW6P13D4mjjIKphpc0ejEooorBnXq9wooopAFFFFABRRRQAUUUUAFFFFABRRRQAUUUUAFFFFABRRRQAUUUUAFFFFABRRRQAUUUUAFFFFABRRRQAUUUUAFFFFABRRRQAUU0puavRfhB8IL34mayCS9rpEDYubwHB9dkf+0QeT/CCPWuuhQq4qrGlTOPGYylgqEq9bZEHwo+Emp/FDVgsJa20uBv9IvCMhemVUfxMQR9Mg96+4fBnhPTvBWhQaVpkCwW8XUDks2OWY9yeOam8J+HNP8KaLDpmlwJbWdv8qRoMAcdfr/Pr3rXOAa/X8qyill0b/be/qfz7nme1s6q6fw1svIfF90/Wn0yMcH60+voT5sKKKKBBRRRQAUUUUAFFFFABRRRQAUUUUARtjf74qvIQpBzhQRuAXcTWd4s8SaX4S0u51TWb+303T7ePdLcXT7IwOepPf0A5NfCnx9/bh1LxS0+i+BGm0nSXzHLqjApd3I7+UDzCOnLcmumlRnVdkdeHwtXEytS26n0V8cv2rvC/wdNzYQD+3PEYGBYWz/JE3bznIOwewDH2Gc18AfFX41+LPjDqTXmv34aBDvt7CD5LaDk52xEk9P4iST+g4aSaS6bzZXMjvli7DDE56n3pte7Qw0KX+I+qwuBpYdXjuBXbwAdn8JJ+8PUenOaKKK9I707oKKKKBhRRRQAUUUUAFFFFABRRRQAUUUUAFFFFABRRRQAUUUUAFFFFABRRRQAUUUUAFFFFABRRRQAUUUUAFFFFABRRRQAUUUUAFFFFABRRRQAUUUUAFFFFABRRRQAUUUUAFFFFABRRRQAUUUUAFFFFABRRRQAEcDJ4B3fiOn5gsK/S39jX4On4b/DeLU76AR65rm26uTn/AFUIH7qP/vnn/gVfHv7Jvwc/4Wz8S4nvoDJ4e0kLd32fuSMD+6iP+8QSf9lGr9QrYeVEqA5A4Hrj3968PH1rvk7HzmaYm37onhGE65ySc1JSL0pa8M+dCiiigAooooAKKKKACiiigAooooAKKKKACiiigAooooAKKKKACiiigAooooAKKKKACiiigAooooAKKKKACiiigAooooAKKKKACiiigAooooAKKKKACiiigAooooAKKKKAGt3/AAr86v8AgoZ/yW7S/wDsAwf+lFxX6Kt3/Cvzq/4KGf8AJbtL/wCwDB/6UXFBUdz9F6KKKCQrzb9pT/k3n4n/APYrap/6SSV6TXm37Sn/ACbz8T/+xW1T/wBJJKAPRof9WKfTIf8AVin0AFFFFABRRRQAUUUUAFFFFABRRRQAUUUUAFFFFABRRRQAUUUUAFFFFABRRRQAUUUUAFFFFABRRRQAUUUUAFFFFABRRRQAUUUUAFFFFABRRRQAUUUUAFFFFAEbjn8KpapYQalYT2dzEJYJ0Mcinup6/lV9uKbWMoRldy7WGfG/jDwzceEtfudNuPm8o5jk/wCeiEnafy4/CsWvpL45eCv+Ei0X+0baLdf2C7wv/PWPPzr+XNfN2dwBxgdvp2r+es8yyWVY1xj8Mtjy68PebEooor5rl5dDnSsFFFFABRRRQAUUUUAFFFFABRRRQAUUUUAFFFFABRRRQAUUUUAFFFFABRRRQAUUUUAFFFFABRRRQAUUUUAFFFFABRRRQAUUUUAI3IYdiD/n8s13V34abxB8PbHXbYb5tPza3if7A+ZD/wB8utcNXs37POpxH+29LmXekkYn2t91gPlI/UV9BkuHhi8S8FW/5eqy9VrE2pK8uXueNYxxnOO3p7Ulek/Ff4XnwzdNqGnQtNo8mN0Q/wCWB9/9mvOGBB+Zt7/xMPuk+3tjFeZjcLPA1nSr9HZE1IcknEbRRRXG+a/vbmYUUUUgCiiigAooooAKKKKACiiigAooooAKKKKACiiigAooooAKKKKACiiigAooooAKKKKACiiigAooooAKKKKACiiigAooooAKKKKACiiigAooooAKKKKACiiigCxYajdaZdLPZXElvOvIaM7Cf+Bf0r1bwn8f7uyZYdfthcwjAFxBwwHv/eNeQ0V6mAzPGYCfNhqnIuq/mNI1J03dH2N4e8VaV4otUm028WZepReqn0I7H2962lYHtivijTtTvNIu0ubK5ezmX/lrH1PtXr/g/wCP80G2DX7ffF0F1bjcf+BL/Wv1TK+MMLiWqWLjyS7ndTxHPoz3xBx6U6snQde0/wAQWSXGn3CXMLfxI2cHg4PoeRxWqM96/RYSjOKlF3T6nSLRRRVgFFFFABRRRQAUUUUAFFFFAGZrGmW+rxSWt3bpc280ex45OQR6Yr5m+Kn7LJiSbUfCMvIO5tNc+X6khG7/AO7/AI19SyDMw57dKYNpc/PkemK83H5fQzCHJXW2x6mW5risqq8+Gly33X8x+aF7Y3Gm3cttdwPbXEbYeKRdrKfQioK+9/iZ8H9A+JdkVvofJv1G2HUIRiWPnIXnhhkk4b1OOa+PviP8Hdf+G10zXcDXWns3yajDkBh/tA8huOh9RX5VmmRV8E/afY6H7dkvE2EzRKnVn7Kovs/zHE0UYI77h2PtRXzm59jdvWSswooopAFFFFABRRRQAUUUUAFFFFABRRRQAUUUUAFFFFABRRRQAUUUUAFFFFABRRRQAUUUUAFFFFABRRRQAUUUUAFAyDkdaQ8jLfdXmvTPg58Grz4m6v511LJa6HAczTJ1fplF9yMZP8I+tdWGwtXF1o06fU4cdjKWAw8sRW2Q34O/BjUPiVq7SytJaaNbtie7Bwc9dkf+0QRk/wAII9a+3vDOg2XhjR7fS7CBLe1t12JHGMAfh6+/fr3pvhfRbDw5o0GnaZbx2llbjYkMQIVfYD/OetavGeK/ZcqyylltPl+29z+es5zurnVb2i+DovIkQ5B+tOpkYwKfXtpWR8+FFFFMAooooAKKKKACiiigAooooAa3WmkZpWPzVWvrgWsTzPIkUcalmeQ7VAHUk9gPWgSXM7ErfKw4yT0FeQ/HH9pHwv8ABXT2ju7gajr0gzDpcLAO3ozt0jTII3N1IIAYggeIftCftwQ6c1xoHw7kW6uwTHLrhjEsaHofJB4Zhj7zcc8civiXU9Su9YvZb7ULme9vbhjJNc3Ll5JWJPzFjy3pz6Y6AV6mFwUq1pz+E9vB5dKq1KfwnafFn42+JvjNrZv9cvQLeNy0GnxSH7PbjtiM8k9fmPX2GAOAU/IoIOQOWJ+9z1HoPalor6KMYwXLHY+pjCNOKjHZBRRRVFBRRRQAUUUUAFFFFABRRRQAUUUUAFFFFABRRRQAUUUUAFFFFABRRRQAUUUUAFFFFABRRRQAUUUUAFFFFABRRRQAUUUUAFFFFABRRRQAUUUUAFFFFABRRRQAUUUUAFFFFABRRRQAUUUUAFFFFABRRRQAUUUUAFS2lnPe3MdvaxefczMEij/vNnj+eP8AgVQnkZZvlXnb719UfsNfBU+LvGEvjPVrdf7K0hsWobpLdYBH4ICG+rLXPXq+zptnPia3sKbkfWX7NHwii+EHww0/S2jxq10PtN/N381lX5P+AgKn/Aa9cjIKgjp2qKzx5PGRz0Pb/wCv6++asV8jKXO3I+FnU9rJz7hRRRUkBRRRQAUUUUAFFFFABRRRQAUUUUAFFFFABRRRQAUUUUAFFFFABRRRQAUUUUAFFFFABRRRQAUUUUAFFFFABRRRQAUUUUAFFFFABRRRQAUUUUAFFFFABRRRQAUUUUAFFFFADW7/AIV+dX/BQz/kt2l/9gGD/wBKLiv0Vbv+FfnV/wAFDP8Akt2l/wDYBg/9KLigqO5+i9FFFBIV5t+0p/ybz8T/APsVtU/9JJK9Jrzb9pT/AJN5+J//AGK2qf8ApJJQB6ND/qxT6ZD/AKsU+gAooooAKKKKACiiigAooooAKKKKACiiigAooooAKKKKACiiigAooooAKKKKACiiigAooooAKKKKACiiigAooooAKKKKACiiigAooooAKKKKACiiigAooooAKKKKAILmMSjB5BGCvqD1r5Y+LfgZvCfiRmhiDaddMXhA/wCWZ5yv9fxr6rY81yvxF8Iw+M/DdzYuo89VMlvJ/ckH3TXy3EOUwzbCSpv4lqjGrG6PkVDuRW/iPX60tTXlrNZ3MkFxH5U8bFJE/usOv68/jUNfzy1OLtV+JbnltWYUUUUhBRRRQAUUUUAFFFFABRRRQAUUUUAFFFFABRRRQAUUUUAFFFFABRRRQAUUUUAFFFFABRRRQAUUUUAFFFFABRRRQAUUUUAFdr8H9Y/sfx9ppf8A1NyWt3+rDj9a4qpLe4e0uoZ4/wDWRHzE/wCA4Y/oK7cHX+rYqlP+RqRpGVpI+1JoEuYJIZUDo6lWV/usORivCfiR8EprJptS8Pw+bF997RTh165x/eH+z9a9x0DUo9Y0Sxvo+EuYEmH/AAJQf61bkwBzgehPrX9CZjleHzeilWWvQ9aUFUVj4idSjsrKUcHDIwwVPoR2+lJX0944+Emk+MC00YGn6k3/AC8RLuDHnhh6V4F4t8Eax4Nuil7bMkBbC3UDZjYeuO30r8YzbIMXlbcpRvDoedUozp6o56ilOAxAO4evrSV8rdPZWOa7e4UUUUAFFFFABRRRQAUUUUAFFFFABRRRQAUUUUAFFFFABRRRQAUUUUAFFFFABRRRQAUUUUAFFFFABRRRQAUUUUAFFFFABRRRQAUUUUAFFFFABRRRQAUUUUAFFFFABRRRQBf0fXr7w/d/adPupLWYYOYuCfZv7y+1ez+Dfj9bXLQW3iGEWcjYAvIR+7b3YfwDrXhNOXpXuZbnONy2a9hO0esf5jeFSdPY+1bC8gvoVnglSeJ+UkjOVI9j3q1xmvjvwz431bwfcmTTrgqn3mt2G6OQ9PmX8Ote7eB/jVpPiIQ21+Bpt83y7Wb9059F/wAK/W8q4nwWYNU63uVP5ex3U6vtNz1FRgelOqKA7k3bg2eeOlS19ybBRRRQAUUUUAFFFFABRRRQBFIPm6VS1Gxg1O2lt7iETxSqUaJuVYH19quyAls5pGIHU80mlZqXUV3FqUZWPl74r/ss5WbUfCLIkgO5tMkOxD3Plt3/AN3296+btQsrnTbyW2vIJLa5iba8Mq7Sp9MV+mCnMmVPOMYrgviX8HtA+JloyX9uEvwu2O9i4lQckD3GSePeviM14bpYm9bDPkn1/vH6JkvF1bC2oYte0h0f8p8CUV3PxM+Dmt/DO8Iu1N1p5OY7yHgFc4AZezcdPcVw2ME44Hb3r82rUKmFk41o8r7H7Lg8Th8ZS9pQlzLuFFFFcunQ6kFFFFAwooooAKKKKACiiigAooooAKKKKACiiigAooooAKKKKACiiigAooooAKKKKACiiigApN3alr0D4P8AwnvfihrflfPbaTAf9JvB1x/cT/aIxn2Iroo0KuKqxpUzjxeLpYKhKvW2RL8HPg/ffEzVQ7K8Oi28mLm6zg9Adkf+0QRk/wAII9a+5PDmiWfhvSLfTNPgS1s7ZfLjijGAB9PX+fXvUXhXw9YeFNEg0vTYFtrO3G1I0HFa3GeK/ZspyylltLl+29z+es7zmrnFbnXwLZeRIhyD9adTIxgU+vcSsj50KKKKYBRRRQAUUUUAFFFFABRRRQA1utMJGaew7+1eSfHX9oDw/wDBDSRLfy/bNYuEzaaTA/72bk4Y/wBxMg/MeuCO1KMJSklHqXGMpyUI7s7Xx3470P4d6Fcaz4hv4tP06FQS8xxubnCr/eY9AK/O39or9rDW/jFcT6VpguNE8Jo3Nsx8qa4X1n9uhCfQ9685+Kvxi8S/GPxAdS128FwkbE2trF8ttAP+mY7kdz3rh9oVVwG29mZdpPPU19Fh8FGi+ae59XhcvhQtKv8AF0EH1Zj/AHmXaT9R/npS0UV6909j2NftbhRRRQIKKKKACiiigAooooAKKKKACiiigAooooAKKKKACiiigAooooAKKKKACiiigAooooAKKKKACiiigAooooAKKKKACiiigAooooAKKKKACiiigAooooAKKKKACiiigAooooAKKKKACiiigAooooAKKKKACiiigAoopQVUozHhdzFv7nHX8en4VmwNvwR4S1Dx34r0zQNKjEl/fy+THu6Lnqx9gMk/7KvX64fDTwHp/wAM/A2keGtLB+yWEIjDN1durufdmLMfcmvmv9hX4IDw/oEnjzVogmpalH5dlF/zwt+pb/gRJr67QALgduMDtXz2Ore1lydj5LM8R7Wfs/5SRelLSLS15h4y1CiiigYUUUUAFFFFABRRRQAUUUUAFFFFABRRRQAUUUUAFFFFABRRRQAUUUUAFFFFABRRRQAUUUUAFFFFABRRRQAUUUUAFFFFABRRRQAUUUUAFFFFABRRRQAUUUUAFFFFABRRRQA1u/4V+dX/AAUM/wCS3aX/ANgGD/0ouK/RVu/4V+dX/BQz/kt2l/8AYBg/9KLigqO5+i9FFFBIV5t+0p/ybz8T/wDsVtU/9JJK9Jrzb9pT/k3n4n/9itqn/pJJQB6ND/qxT6ZD/qxT6ACiiigAooooAKKKKACiiigAooooAKKKKACiiigAooooAKKKKACiiigAooooAKKKKACiiigAooooAKKKKACiiigAooooAKKKKACiiigAooooAKKKKACiiigAooooAa3Wo3BIPGRwQPepGPNJUyjcDwT4/eBTBMniSyiypI+1R+j/AML/AK4rxl+CRu3Hu3qe/wCua+1NWsYdVs5rO5i82CZNrLj1/wAK+SfGnhSbwbr8+my/NGvzwyf34yTg/mCPwr8W4wyt4Sp/aNH7W552JhZqRz9FK3Wkr86so6I5r3CiiigQUUUUAFFFFABRRRQAUUUUAFFFFABRRRQAUUUUAFFFFABRRRQAUUUUAFFFFABRRRQAUUUUAFFFFABRRRQAUUUUAFKoLZI6gqP50lFO8k1KHQD6X+AusjUfBCWrf620laLHtwR/OvSR8yjFfOn7Pevmx8VXGmMf3d5FuX/fXJ/kWr6JhICcYOT29O36Yr+g+HMZHEZbCo946M9aj8CJOgqteWsV/C8E8aSxOMNHIu5WHoR6VYBzTs19PKMZpxlHQ2PH/F3wB07U2afSJPsM5+ZYCu6Eey/3K8a8TeCta8KzONQsJY4/ui4jfehH1719hkAt71DcW8VyjRyxiVWGCD0NfE5lwpgscnKj7k+5z1KClqtz4lCBAABgY/Okr6V8U/A3QNdYy2QOkXR5L2q7gT6lf615R4m+C/iLQfNkigTUYVP+stW3OfrH61+a4/hrMMvTlBc8Or7nHKjUhqcDRT5YJLZzHKjpIOqyLgj2I7UyvlWktErHPdvcKKKKQBRRRQAUUUUAFFFFABRRRQAUUUUAFFFFABRRRQAUUUUAFFFFABRRRQAUUUUAFFFFABRRRQAUUUUAFFFFABRRRQAUUUUAFFFFABRRRQAUUUUAFFFFABRRRQAUhIOVGWyPmVeuPWlooA7rwP8AF3V/Bu2Fg2o6YP8AlhMdjr7o34dK9/8ACHj/AEjxnbhrC4X7SBlrWUYkQ+/+NfI1S2l5cWF0k9rLJDcIcpJGdhQ+u7+lfYZNxLictapVZKVNbKW//bp1U6zjpLY+21G4Z6HuKcBivBfA/wAfJLfZZ+IB5w4X7bbru2+7j0969u0vUbfVrKO5tZ47iFxlZIjkH/Cv2TL81w2aU1Ok2n2e6O+FRT2LydKdTY+lOr21qi2FFFFMQUUUUAFFFFABRRRQBm6tY2+pxSWl1Alxbyx7XjfkMPQj0r5k+K/7LbJ5+qeDwHGd8mmM3lhRzkxt3/3T/WvqWUfvl54x0xTAdzAK+cH7uK8vH4Chj4clf5Hp5dmmKyyt7TDS5e6/mPzPvLSawu5re4R45om2ski7WU+hFRV92fFH4KaH8SUaSQGz1VUxDexDD9/lP+zk/qa+PPH/AMMNZ+HOoNa6pCywMcR3an91LycD61+V5nklbLnzfY6H7hk3EuGzb3JPkn1Ry1FKxydxJyeSD29hSV86fYP1uFFFFIAooooAKKKKACiiigAooooAKKKKACiiigAooooAKKKKACiiigAooooAKKK6f4d/DvUfiT4ii0yxQrGcGe6IylumerfXoF/i/CtqdJ1akadLdnPiMRSwcHXrbJGj8KPhbffE7Xfs0W6HToMG6ueyKey/7Z7fjX3R4R8MWHg/QbXStNhWC1gXaEXue5Pue9V/Afg3TvAvh2HStNiEcUZy7d5HwAXPuQB9Bgdq6LvX7Hk2Uwy2ld/HLc/nrPM8q5zV93+GtvQfGeKfTU6U6voVe2p8yFFFFMAooooAKKKKACiiigAooooAY4AOahkGTnJUcbsDkjsM026kWJwzEBQOT3x/Qe9fGf7UH7ZX2Brnwn4FujLdcxXmtW5ysfUFIWHfpmT+HNa0aU60uVG9KhOvJRiehftI/tZ6V8J0udE0Axap4tcbNrHNvZE5+aQ92/2fpyOjfnf4l8Tap4w1u71fWbyW/wBRun3yzzNksfYfwj0HH0GcDPluJLtzLM5klclnJ9cnv39c98570yvp8PhoYeNvtH2OFwkMIv7zCiiiuqKsrHagoooqgCiiigAooooAKKKKACiiigAooooAKKKKACiiigAooooAKKKKACiiigAooooAKKKKACiiigAooooAKKKKACiiigAooooAKKKKACiiigAooooAKKKKACiiigAooooAKKKKACiiigAooooAKKKKACiiigAooooAKKKKACvVv2bPg1L8ZfiRa2M0TtotkVudRkHTygf9X9XPH0DV5hp9hNql9DZ2sEtzdTuIoYY+rsxwFX3Pf2Ar9T/2bPgpb/Bn4dWunuinWbsCfUbj+9IVA2D2AAH1BrzsbW9nDl7nlY/EqhDkjuz1fTLWGxsora3jSGCFRHHFH0RQAAB7Yxj2xVuooW3hjgg55BqWvmD5B36hRRRQIKKKKACiiigAooooAKKKKACiiigAooooAKKKKACiiigAooooAKKKKACiiigAooooAKKKKACiiigAooooAKKKKACiiigAooooAKKKKACiiigAooooAKKKKACiiigAooooAKKKKAGt3/Cvzq/4KGf8lu0v/sAwf+lFxX6Kt3/Cvzq/4KGf8lu0v/sAwf8ApRcUFR3P0XooooJCvNv2lP8Ak3n4n/8AYrap/wCkklek15t+0p/ybz8T/wDsVtU/9JJKAPRof9WKfTIf9WKfQAUUUUAFFFFABRRRQAUUUUAFFFFABRRRQAUUUUAFFFFABRRRQAUUUUAFFFFABRRRQAUUUUAFFFFABRRRQAUUUUAFFFFABRRRQAUUUUAFFFFABRRRQAUUUUAFFFFABRRRQAxj834V5/8AFzwMvjHQvNt03ahaZkh/2+OU/GvQGHz/AIVCY+oxkHrXn43CwxdCVGp12Cykmj4kZDGdjrsdSQy+hzyPw6fhTa9U+OvgRdH1Y63aj/Q7wj7QP7r9N36CvLGUoxUncw+83973/LFfzhmOBq5biJUJbJnjyjyPlEooorz3uQFFFFIAooooAKKKKACiiigAooooAKKKKACiiigAooooAKKKKACiiigAooooAKKKKACiiigAooooAKKKKACiiigAooooA0/DGsN4f8RWGpD/AJdpVf8A4BnD/pivsm0nS7t45ozlJFDKfYjNfERAw5PZTn/dPB/mK+qvg1rh1rwHZGT/AF9r/osv1QYH/ju2v0/gjGWnUwffU7MLLVo7tRgU6moeKdX7Cd+4UUUUAFNYnOO1OooA57xJ4S0fxIAuo2MdycBQxU7wMnoRyOp/OvM/EH7O9nKZH0a9e0k7R3A3J+B617S65agDArxcblGCx9/bwu2TKnCW58oa78IvE+g7nlsGvIVGTJanzD/3zXHyRtE7I+QynBUnJX2Pp9K+3XODntWPrfhLSfEKldQsILzK4zImWA9jXw2M4JpVLvCTa8pfD8jllhotXifG9FfQeufs9aReMW027n02THEbESJ37ZB/8e/CvPtc+BvibSizwwQ6jGo6wyfMfwIzn2BP1r4nFcNZlhG26Sku62MJUqiVjz2irl9pF7pMhS6tp7STGTHOpU/UZ7VTFfNzjOEnGas10OezWjCiiioAKKKKACiiigAooooAKKKKACiiigAooooAKKKKACiiigAooooAKKKKACiiigAooooAKKKKACiiigAooooAKKKKACiiigAooooAKKKKACiiigAooooAcvSt3wp451bwVe+dp8zNEeXtWGUk/wDiTx1rAorqoVq2Hmq2HnZo0g+R3PqXwJ8VdI8ZxRxGT7FqP8VrKcnp2Pce9d2h4PAx7V8Qo7o6vGzq6HcHH8Huvv8A/Wr1nwD8dbnSXWz14yXllwFuwP3ie7+1fquTcYRrONDHrlk+vc7oV+fQ+iU6H606qOjapa6zYR3dnOtxA/3ZE6Gr1fpsJKUVKLuu50hRRRWgBRRRQAUUUUAFFFFAEMgHmg9TjisnxFoNj4k06XT9StY7y1lGGilGV+p/pWw4qNFwc5zUyiqkXCQ4uUZKalZrY+O/i5+zVe+Fll1Hwy0uoaao3ywYzNCM87B/EOn0HNeGEEMQRgA4GDuH4Hv/AI5Hav0yIXzsA4yOh714r8YP2ddN8aNLqWiFNN1tQWwo/dTNz/rPT618Bm3DvPetg9+p+nZFxhOFsNmW2ykfG1FafiPw3qXhTVZdN1a2ktbyLqshzuGT8wPcdefasyvzmcXCTjLdH6/SqRqwU4Suns+4UUUVmahRRRQAUUUUAFFFFABRRRQAUUUUAFFFFABRRRQAUUUUAFFFaGg6HfeJNXtNN02Lz7+5fZCg/Ut7AVcIOovZU92yJ1I0E6z+FLUteDPBupeOfENvpmlwrLPJwXb7sK92b8OnvX3Z8MPh1pvw18OQ6fZxkyhd8ty4+aRyACT+Q/Ks74QfCnT/AIZeHUtoxFNqM4H2y7xy5/uj2Bz+Zr0QH5jnr3HpX69kmTxy+HPP43ufgPEXEE83qeyo/wAOOw+EgoD68/WpKZH92n19Stj431CiiimAUUUUAFFFFABRRRQAUUUUAQyAbwT1xUF/ew2EEk87rFEiF3d+iqMkk+wqHWtUtNFtZ76+uIrW1t4/MllmbaqL3JPb+tfnP+09+1ZdfFO8n0Dw5LLaeFIDtd2PlnUCCc7/AETOMDuQT3roo0XVlZ7HZhcNPEyt0Oo/af8A2xZvFv2vwr4Hu3h0QkxXmqRH57wZIKxN/wAs14+935HavkonHy4AK8FQMAfT8/zzQOgycnvxgj2J7/WivpqNGNBJQPscPRp4aPKtwooorqs1ubrRBRRRQMKKKKACiiigAooooAKKKKACiiigAooooAKKKKACiiigAooooAKKKKACiiigAooooAKKKKACiiigAooooAKKKKACiiigAooooAKKKKACiiigAooooAKKKKACiiigAooooAKKKKACiiigAooooAKKKKACiiigAooooAKAD1G0tuVVQ/eLHOD+GDRXf/A74SXvxk+IFloVsHis9wkvrtekEAPzH/eP3V/3jWcp8sXLsKpL2cHPsfQX7CvwL/tK7/4WHq0a/ZbbdHpIl/jlH37g+y8qPfNfd0aAE4G0Zzjv+NZ/hbQrHwzoNlpWm2yWdjZxiGKCPoijoPr6++a1cV8hia3t53PhcVXeJqOchY23A/Wn01AAKdWRyhRRRQAUUUUAFFFFABRRRQAUUUUAFFFFABRRRQAUUUUAFFFFABRRRQAUUUUAFFFFABRRRQAUUUUAFFFFABRRRQAUUUUAFFFFABRRRQAUUUUAFFFFABRRRQAUUUUAFFFFABRRRQAUUUUANbv+FfnV/wAFDP8Akt2l/wDYBg/9KLiv0Vbv+FfnV/wUM/5Ldpf/AGAYP/Si4oKjufovRRRQSFebftKf8m8/E/8A7FbVP/SSSvSa82/aU/5N5+J//Yrap/6SSUAejQ/6sU+mQ/6sU+gAooooAKKKKACiiigAooooAKKKKACiiigAooooAKKKKACiiigAooooAKKKKACiiigAooooAKKKKACiiigAooooAKKKKACiiigAooooAKKKKACiiigAooooAKKKKACiiigAooooAy/EGjW3iDTZ9Pu4hLbzptZT/ntXyR4s8NXXhLXLjTrr5jGcxyf89Ezw36EfhX2Q4Brz34u+A08X6L58Cg6naAvD/tAdVr4bijJXmOH9tR/iw29OpjVhzq/Y+X260lOZXT5ZE8txkMn9055FNr8JdlseY3dhRRRSJCiiigAooooAKKKKACiiigAooooAKKKKACiiigAooooAKKKKACiiigAooooAKKKKACiiigAooooAKKKKACiiigAr1n9nrxCbLxDdaVIQI7uPzIv+ui9f/Hc/lXk1aPh3WJNA1q0voQDLDIrgfQ/4Fq9XKsU8Dj6WJltsawnaSPtC3x5Q242/w49O36VLVbT7qO9sYLiIgxSorofUEZH6VZr+mYyU4qS6nrBRRRVAFFFFABRRRQAUUUUAFFFFAFO+s7e9UpcRJMhGCsibhXD698FvDGs7m+wmzkb+OzJTn1IHGfqK9CPWkxmvPxOEw2LXLWhcnlueA6x+zlcxljpWoxzYGRHeRY/DK8Z+vNcRq/wr8T6HlpdJluARgvZqs36DpX1pikY8da+UxXCOXVlel7j7mLw8JO7PiKaF4JDHIro6cFZBhlPoR2+lR19matoOna38moWcF6m3G2eMMvf8a4vV/gV4Z1MM0EU+mueB9kmYqPwPT6CvkMTwZiY3eHrQn5PcyeGlf3dj5nor2HVv2db+It/Z2o294oHC3SlDn0449K4rWPhf4p0TJuNInmiAz/o224P4AdBXy+IyPMcHd1aMml/Lt8jB0qidjk6KfJDJC5SWN4XHVJBhh9R2pleE007NNeT3MWmnZhRRRSEFFFFABRRRQAUUUUAFFFFABRRRQAUUUUAFFFFABRRRQAUUUUAFFFFABRRRQAUUUUAFFFFABRRRQAUUUUAFFFFABRRRQAUUUUAFFFFAHQ+EPHep+CbwzWUrNCTl7VhlJP8A4k8da+jPAnxL0rxvAEjIgvlXL2kpywPqD3Hv9a+UqktruWznSaGQxzKco8f3kPr9K+pybiDFZXNQvzU+3Y6aNVxdpbH23E3HK7T6U/oeleHfDv46eZJDpviFfLkYhI71fut/v17ZbyrPCroysjDIZPun6V+25dmWHzOnz4d2tuux6SalqiwvSlpkeMHHrT69lWa0AKKKKYBRRRQAUUUUAFFFFAHG/Eb4eaH8RdPNjrNssmF/c3HR4W/vKf4T/OvjL4rfBfW/hjdvJLvvtLY/JfRjbkEnAdezf/Wr76kHzc9MVT1DT7bU7aS1u4kntpV2vE/Rh7+1fP5nk9DM4tyXLNbM+kyXP8Vk9X3XzQe6PzQIx0HB6e9FfQ3xj/Zjm0n7RqvhVHurQAyy6evEkfJz5PqMY+X2NfPTRtA7I6eW6nBjIwVPoR2PtX5LjsFWy6pyYtc19n3P3rK80w2b0+fCz9Y9vISiiivPaa0asemrW91WQUUUUigooooAKKKKACiiigAooooAKKKKAD+dFFAYDIY7Ub5Wb+Q/E0/ebUYdQ54xTcuhJawS3dzHDBG000hCLEv3mJ4G3+vtX2p8BPgxF8NtH/tG+2nW7pB5zL92NeyD2HJ+pNcp+zh8El0a1j8TazEI9Sb/AI9YG+7bKQOfqc19EqiocDP09K/T8hyiOHisRiN3sfifFefyxc3hMN8MdGTp0Ppng+tPpsbbhTq+7PzgKKKKACiiigAooooAKKKKACiiigBjH5se1ZGv63Y+G9OuNT1GeGzsbZDJJcTthVXvz2P8+lTa7q1noOn3OoX8y21nbxmSaZ/uqoznNfmt+03+01e/GjVJNM0ySS28G27/ALqPOBe4JG+X+8M9F9veuihQdaWux24XDTxUrR2W4/8Aab/agvPjHfSaToxmtPCUDYVHPlPfYJ+eX/Zz0X/Zz3rwDcWJJOX/AIjt2kn3H0x+lKWLMSS5I6lxg/l2GMcUV9PTioQUUfaUqUKEEqewUUUV0LY0vfUKKKKYBRRRQAUUUUAFFFFABRRRQAUUUUAFFFFABRRRQAUUUUAFFFFABRRRQAUUUUAFFFFABRRRQAUUUUAFFFFABRRRQAUUUUAFFFFABRRRQAUUUUAFFFFABRRRQAUUUUAFFFFABRRRQAUUUUAFFFFABRRRQAUUUUAFFFFABRRQFJO7cuACP9pQep/SgCS2tJb+6htoI2lmlcRpGv3izHChfqflPs1fqJ+y/wDBCH4L+ALeO8WH/hINRCT6jIP4GwNkK+yZx9c18+fsN/AT+0bn/hY2tQr9ngJXRYpe7ADdcH2H3R9TX3TAAOnHt3Hsa+ex1a8uTsfMZninJ+yp7Lckt0WNGC9NxOPSpqZEAAcdM0+vJZ4CslpsFFFFIYUUUUAFFFFABRRRQAUUUUAFFFFABRRRQAUUUUAFFFFABRRRQAUUUUAFFFFABRRRQAUUUUAFFFFABRRRQAUUUUAFFFFABRRRQAUUUUAFFFFABRRRQAUUUUAFFFFABRRRQAUUUUAFFFFADW7/AIV+dX/BQz/kt2l/9gGD/wBKLiv0Vbv+FfnV/wAFDP8Akt2l/wDYBg/9KLigqO5+i9FFFBIV5t+0p/ybz8T/APsVtU/9JJK9Jrzb9pT/AJN5+J//AGK2qf8ApJJQB6ND/qxT6ZD/AKsU+gAooooAKKKKACiiigAooooAKKKKACiiigAooooAKKKKACiiigAooooAKKKKACiiigAooooAKKKKACiiigAooooAKKKKACiiigAooooAKKKKACiiigAooooAKKKKACiiigAooooAa3Wo3XIO3qcZ+lSN1pu0VDSaakB88fHTwA+m37eILFfNtLpx9rT+6397+VeSYwzZbcc8t619qavYQapaTWl1H5kEybGUj1r5N8deEJ/BWtzWMq7rY8wzf30JOD/MfhX4pxZkrwtX61T/AIMtZf4jzsTR15znaKACvBbcBwKK/Pnf7RzBRRRSEFFFFABRRRQAUUUUAFFFFABRRRQAUUUUAFFFFABRRRQAUUUUAFFFFABRRRQAUUUUAFFFFABRRRQAUUUUAFHHJP3QPn/3e/8ASiilLmUeaHRgfTHwQ8SjWPBiW0jf6ZYt5Tr/ALOAV/QivSFGAVxgA8V8xfBDxN/YXjGO2dwtvfAROD/eH3P1Jr6cQgbsHOGwa/oHhrHxxmAUn8VP3WetR+FEq9KdTU6H606vr1sbMKKKKYgooooAKKKKACiiigAooooAKKKKACiiigAprdadRQBlatolhrOUvbSC7G3G2eMOP15rh9W+BnhjVA7RwSWMnQG1lY4/A9PoK9JfrwcUDnrXmYnA4bGXjXpXJcYvc8C1f9nG8QFtL1eObA4ju4sfrXFat8JvFOjZMmmy3UZ4Js9s3/jnWvrLFI2cda+XxPCGXVVekuRmbw9OTufEs9pPYyGG4ieGRf4JI2RgPcGoW619oalpdrqqmG8toruIjmOZNy1yOsfBbwrqxO2w+wSbetlIYyP+A9Pxr5LEcFYlXeHqxn5PcxlhVfQ+XKK9t1b9nPaSdM1ZmAH3LpFzn6j8K4zVfgt4r0vc/wBiiv4hzm2lB/Trmvl8Rw/mmGuqlGTS/l2+RzulOLsjhaKt3ulX2lyFLuGS3fr5cqMpx7Z7VUFeDKEqb5JJpro9/mYtNOzCiiipEFFFFABRRRQAUUUUAFFFFABRRRQAUUUUAFFFFABRRRQAUUUUAFFFFABRRRQAUUUUAFFFFABRRRQAUUUUAFFFFAAR8rdWyMMq9cetd98PfivqHg10gufNvtJ6FG/1kQ9VrgaK7sHi6+BqqtRnZmkJcjufZXhvxBYeI9OS8sZRLC/Gf4gcDhvfmtcYBxXxx4W8W6j4Q1D7Xp8oXj543GVcemP4j/LrX0p8PviPp/jiz2xMkV+g/fWrNkj3B7j/AOuO1ftORcR0szSp1/4iPSp1VUO2QYFOqOIqV+UYHpUlfc69TUKKKKACiiigAooooAKKKKAIZcE7SO2QT0rw/wCMf7PVj46Emq6Qsen61gscD91cH+6/ofevc2GTTQMVyYnDU8VTdKrszrwmMr4KsqtF2aPzT13QNQ8L6nNp2p2ctjdwnDRSnLY9c/xD3qhX6B/FD4XaL8TNO+zalAPtca/uLtOJYTzyvr7iviv4j/CrWfhjqJtdUjLWsp2wX1vxHMMkgEfwn1Ffkma5LPLpOVP4Oh+7ZHxJh83iqeJlyVV/5MzkKKTOSeeehH932pa+b16n2VmtJR5X2CiiikAUUUUAFFFFABRRRQAUUUUAAYBuWVVwSf7xr6D/AGc/ggNca28V65bD7AhzZ2kn/LV+u9/9kcY9wa434GfCGX4kaz9rvFkTQbOQefIv/LVhg+UPrkZ9sV9uW0EFlBDbwBYIogESONflAHAAr73h7JvrD+tYjZfCfl3FvECw0XgsLO0n8Uu390uWwAj4IPPOKnqKAja2Dn5qlr9NWx+OJWVgooopjCiiigAooooAKKKKACiiigCN1+fPtWdq1/a6LbTXt7KlvbRIXkmlbbHGo5JY9hVu9eOBGlkYIiqWZ2+6Mc5PsK/Or9rf9puT4k6nP4V8NXLf8I1aybZriH/mISg9B/0zBH5g10UKLrS9Drw2HeJqJPYyv2pv2mbn4v6rNo+gyvD4TtX24PytfSAna8g7pn7q+2e9fPXc9Ce56HPfI7fT6Uo4yMKuOMJ0B7/rmivp6cPZQR9vCkqEVGPQKKKK6E7q5d76hRRRTAKKKKACiiigAooooAKKKKACiiigAooooAKKKKACiiigAooooAKKKKACiiigAooooAKKKKACiiigAooooAKKKKACiiigAooooAKKKKACiiigAooooAKKKKACiiigAooooAKKKKACiiigAooooAKKKKACiiigAooooAKKKKACvUP2efgte/Gzx5FpgWSPRrXbcajcp0SHPKD/AG3xhfYPXn/h7w/qHijWbPStJt/tepXcyRQQD+NieB9ep+gav1Y+Afwb074L+BbXRrULNfSZlvrwdZZiBux7DAUeyivOxmJVGHJHdnl4/GKhDkjuz0DQtItNA0m102wt47WztIxDFBF92NQMAD8K0KjhcOuRnGe9SV8xr1Pj3d7hRRRQIKKKKACiiigAooooAKKKKACiiigAooooAKKKKACiiigAooooAKKKKACiiigAooooAKKKKACiiigAooooAKKKKACiiigAooooAKKKKACiiigAooooAKKKKACiiigAooooAKKKKACiiigAooooAa3f8K/Or/goZ/yW7S/+wDB/6UXFfoq3f8K/Or/goZ/yW7S/+wDB/wClFxQVHc/ReiiigkK82/aU/wCTefif/wBitqn/AKSSV6TXm37Sn/JvPxP/AOxW1T/0kkoA9Gh/1Yp9Mh/1Yp9ABRRRQAUUUUAFFFFABRRRQAUUUUAFFFFABRRRQAUUUUAFFFFABRRRQAUUUUAFFFFABRRRQAUUUUAFFFFABRRRQAUUUUAFFFFABRRRQAUUUUAFFFFABRRRQAUUUUAFFFFABRRRQAUUUUANb71cZ8TvBEfjXQZIB+7vIhvt5vRu4/Guzbionb5gDxu6GuavRjiqcqM9mhSXMrHxNeWkthdS200P2eSJihi/uY7f1/Goa95+OHw9/tC3/t/TYf8ASoObiD/nquTz+FeDsMH1HY+v+f6V/Oea5XPKMX7N/B0PKnD2UmJRRRXiadNjO/NqFFFFAgooooAKKKKACiiigAooooAKKKKACiiigAooooAKKKKACiiigAooooAKKKKACiiigAooooAKKKKACiiigCW3mktp4ZoP+PiNxJF/vjkf1r7B8H63D4m8N6fqUX/LeIFv94cN+oNfHOOG3L8pGN3vXtn7PPiff9u0OdtzACeHjtjDj8gK+84Qx3scb9UntV0+7U68PPllbue7xfdP1p9RwHKVJX7lFprQ9F7hRRRVCCiiigAooooAKKKKACiiigAooooAKKKKACiiigAooooAKKKKACiiigAooooAp39nBeoYp445YyOVkG79K5DV/hF4Y1ndv0uCAkf6y3UxHP0HB+tdw3WjFceIwlDFrlrQuTyx6niGr/s5W8rH+zdUniGOI7mNZOfZh0HtXFav8EPFWk7mhghvFUZ3wuN2PTHWvqPge1B+uK+UxPCOWVruMeV9zN0Kcnc+KdS0a+0l9uoafPbMO06sp+oz2qmGJx6dvpX23cW0V0pSaMTRkchhkflXIa18JfC+tljLpcMBI/1kAMRz9Bx+NfK4jgmpBOWGq8y7GDwyvofKdFe6av8As6Wr5bTNRnQgfLHc7WH4MO3tXD6t8FPFmkhmSzS+QcgwyqePp1r5HE8P5lhW3KlNpdtjGdCa0RwdFW9Q0m90tyl1BJbyd0lVlP69qqY4HvXgSjKL5ZJp9nuc9nHRhRRRUgFFFFABRRRQAUUUUAFFFFABRRRQAUUUUAFFFFABRRRQAUUUUAFFFFABRRRQAUUUUAFFFFABVix1C50u7jurS4NrPEdyun3j7fSq9FVTm4zU6c7OJVuX3j6N+GXxitfEYj07UyttqP8ACzfdl4Ax9eteqJg55zmvh9Mh96n50+YE/wAHuvvXtPwv+NA82DStefhgFhvT37AS/wBK/XMg4qVVxwmMVnspdztoV+f3T3lBwe3NPqC1YPCGVi6nkMe4qev1CO29ztYUUUVQgooooAKKKKACiiigCCUgSjjJx1rI8T+G7DxZpE2m6pbJc2kowY5BlSf8R1FbTj5vTjrUQAz1z+FRJRlFxnswhKVOaqKVmtj4g+MPwF1P4eO17YiTUtCY/wCvA3zRDniRfQeteTkYPBVk/hZTkMPUen0r9MLu0iuoWilTfE4KkEce+frXyz8cf2bzpAudc8Kw77Tl59Ki+V8dzD6+u2vzXOeH3RTr4Tbdn69w/wAWKo44XMXd7JnzrRSsjIxVjnHHIwR7Edj7UlfAn6rp9nYKKKKACiiigAooooASup+HPgO++Ivie20mxDIGO6ecdIY+7fX/ABrB0nTLvWtTtrCxikmup3EaRr/Fnj9Otfd3wf8AhbZfDLwytojebfTYa5uG+8zY5X6DH619Jk2UyzGuqtT4YnyPEedxyjCunD+PP4f8J1XgnwvY+DvDdppGnRLDa2y7VVe57t+PX8a3qig+6TzgngHtUtfskIxjFRjsj+fJTlUk5z3YUUUVZIUUUUAFFFFABRRRQAUUUUARsPmyfSoZXVepIzjG3qf/AKwp04+fJHy7STjqcdB+tfJ37Zf7Sp8E2kvgzw1eeXrl0mL67gPzWcbDhV/23wQT/CMHvWlOl7aaibUaU61RRRw/7Y37UDajLeeBPCl2y26N5eqahA2DI3eGNuyjALnvuxXxwB3O0Z52qNoH4dv8CD3o7DOd3JbIxkkknj+vfr3or6ulQWGSjHc+3w1CGGhy9Qooorps1ubrRBRRRQMKKKKACiiigAooooAKKKKACiiigAooooAKKKKACiiigAooooAKKKKACiiigAooooAKKKKACiiigAooooAKKKlS2eS2uJh92EA/nQBFRR0JHpRQAUUUUAFFFFABRRRQAUUUUAFFFFABRRRQAUUUUAFFFFABRRRQAUUUUAFFFFABRRRQAUUUUAFFFFABQOWByEA+8w67e5/DjH1puBlmO1QoyzfxY9K+lv2Of2ez8RvEi+JtbtSnhvS5keKGT/l8nGCi/wC4uQze5Ssas/YwczCvW9hTcj2v9ir9nc+CtFXxvr9rs12/jAtYLgfNaQdd7f8ATRgc/TbX1nGBtPB69+p96Zb4SNVXJA45PNTV8jUn7STn3PhqtX283NhGML+NPpqHIp1ZmV76hRRRQAUUUUAFFFFABRRRQAUUUUAFFFFABRRRQAUUUUAFFFFABRRRQAUUUUAFFFFABRRRQAUUUUAFFFFABRRRQAUUUUAFFFFABRRRQAUUUUAFFFFABRRRQAUUUUAFFFFABRRRQAUUUUAFFFFABRRRQA1u/wCFfnV/wUM/5Ldpf/YBg/8ASi4r9FW7/hX51f8ABQz/AJLdpf8A2AYP/Si4oKjufovRRRQSFebftKf8m8/E/wD7FbVP/SSSvSa82/aU/wCTefif/wBitqn/AKSSUAejQ/6sU+mQ/wCrFPoAKKKKACiiigAooooAKKKKACiiigAooooAKKKKACiiigAooooAKKKKACiiigAooooAKKKKACiiigAooooAKKKKACiiigAooooAKKKKACiiigAooooAKKKKACiiigAooooAKKKKACiiigAooooAgnUPlWGUK4K/3s9RXzH8Xfh83hDWluLaINpd252KD/q35JX+tfUDnFZXiLQ7XxHpFzYXkQlt7hNhU+vb8q+az3KqecYZ0JfEtURUjzxsfGILNy3Wit7xh4VufB2uz6dc/OV+eOX/AJ6IejfoR+FYTda/nuvSqUasqdX4k7M8mUeV2EooorAkKKKKACiiigAooooAKKKKACiiigAooooAKKKKACiiigAooooAKKKKACiiigAooooAKKKKACiiigAooooAK0/DGuS+GvEVhqMXLxOGwf7o+/8A+Ok1mUvAOT1GQPxrWnV9jUhW/lZXNyNM+19Muor6xguYTuinUSIfVSMj9MVbryn4B+Kjq3hiXTJv+PnT2Vf+2bdP1DV6ohyPbkCv6Xy/GRx+GhXju1c9hPmSY9RgU6kXpS16nqMKKKKACiiigAooooAKKKKACiiigAooooAKKKKACiiigAooooAKKKKACiiigAooooAKKKKACiiigAooooAqX1jDfoYp4klQjlZE3CuJ1v4NeGtYDA2CWjkfftMoc/7o4/Gu/brTcetcGIwlDFLlrQuieWPU8F1r9nCdFY6VqkchxxFdwgfqK4LWPhX4m0Ekz6VJdxgZL2a+d+lfW+PSkbpya+UxXCOXVrul7j7mMsPTlqfEEkckTlJVdHHVZBhl9iO30ptfZWr+HNM15Suo2MF4u3aPOQHA+vUda4LWvgFoWoB2sZbnTZOwRzJGP+AMa+NxnBWLopzw1TnOeWGlb3dj5yor0zXvgD4g08l7F4NTjA+6GEb/APj3y1wep6DqWiSEX9ldWmflLMhUfT3+o4/KvjcXleNwVniKdjndF09WZ9FOZSuBjGBwfX3ptede+trE7hRRRSEFFFFABRRRQAUUUUAFFFFABRRRQAUUUUAFFFFABRRRQAUUUUAFFFFABSMNwIHzMei/1paKqLSfNHdAepfDH4xS+HXh03WCZtOdtqyr/wAsjwPm9q+iLK5iu7dJ4XEsUgDKy9CPaviUk7WA2sGGGX+LHrXoXw0+Kl14PuI7W9Ml3pDYyT96DtuX+tfpHD3E8sO44XGfC/hOyjWt7ktj6hjGAfrT6paTf2+qWEV1ayrNbyjckifdYeoq7X7HCSnFSjszvslogoooqwCiiigAooooAKKKKAGtUcmCNpA56Z6GpGpKmWwlufPPxw/Z0t/FJm1vw4qWmr7fNmtQcR3HXJDfwseBnvgCvk69tJrC7mtrmGS2uI22yQyDaY29Mdv/AK+e9fpjJhpApyCRwR0ryT40fAvTviLZPe2iCy16Fcxyf8s5+uEk/XB/hznvXxGd5FDFxeIpfGfonD/FEsDFYTFx54bRf8p8R0Vf1zQr7w1qk+m6jBJb3kB2vG/GPp7eh79e9UK/L5U50nyT3R+2wnGrFTjLmT69woooqSwowGB429Nz/wCz3H48Um4KWJCsAMsP4sV7h+zh8Iv+Eq1dPEeqQkaVYvi3ifnzZMA/kAQa7sFhauLxEaVLZ7nmY/HUMsw08biPgWn/AG8enfs3fBk+GdOXxHqsW3V7tMwwtyLaIgYK+5Fe9RHj0XsD1H1pIo02bV6Lxj09qlUBRX7fgsJTwNFUYdD+bMdjK2YYiWIq7t3HR9D9afTVGBTq7VscYUUUUxBRRRQAUUUUAFFFFADW60wkZpzdfwrhvjB8TdL+EXgu88Q6o5aOIbIrVP8AWXEh+7GnuT+gakoSlJKPUuMZTkoR6nEftR/tAW/wR8LBbIxT+Kb+Nl0+1k5Cjo0zDuq88fxNgV+YWo6lc6xqFxe3lzLd3VxIZZJpjl3Zjklj65PI7HI7VvfEHx/q/wATvFt/4h1ufzr26c/KPuxoPuov+yOgrmm619XhcPGhGz+Jn2eCwscLC8vie4lFFFdqVlY70FFFFMAooooAKKKKACiiigAooooAKKKKACiiigAooooAKKKKACiiigAooooAKKKKACiiigAooooAKKKKACiiigAoopVUuSNzbeMqg3c9ht/iyeAKzZFuX3hYwzHCfMTjMf8AeHp+OcV6n8U/Asnwq8F+FdDvY/L8R6rE+tagg/5d4yNkEX4bZT/wKvoL9kf9lSWC4tPHPjS0eGWMrJp2mS/fjP3vNmX+EjAwvbr3rwf9q3xj/wAJr8dvE9yjlrezmGnRA/wiEbG/8fDn8a4/be1xCp9kcccQ6+KUKWy3PH8AAADAAAHuBwP0ApaVutJXetjv937OwUUUUwCiiigAooooAKKKKACiiigAooooAKKKKACiiigAooooAKKKKACiiigAooooAKKKKACiitfwp4V1Pxt4i0/QtHtPtupX8nlRQ+3dm/2FHJ/CleKTlPoN8qg5T6HW/Av4Nal8a/G8OjWYeDT0xJqV6ACIYc9MHgs3IUd+SeFav1W8H+F9O8FeGtP0PSLVLPTrKIRQwocgAe56knJJ6kkk8k1xfwI+C+mfBfwLb6PaFZ7+QCS9vu9xIQAcewAAHsBXpcYzk/MATwD24r5bF11Wl7uyPicdiZYiVl8K2JU6U6kXpS1w7nnhRRRQAUUUUAFFFFABRRRQAUUUUAFFFFABRRRQAUUUUAFFFFABRRRQAUUUUAFFFFABRRRQAUUUUAFFFFABRRRQAUUUUAFFFFABRRRQAUUUUAFFFFABRRRQAUUUUAFFFFABRRRQAUUUUAFFFFABRRRQAUUUUANbv+FfnV/wUM/5Ldpf/YBg/wDSi4r9FW7/AIV+dX/BQz/kt2l/9gGD/wBKLigqO5+i9FFFBIV5t+0p/wAm8/E//sVtU/8ASSSvSa82/aU/5N5+J/8A2K2qf+kklAHo0P8AqxT6ZD/qxT6ACiiigAooooAKKKKACiiigAooooAKKKKACiiigAooooAKKKKACiiigAooooAKKKKACiiigAooooAKKKKACiiigAooooAKKKKACiiigAooooAKKKKACiiigAooooAKKKKACiiigAooooAKKKKACiiigDiPil4Cj8caKY0xFqEI3283oe4/Gvle+tJbC8ntp4vIlhco0X90/wCefxr7alK7lDc9wPevI/jR8Mzrts+taZH/AKfEuZ7f/nugJ4/DJNfnHFWRSxkPrWD/AIy39DmrU+dX7Hz1RSsck/lj09qSvxd8t/d2POCiiikIKKKKACiiigAooooAKKKKACiiigAooooAKKKKACiiigAooooAKKKKACiiigAooooAKKKKACiiigAooooA6j4b+KW8J+LLO6ZwlpIwiuM/3D1P8q+tYZFlQMrBlYZBHoen6Yr4iAG47huDAg/7A7n+VfTPwS8Xt4g8JR2ty+6/sB5cn+0vVT+RH5V+o8F5lyynl9X7WsT0MNUunE9Kj6H60+o4v4uMDPH5VJX67G9tTr2CiiiqAKKKKACiiigAooooAKKKKACiiigAooooAKKKKACiiigAooooAKKKKACiiigAooooAKKKKACiiigAooooAKKKKACiiigBrdar3UEVyhjmjEsZGCrJuFWG603rxUS5WrS6gcJrvwe8Na4WLacto7D/AF1qSjZ/3en4155rv7OtzAXOk6it1gZEd1H5Z+m9ePzFe+kfNQenIzXz2LyHAYxPnppPuviM50oS1Z8e634D1/w0WN/pk6RDq6qrp+YrA/H/AMd24r7eKgg5wB056GuV134ZeG/EIkNzp0KSt/y3h+Vv++hXxOL4IVubCVH89znlhote4fJdFe3a5+zodrto2oFyOkV4nH4NXmuvfDfxD4aLNe2MhiUZMkQ8xPz7fSvisZkmZYBOdaN49znlSqRVjm6KBnkH16bdtFfPXvraxhZrRhRRRQAUUUUAFFFFABRRRQAUUUUAFFFFABRRRQAUUUUAFFFFABQxIGB1biiigDuvhv8AE+68EXnkT5m0t2/fQr95O29f0z7CvprRtQtNVsIryykWW2mAZGT7uPavisIGb/aruPht8S7nwRqOyXfNpcjfvoVH3D03r78DPsBX6Bw7xE8AlhcZP3W/dOujVcPdlsfViYIp1UNF1C21XToryzlSa2mG9Hj+7ir9ft0ZKaUovRnoadAoooqgCiiigAooooAKKKKACmt1p1FAHmXxh+EWm/FG1CyP9i1aGLFtfKuSnJIUjoRkn6Zr4l8XeC9S8Ea1LpeqQGC5i5Hzbg65OGU9wef5dq/SCVv3oGeMdK4z4lfDTSviRo7WWpQ4lX5oLpOJIm9V9fcV8nnWSQx8HUp/GfZ8PcR1crqKjXfNTf8A5L6H580V2PxF+E+ufDPUXg1K3M1nn9xfW6YSQEnBP90+o/xrF8NeFtT8YaxHpemWj3VxMQp2PuCf7bH0FflcsHWpVlh6sLy6H7lHG0KuHeKpVb011Nf4X/Dy7+JXimHTLfclsmJLuYdEjz0/3jg4/Gvvzw/oln4c0a002wiSG0tkEaIg4AH9fX3rkPhP8MbP4aeHo7GJhcXsnzXV2ervgA49uBXexOGUYyAeme9fruS5V/Z9LnqL35bn4NxHnX9r4pKk/wB3HREydKdTEPX60+volofJ3uFFFFMAooooAKKKKACiiigBrdaSlbrTHYrjn7xA+lAFHXNTt9F0641C8mitrS2QyyzTH5UUck/59a/Lf9pT463Pxv8AGrTRPNB4fsHMOm2oGDkkgyv/ALTdfptr2j9t79oJdUvZfAGg3G6zgIGrTf8APWTJ2wfgQG/4EK+OsY/z/n3r3sDheWPtX1Pp8twsYx9rU3ewdQGzuz/F644/pRRRXsrVHvLmfxbhRRRTAKKKKACiiigAooooAKKKKACiiigAooooAKKKKACiiigAooooAKKKKACiiigAooooAKKKKACiiigAooooAKKt6Tod/wCIr+Ky0yxl1C9kOI4LeNnkY+iha+ofhH+wbrfiOSK+8cXL6JpxwTYWzK93IODhiBhOvcMeDwOtc9avGkvfOWtiI0NZnzX4T8Ga3481dNJ8P6fPqOoPjCQR7yg/vE/wj1PpX3t+z3+xnpfw7ltte8Vtb614iQB4bfy91rZnHJRf436/NXuvw8+Gnhz4Z6Qmm+HdKg02H+M9ZHOByxydx4HOf5Yrr1YMuccdvevn6+MlVvGOx83iswlXvGGxyfxI8WweBfAWv+IJmBj02xmuVUtneyrlRn3bC/8AAq/H+8uZry6muLiTzbiV2eV/7zk/MfxOT+NfoV/wUB8b/wBgfCqx0GGXZca5eKGX1ii+Zv8Ax9oq/PDaFAUD1P5kkfoRXdgKdqMpeZ6OVQapSm+4lFFFeyndHvvVhRRRTJCiiigAooooAKKKKACiiigAooooAKKKKACiiigAooooAKKKKACiiigAooooAKKKcpAByD0PK9T7VmwFhga5mSJFLPIwRVj+8xPGPoeK/Rz9kb9nNfhPoJ13WYA/izUYR5wyC1lHjKxL/tHPP4V5n+xX+zTva2+IHiaB9y/NpdjLyAeD57e4zhffdX21FtC4wR3weo/z1rwsdieZ+y7HzOZ4zmfsuxPEcg/KF57f5/zipKZEQVOPWn15B4AUUUUAFFFFABRRRQAUUUUAFFFFABRRRQAUUUUAFFFFABRRRQAUUUUAFFFFABRRRQAUUUUAFFFFABRRRQAUUUUAFFFFABRRRQAUUUUAFFFFABRRRQAUUUUAFFFFABRRRQAUUUUAFFFFABRRRQAUUUUAFFFFABRRRQA1u/4V+dX/AAUM/wCS3aX/ANgGD/0ouK/RVu/4V+dX/BQz/kt2l/8AYBg/9KLigqO5+i9FFFBIV5t+0p/ybz8T/wDsVtU/9JJK9Jrzb9pT/k3n4n/9itqn/pJJQB6ND/qxT6ZD/qxT6ACiiigAooooAKKKKACiiigAooooAKKKKACiiigAooooAKKKKACiiigAooooAKKKKACiiigAooooAKKKKACiiigAooooAKKKKACiiigAooooAKKKKACiiigAooooAKKKKACiiigAooooAKKKKACiiigBrdaidQ+QV7fn7VK3WkrN2aal1A+dfjV8Nzod02tafHmymx9ph/55nJ+b9RXk31bce7etfa+oWkV/DJbTRiSGRCrBhxjvmvlv4mfD6XwTqjmAFtNuj/o8jfeTk/Kfx/QivxninIpUJvF4baWrOOtTt7xxlFHJzkYbv7mivzk4L3CiiigAooooAKKKKACiiigAooooAKKKKACiiigAooooAKKKKACiiigAooooAKKKKACiiigAooooAKKKKACuy+FHitvCni+3keTZaXWIZgfTs3/Ac/rXG0HGVLHaASS/9wdz/KurC4iphK8K9D40/wDyUcXySTPt6Bg6llOQTkf5/WphXnXwW8ZHxJ4USC5k3ajYjy5F/vpgbW/Lj8K9DHBPOR2r+mcJiqeNoQxFL4ZK57KfMrklFIvSlrtGFFFFABRRRQAUUUUAFFFFABRRRQAUUUUAFFFFABRRRQAUUUUAFFFFABRRRQAUUUUAFFFFABRRRQAUUUUAFFFFABRRRQAUUUUAFFFFABRRRQAUyTODjAx3PSn0UAcf4h+GugeJtzXOnRrM4/4+Lf5ZO/8AFXmXiL9naaPe+jXwmAHEN2u0/wDfzrXvLj5qQ9ORmvncdkeBx/M6lNKT6r4jOVKEtWfHGu+Ctb8NEjUdNngUc+eo3J+DVjY4GBgEf3t2a+23jWUFGUMpGCh6GuG8UfB3w34gJfyGsLgn/W2rY59weP0zXwGN4InrLCVXK3R7nPLDRa9w+XKK9N8S/AfWtMeWTT3h1O3XkKcpJ+XQ/hXnd3Y3WnTmC8tpbSYf8s5U2nHqPavhMdluMy52xFM43B0nqVqKVutJXl3vqlYm99QooooEFFFFABRRRQAUUUUAFFFFABRRRQAUUUUAFBQOPcUUUAd78MviTP4L1AQXJMmkzn95GPvRN08xfwxn2FfTWm30Oo2cVzbSLNBINySJ91ge4r4o2ghg3zAjG3+tejfCb4nyeErqPT9Rn83S532+b/z7NjGT7HgV+icM8QPBzWExXwv4Tso1nD3ZbH08mMcU6q9nKk9sksbiSNwGVh3BHWrFftas1dHfp0CiiimAUUUUAFFFFABRRRQAUUUUAVby2jvI3injWWJ1wY3UMp/A1T0nQdP0JGWw0+3s95ywtohGCfUgd+BzWmxwaTdUsOYchyCO4ODTqapyKdVAFFFFABRRRQAUUUUAFFFFABRRRQAxvvfhXhP7V3x2i+Dfgh4rGRG8S6kphskY8RA5BmbPGF5xnjPXgNXrHjbxRp/grw/qGuapMLewsoDLM+MkqOw9yenvX5P/ABg+J2ofF3x5qHiLUB5YlPl20A/5YwAnYv5HJ9ya78Hh3VnzPZHqYDDOvPmeyOMubmS9nkuJpZJ5pWLySS53MxPJOeeTzzzzzzmo6VutJX1CSWiPsVa2gUUUUwCiiigAooooAKKKKACiiigAooooAKKKKACiiigAooooAKKKKACiiigAooooAKKKKACiiigAooq9o+h6l4hvUs9JsbnUL1zhYrOJpJP++V5xWblyO4pSaXvbFGivof4e/sOfEPxcVm1RbPw1ZMfma5b9+Rxz5adevRtp4619PfDr9h/4feDDFPq0M/iq8XGRqLYgB/2YF4x7OW+tcVTG06eq3POq4/D0VZPmfY+APBHw18U/Ee++yeGdCu9XmzhmhjAjT/flJVVHI+82Pavqb4Yf8E+bi6WO88cauIUYAnTdJbcegOGlIIB68oP+Ben23o+lWmjWEVpY2sVlaxjCQQRiNEHoFXgfQVdIzXlVsdUq6Hh1s0q1NIqy7HF/Dr4U+F/hfZGz8PaJb6aSuHmRN003A5aUnJ6d67SLlc4xntjpSoMCn15zbbuzyXJzfNLcjf7x+lQvhRu25xyR/e68f1qduv4VjeLdetfC3hrVdYvn2WdhayXEp/2FUs36CmtWoiir6d2fnb+3X47XxV8ZW0mGXfa6JapaiP8AvTMN7H8nUfhXzqSCeDleAB6YGP8AGtHxLr914q8Q6lrN62bzUJ3upv8Aeclj/Os6vsKMOSmo9j7+jD2dOMeyCiiitjYKKKKACiiigAooooAKKKKACiiigAooooAKKKKACiiigAooooAKKKKACiiigAoopV6UAJyFYKDvboy9Vx1NfSH7JP7Nh+KWuJ4m1+3I8J2EgZIp+t/IMEK3/TMZBNcb+zl8Ab744eLlSXzLTw3ZEPf3i9X9Io/+mh/vfwg55ztb9P8Awr4fsPCmhWekabaR2NlaRiKKCPgKo/qepPcknJzmvHxuJUU6cdzw8fjfZJ0o7s07KJILdY4lVIkAVAvQADjHt2/CrFMiYMDj1p9fP69T5b1CiiigAooooAKKKKACiiigAooooAKKKKACiiigAooooAKKKKACiiigAooooAKKKKACiiigAooooAKKKKACiiigAooooAKKKKACiiigAooooAKKKKACiiigAooooAKKKKACiiigAooooAKKKKACiiigAooooAKKKKACiiigBrd/wr86v+Chn/JbtL/7AMH/AKUXFfoq3f8ACvzq/wCChn/JbtL/AOwDB/6UXFBUdz9F6KKKCQrzb9pT/k3n4n/9itqn/pJJXpNebftKf8m8/E//ALFbVP8A0kkoA9Gh/wBWKfTIf9WKfQAUUUUAFFFFABRRRQAUUUUAFFFFABRRRQAUUUUAFFFFABRRRQAUUUUAFFFFABRRRQAUUUUAFFFFABRRRQAUUUUAFFFFABRRRQAUUUUAFFFFABRRRQAUUUUAFFFFABRRRQAUUUUAFFFFABRRRQAUUUUAFFFFADWHNYninQLTxNpNxp17EZoJVAKjrnPBHuK2mPNNPPNc9WEKydKps0Fj478Z+FL3wXrctjc4YDDJIv3XQ9CPyx9Qaw2O7B9q+tviD4ItfHGjvayYS6QboZe6H/69fK2s6Rc6FqU1ldxNFNE2Crfz/r+NfgWf5LUyqpzw/ht6Hn1qfK3Io0UUV8ocl7hRRRQAUUUUAFFFFABRRRQAUUUUAFFFFABRRRQAUUUUAFFFFABRRRQAUUUUAFFFFABRRRQAUUUUAFFFFAHVfDTxY3hLxXbXDPttJSI7jP8AcJ6/yr6ytpFliV1YMjfMCPQ9P0xXxHgbxuG5GyH/ANhe5/lX0j8D/Gr+IPDp067l/wBO09QD/tR/wt+XH4V+o8G5qoSll9X7WqPQw0tGj1NelOpkfQ+meKfX68r9Tr3CiiimAUUUUAFFFFABRRRQAUUUUAFFFFABRRRQAUUUUAFFFFABRRRQAUUUUAFFFFABRRRQAUUUUAFFFFABRRRQAUUUUAFFFFABRRRQAUUUUAFFFFABRRRQAUUUUAMcVl61oGneIbZrfUbOG8hAztmTI/OtRvvUda5504VE41I3TGeL+J/2erS7Bl0S8ezYncIZCWjz7EfMO3tXk3iX4fa74Td2v7GR4Qf9dE4ZD+X9ea+wCOfSopYklUq67wRgqelfG4/hLA4tOdH3JdzmnQUtVufEXBAIPBor6e8VfBfw/wCId0kUX9mXJ5862OMn3FeP+K/gz4g8NmSa3gOo2o6SWw+b8Y+59/8ACvzXMeHMfgG5U4+1h/N2OSVKpDU4GinMrIxVlKODhlIwQfcdqbXydktE7+Zz3b3CiiigAooooAKKKKACiiigAooooAKKKKAClHG4j5to+ZfY96Sinyr4o7oD1z4O/FD+xp00PVJQbKRttvOP+WbcfK3tX0Dbj92Og56DoPpXxEw3LwPmHIH9/wBvw61758FPif8A2mF0PU5w10gxbzf89Bj7v4V+qcK59zcuXYnr8J30K1/c7HtCDGfrTqZEAq4A2jsKfX60ndXOwKKKKYBRRRQAUUUUAFFFFABRRRQAUUUUAFFFFABRRRQAUUUUAFFFFADW61BPjPJK54yOv4f1qdjzXjP7Unxlj+Dfw3uLyAo+uX4a20+Fuu8j5pPooIP1K1UI881DuaU6ftJKPc+Yf25vjkviTXYvAujSZ07T5M35T7stxztQ/wCyBg/UmvkwHPpgcZH3T649s5/KpJ7iW7meeeV5rmVi80knVnJJJPvzz75plfWUaX1dKPY+3w9FYeCpx3Ciiiuq99Trs46MKKKKBBRRRQAUUUUAFFFFABRRRQAUUUUAFFFFABRRRQAUUUUAFFFFABRRRQAUUVb0vSb7W76Oz06zudQuZsKsFtGXc/7qr8zH26VmxubStLYqUV754D/Yr+I/jXbc3dpD4bspMZm1WTZJj3iTLZ/2Tt6dea+jfAf7AngnQBHP4jvr3xFcgcxbzbW5+iIQ2M56ua454ujS0e55tbH0KWh8A6bpt5q90lpYWdzfXTnCwW0Zd39lVfmY+3SvcvAP7FXxG8abJLuyh8M2D9X1V9kij3iXLZ/2Tt/3ua/Q/wAJeAvDfgi2+y6DotlpMIGCLSIIx9ycZJ4HJya6WPCJgEY7V5lTMXPSmeRVzaU1y0z5d8BfsC+CfDojm166vPEtyAN0TH7Pbn6IhDYznq5r6G8KeC9B8F2YtND0m20mADG22hEYJ6ZP948Dk5PHXit35SetOFefOrVqfGzyalarV+MWNNq4p9IvSlrIw2CiiigAooooAilGSfpXzN+3l46Xwz8Io9Cim8u71+5W3x6Qp88jfog/4FX0tPgyLlQRg5z/AC/PFfmf+2z8R/8AhNfjHc6dbSCbT9DC2MWP4pDkzyfgW2f8ArtwkOeqvI9HAUfaYmL7Hz+SW5xgH5semTkj8CSPwopOSMlt3o3qBwP5UtfWy3Ps0FFFFSMKKKKACiiigAooooAKKKKACiiigAooooAKKKKACiiigAooooAKKKKACiiigAru/g18IdY+MvjO30bSo9sa/Nd3bjKW0Xdj7noFz82McY3Lj/D34fa18TvFNjoOhWwubyd8NltqxJ/E8jYO1AOpwc424O7a36lfBX4N6J8GPBsWj6WBNcsA93fsux7mXADHbk7RgABcnAwMnGa83F4hUlyx3PMxuLWFjyx3ZvfDH4f6R8MfBth4e0SAw2VsuMty8jY5dz6nH4AAYAGK6xelRwtuDHkAngHtwKlr5ptt3Z8fJuTbYUUUUiQooooAKKKKACiiigAooooAKKKKACiiigAooooAKKKKACiiigAooooAKKKKACiiigAooooAKKKKACiiigAooooAKKKKACiiigAooooAKKKKACiiigAooooAKKKKACiiigAooooAKKKKACiiigAooooAKKKKACiiigAooooAa3f8K/Or/goZ/wAlu0v/ALAMH/pRcV+ird/wr86v+Chn/JbtL/7AMH/pRcUFR3P0XooooJCvNv2lP+Tefif/ANitqn/pJJXpNebftKf8m8/E/wD7FbVP/SSSgD0aH/Vin0yH/Vin0AFFFFABRRRQAUUUUAFFFFABRRRQAUUUUAFFFFABRRRQAUUUUAFFFFABRRRQAUUUUAFFFFABRRRQAUUUUAFFFFABRRRQAUUUUAFFFFABRRRQAUUUUAFFFFABRRRQAUUUUAFFFFABRRRQAUUUUAFFFFABRRRQAUUUUAMfOfavPviv8PI/Glik9qEj1eBT5MjdGH91vbk49zXoTVGxUMFPBPSuHGYani6MqNTZikuZWPiS5tJrCeS3njkiljYqyy/eB75qKvoj4x/C8eIreTV9MixqkS7mg/57gHkH86+epEMblT2OMenqPzzX89ZxlM8oxXs5/B9n0PLqU+V2GUUUV4KTStLcxWgUUUUwCiiigAooooAKKKKACiiigAooooAKKKKACiiigAooooAKKKKACiiigAooooAKKKKACiiigArc8GeJ5fCPiG01CM/KrATR/wB+I/e/Lg1h0oO3ac7eoY+xrajWlh6ka0OjK5uRpn2vpt5Ff2MV1A4kjmXerjuD0q0ORXiP7P8A4082F/Dt1LmaEeZbSH+JP4l/DAP417bH93pt9vSv6PyzHRzDCRqvd7nsRlzJMevSnUi9KWvbGFFFFABRRRQAUUUUAFFFFABRRRQAUUUUAFFFFABRRRQAUUUUAFFFFABRRRQAUUUUAFFFFABRRRQAUUUUAFFFFABRRRQAUUUUAFFFFABRRRQAUUUUAFFFFABRRRQAUUUUAFRueTjAIGcnpUlFAHGeKvhnoHitN13ZRJO3S4g+R/8AvqvGPFnwK1rQ/NuNNb+1LcciIHEoHpjv9a+lmPOKaAATzxivmczyHA5neVaNpdzOdOFTRnxJcQyW8hjmjMUq8MhTaVPoair658V+ANE8WqBfwAy4ws6fLIo54DenJ4968U8Z/A3VNC8y403/AImll1CAYlX29+Mc1+U5nwrjcFerQXNFbvuccsPKGsdjzGinyRvDIySKUkU4ZG6qfQ0yvjHvtY5XfqFFFFIQUUUUAFFFFABRRRQAUUUUAFSQTPBMrxPtlQh1P90joajooi2lz090wPp74S/ECLxhpSwzsF1e2GZ0H8YwAH/H+lehRgAnHP8ASvjDw9rt14a1i21K0fZNCxIB/jHdfyr6z8GeKbXxhoUGo2hBVxhh/dbHI/Wv3XhvOY5jSVGt8cdD06NTmionQJ0P1p1NTocetOr7mN7e9udAUUUVQBRRRQAUUUUAFFFFABRRRQAUUUUAFFFFABRRRQAUUUntQBS1K6hsIZbq4YRwwxNI8h6Ko5J/Ln8K/Kn9o74vzfGH4l3mo25l/se1c2+mQIPlCKTmU+7Es34ivrH9u/40t4T8KQ+DNJmYatrkRNz5P34rQEhiPdyGUeyvX59EZJIC7TjaV7jAA/DjA9gK93L6P2z6XK8Nb96+omAoCq24D+L1paKK9s+h3CiiigQUUUUAFFFFABRRRQAUUUUAFFFFABRRRQAUUUUAFFFFABRRT4rd7mVI40aSRztVYwxYn6Cs2AyivZPh9+yP8SviAyyx6Oujae/H2zVj5akcHhOXPXrtx78Gvpv4ff8ABP7wpo4iuPFWpXGvzADdaxgwW+fTg7j39PpXHUxNGl8W5xVsdRo6S3PgvTdJvdbuks9Os7m+u5jhYLaMu7+yqvzMfbpXuXgL9ir4keNdk17Zw+GbGXnfqsmyQD3iXLZ/2Tt/3ua/Q/wj8P8Aw34FtRaaBotlpMAGCLaIJu9zjkngcnmulTaiAA8V5tTMHPSmeLWzaU9KZ8t+Av2BPA/h0xz6/dXniW6AAMLH7Pbn6IhDYznq5r6G8J+BvD/ge0FtoOkWWkwgYK28Ijz7nHU9OTk8da3/AJSetOFedOrUqfGePUrVavxhFwpAHGePepKRelLWRiFFFFABRRRQAUUUUAFFFFABRRTWyT7UAch8V/Gdv8PfAOueIbkBksbVpFT++/IRP+BNhf8AgVfkBqOoz6xqFzqF1J51xdStPJJ/edjlj/30TX3H/wAFD/iSLLRND8G2smZbtv7SvI/WJCVjT/gTb/8Av3XwocBiA2/Bxv8A7x7mvocBTtHnPqsspclCUu7CiiivX3PctbQKKKKBBRRRQAUUUUAFFFFABRRRQAUUUUAFFFFABRRRQAUUUUAFFFFABRRRQAVr+E/CuqeNvENloujWst5qV0+yCCI4LH+I/RRyW/h696raFo1/4h1my0vS7aW91C8k8qG3i6yn+79D3+lfph+zL+zhp/wU8OC7uliu/E96g+1XXaIcfuU/2V5/EmuDFYhUI2juzz8ZiVhYXjuzW/Z1+AelfA7wr5K+Xea7eKDf36jBkPHyIP7oI/E5PevYF57AHuB2NIpzkg55p1fMSk5PmZ8bObqSc31HL0paRelLUkBRRRQAUUUUAFFFFABRRRQAUUUUAFFFFABRRRQAUUUUAFFFFABRRRQAUUUUAFFFFABRRRQAUUUUAFFFFABRRRQAUUUUAFFFFABRRRQAUUUUAFFFFABRRRQAUUUUAFFFFABRRRQAUUUUAFFFFABRRRQAUUUUAFFFFABRRRQAUUUUANbv+FfnV/wUM/5Ldpf/AGAYP/Si4r9FW7/hX51f8FDP+S3aX/2AYP8A0ouKCo7n6L0UUUEhXm37Sn/JvPxP/wCxW1T/ANJJK9Jrzb9pT/k3n4n/APYrap/6SSUAejQ/6sU+mQ/6sU+gAooooAKKKKACiiigAooooAKKKKACiiigAooooAKKKKACiiigAooooAKKKKACiiigAooooAKKKKACiiigAooooAKKKKACiiigAooooAKKKKACiiigAooooAKKKKACiiigAooooAKKKKACiiigAooooAKKKKACiiigAooooAjYZf0OODXiPxk+Ff2hZtb0iEm4AzdW6felGScr788+wr29uTUbR7lIPKnqK8nMcvp5jQlSq79BSjzKx8RNz0IIHAZPun6fy+uabXsPxi+FZ06aTWtIi8yFzm5t+wOTl/ywPwrx8gBjtOU/hPtX89Y/L6mVYr2OIhdfZPJnHlk0JRRRXkpNKzVjMKKKKYBRRRQAUUUUAFFFFABRRRQAUUUUAFFFFABRRRQAUUUUAFFFFABRRRQAUUUUAFFFFABRRRQBb0rVLjQtSt7+0k8u4iYFR/fI5A/nX134R8S2/ivQLbU7ZspKPmH91scj8818dr0r0f4L+Oj4b10aZcSbbC+PLf8APJ8cN+OAPwr7XhbN/wCz8T7Cr/Cn/wClHVh58srdz6bTpTqihbIPc5qWv3pHpPcKKKKYgooooAKKKKACiiigAooooAKKKKACiiigAooooAKKKKACiiigAooooAKKKKACiiigAooooAKKKKACiiigAooooAKKKKACiiigAooooAKKKKACiiigAooooAKKKKACiiigAooooAKYzYbAGWx0p9NbrQBx/jH4baJ4xA+2Wvk3AGFuIx845Jx9Oa8L8a/BzWPC7STwI+pWI6tCN7xj1K/1r6iPWmOAR94AZ5z3r5bNcgweZpymuWfcznThUVmfEJXBxyQOASck/X0+lFfTfjn4O6P4rZ5oFGn35GRLCNyv/vKf5jmvBfF3gPWPB11tvYG8gnC3UDZjI9s8j6Hmvx/M8gxmVvmqLmh3OCdGVPWOxztFKVCkgHcPX1pK+ZbTeisYavcKKKKQgooooAKKKKACiiigArsfhh44k8E+IIpJGzp1wRHcp/cHaT8P61x1L02t97aTlfY966MPiqmDqxrUf4qen+EcZckkz7asp47m2SeJt0UgDqfUHp/j+NTdwa8I+BPxDaFk8N30oKPzaS+p7x/h1/Gvd0AA46enpX9GZbmFLNcMq1Pf9T2k+ZXHoMA/WnU1TkU6vcAKKKKACiiigAooooAKKKKACiiigAooooAKKKKAGOM1h+LfEVl4R0G/1jUZhBZWVu88sh7ADP8A9b8a2JwM5bO3ABXs1fFn7fnxeMNvp/gDTpSZJ8Xeo+X02gny4vrkFv8AgIrajT9pNI6MPR9rUSPkr4n+P734oeOtW8TXx2y30u5If+eMY4RPwAFctSKwcZG4Z6hvXufx6/jS19hCPJFR7H3UIeziodgoooqiwooooAKKKKACiiigAooooAKKKKACiiigAooooAKKkgtnupUiiRpJnbaqqmWJ9F/vH/Z/xr3X4a/sYfEH4geXPeQJ4a0x8f6TqoxK69crEOSeenyjj71c1SpGnrMwq1o0VzTnY8GJwMEblPb3rs/AXwa8Z/Eu48vw74fubyINtNwoCQIfR3b5ehHHX86+9/hp+xV8P/AhiudQtZfFOorgebqIJiB9ohwO/wB4t16+nv8AY2Vvp9nFBawrbQRrtWJFCqg9ABwB9K82rmMUrUzxq2awt+6jd9z4p+HP/BPFn8u68Z+IWjDAFtP0hFAHsZXyPXgL+PNfUPw8+CPgv4YIqaB4ftbW4AAN2yCS4PH99snt0GB145Nd6oB75/CnjFeTUxFSq/e2PEq4mrW1mLHnGCcn1p9IvSlrA5QooooAKKKKACiiigAooooAKKKKACiiigAooooAY/Iqjf3EVnbSzTMI4olMjP8A3QBkn8s1favnz9tX4nf8K/8AhHc2NtJt1TXG+wwJ6of9YfxGE/7airpQ56iRpSp+0qRR8DfHD4hS/FD4o69r7vut5rgx2q/3YE+VB+Qz+NcLSd/UdAfYcf0pa+yhHkio9j76EeSKj2CiiirLCiiigAooooAKKKKACiiigAooooAKKKKACiiigAooooAKKKKACiiigAq1pemXWsahBZWFu91e3DCKKKEZkYnptH8Xv6de9N07T7rVbyG0sbWW7vJmEcUUAy8jHgKq/wATenpye9fox+yx+y1B8JrGHXvEMcNx4uuY87F+ZLFSPuRk9WPJY++K4sRXhQXv7vY4sViYYaN57vYufsu/syW3wd0hdV1dFuvF9zGN8h+ZbRSOUjPduuT9BX0QBtLYzjP9O1RwEMrY/vdPQ1LXy85ynJynuz4yrUlVm5z3Y5elLSL0pagyCiiigAooooAKKKKACiiigAooooAKKKKACiiigAooooAKKKKACiiigAooooAKKKKACiiigAooooAKKKKACiiigAooooAKKKKACiiigAooooAKKKKACiiigAooooAKKKKACiiigAooooAKKKKACiiigAooooAKKKKACiiigAooooAKKKKAGt3/AAr86v8AgoZ/yW7S/wDsAwf+lFxX6Kt3/Cvzq/4KGf8AJbtL/wCwDB/6UXFBUdz9F6KKKCQrzb9pT/k3n4n/APYrap/6SSV6TXm37Sn/ACbz8T/+xW1T/wBJJKAPRof9WKfTIf8AVin0AFFFFABRRRQAUUUUAFFFFABRRRQAUUUUAFFFFABRRRQAUUUUAFFFFABRRRQAUUUUAFFFFABRRRQAUUUUAFFFFABRRRQAUUUUAFFFFABRRRQAUUUUAFFFFABRRRQAUUUUAFFFFABRRRQAUUUUAFFFFABRRRQAUUUUAFFFFABRRRQBXukEisjKGDrt2n+IdxXzp8XPhWfD8z6tpUAk012zNAP+WXuPxr6Rbmq13bx3URhlAZHBG3+96ivBzfK6WaUHTnutiKlP2kbHxJzklvvHkn1or0v4sfCxvC11JqOnx+fpEzbnhX/lifU/7Oa805zhvvj7xX7p+ntjFfz5mGAqZfVdDEdNjyZR5HyhRRRXBaS0luSFFFFABRRRQAUUUUAFFFFABRRRQAUUUUAFFFFABRRRQAUUUUAFFFFABRRRQAUUUUAFFFFABRllBZPlIwS/9xe5/lRRTTtH2kt09APpz4PeNz4n8OC1uJManZYSX/bXHyt+Ir0QDrXxx4S8T3HhLXINQtmwyEb4/wDnsueU/H+lfXehatb65pVtf2r+ZBcLvVv6fh0/Cv3jhrN1mWE9lU+OGjPUw8+aPKX06fjT6RelLX26NkFFFFAwooooAKKKKACiiigAooooAKKKKACiiigAooooAKKKKACiiigAooooAKKKKACiiigAooooAKKKKACiiigAooooAKKKKACiiigAooooAKKKKACiiigAooooAKKKKACiiigAooooAKKKKAI3+974qtf2cN/bSW9xGssLjDo4yrD0q03X8KaCM9axlFSTjy3T3GeH+OvgIkm688OFIZc5NjKdqkeiN6+1eL6hY3GnXktvdQyW86HDRyj5lP17/WvtnOD7Vy3jXwLpfjS18u+hXzQMJcDh064+oz2r89zjhOhi06uDfs5dv5jkqUlLWO58j0ldh45+Geq+CZmcxJeWRb5bhODj3HY1x+Oo9D+VfkWLwuIwVT2daPK+qOBpxdmFFFFcr3JCiiikAUUUUAFFFFAEtvO9rOksb+W6EMD6kdK+pvhf46TxloKSSEJqUA23EXrwPm/lXypXReAvF8vgrxDDfo37jIS4TH34ifm/Lg19Tw7m7ynFc0v4MtJf4jpo1OR27n2DEAFOOmafVXTLyHUbCC6t5PNgmUOjjuD0q1X9Cxs0mtj0goooqgCiiigAooooAKKKKACiiigAooooAKKKik6k43EYwPfNAGB488V2Hgfwzqev6m5jsdPt2nlIHLYBwo9ycAe5WvyI8deML7x/4v1bxBqTh7u/uGmIXpGp+4g9lXao9lFfYf8AwUE+K5jg0zwBp82XucXmoe6gt5cf4srN/wABr4fzknjB7/4/j978a+hwFG0efufVZVR9lB1O4UUUV66PaWwUUUUDCiiigAooooAKKKKACiiigAooooAKKv6F4f1PxRqcWn6Rp1xql9IRst7WPe7H3A6D3bivqv4TfsC6rrLRXvjjUDo1o+CdOsGVrhh12s5ysY68IGP061zVq8aS985a2IpUNah8paLoWo+I9TisNLsLjUL2Q4jgt42d2PoB0r6d+F/7AviXxI0V54wvIvD1g2GNrCFnuyODz/Ch7Z+Y+1fafw7+FPhT4ZWP2Pw3otvpi4w8iRkzS4A+/KSSx47k12aAeXkDaDzjHSvGrZg5e7TPAr5pOpdUdjzj4Yfs/wDgj4TRo+h6HAt4BhtQmQy3TnA+85/kAB7V6WOBz1pI8AcU6vKcnJ3lueLKUpvmluOXpS0i9KWkSFFFFABRRRQAUUUUAFFFFABRRRQAUUUUAFFFFABRRRQAUUUUAV7hlRlZiARnBPbt/hX5eftffFL/AIWZ8Xb6G2dpNK0UPp1qo+6ZFJEkn/fW4f8AAa+7v2n/AIoj4UfCvU9Sgk8vVLtfsVh7zOCA3/AF3P8A8Br8pS3mHeTkuAx+pA4r2suoczcz6HK6HM/aDQQwBDK64ADL3wMf0NLRRXvXvqfSt31CiiigQUUUUAFFFFABRRRQAUUUUAFFFFABRRRQAUUUUAFFFFABRRRQAVYsLC51S7htbS3lurmVgkUEIy8jHgBV/i9/Qc07S9Ku9avrawsbWW7u7qQRRxQrueRuyqPx5PYV+iv7MH7LNr8JLRNf8QwxXHi+dMhQfNSxBA+WM/xN1y3uB2rixFeFBe/u9jixWJhho3nu9hv7LP7LUHwo06HxD4jhin8XTx5WMfvEsVI+6nq/XJ+g7V9KwptTpjPOPSmQMpVivc9PSpq+XnOU5OU92fGVq0q0nKe4qcCnUi9KWoMVoFFFFAwooooAKKKKACiiigAooooAKKKKACiiigAooooAKKKKACiiigAooooAKKKKACiiigAooooAKKKKACiiigAooooAKKKKACiiigAooooAKKKKACiiigAooooAKKKKACiiigAooooAKKKKACiiigAooooAKKKKACiiigAooooAKKKKACiiigBrd/wr86v+Chn/ACW7S/8AsAwf+lFxX6Kt3/Cvzq/4KGf8lu0v/sAwf+lFxQVHc/ReiiigkK82/aU/5N5+J/8A2K2qf+kklek15t+0p/ybz8T/APsVtU/9JJKAPRof9WKfTIf9WKfQAUUUUAFFFFABRRRQAUUUUAFFFFABRRRQAUUUUAFFFFABRRRQAUUUUAFFFFABRRRQAUUUUAFFFFABRRRQAUUUUAFFFFABRRRQAUUUUAFFFFABRRRQAUUUUAFFFFABRRRQAUUUUAFFFFABRRRQAUUUUAFFFFABRRRQAUUUUAFFFFABRRRQBVvbSK8ililQNHImxwf4l54/Wvmj4q/C2XwlcPf6fGZdLkOeP+WBJP3v9np+tfTzcmqt7aRXsEkEyCWORSroe6187nGU0c3ouEviWxFSn7SNmfE2c9w2P4l+63uPaivRfir8LJfCN097p6+dpbnIVf8Al3JJ4P8As9PzrzvOe+7H8S/db3HtX8/Y7B1curOhid09DyZR5HyiUUUVxvmv725IUUUUgCiiigAooooAKKKKACiiigAooooAKKKKACiiigAooooAKKKKACiiigAooooAKKKKADPDBlyrDG6vWPgb47/si/XQr582t02YX/uPjH64FeT0quyuu19jZDKf7rDkGvSy/H1MtxUMVS+Naf8Abo4y5Jpn2/Ccg8YOeR6VIRg15z8IviGPGOieTcNjVrMBZk/vrgYf8en4V6KnG7nPPT0r+jsHiqONoxrUNnqe0nzK4qjAp1IKWvQ9QCiiigAooooAKKKKACiiigAooooAKKKKACiiigAooooAKKKKACiiigAooooAKKKKACiiigAooooAKKKKACiiigAooooAKKKKACiiigAooooAKKKKACiiigAooooAKKKKACiiigAooooAKKKKACiiigCpfWsd3E8UsYkjddrI33WHoa8U+IPwMLJJfeHcIwO5rA/cPr5de5uOai2fN8rcjnFeNmOWYbM6bp4hehMqcJq0j4nu4JbW5lhuIjBPG214m+8h9D71DX1N8QPhbpvjWLzsG11KNf3dwq5/Bh/EOvHbOa+b/EvhbUPCl/JZ6jB5ZTkSA5DjswPcf4Y7V+H5vkFbKm58l4dDz6lFU9UZNFLg4GW3DsfQUlfMXvsrHNuFFFFABRRRQAUoySuDtC53H2NJRQB7V8AvHfkj/hHLyUbSS9pJ/ePdP0z+Ne6o2TnGM9q+J7G+m028iureXyZoSHVv9ofdH48ivrbwF4qh8Z+G7bUY/lcjbLH/AM85ABlf1z+Nfs3B+a/WKP1Sr9jRHpYafMuXsdOpyKdTIzlfxp9fpKv1OnYKKKKYBRRRQAUUUUAFFFFABRRRQA1qxvE+uWfhrQ77VNRkENjZQtdTSH+FEGWb8Bg1rv1r5N/b++J3/CPeB7HwhbT7LrXH826H921jOWH/AANsL+Fa0Ye0mkb0aftKkUfEXxK8bXnxG8d634jvT++1C5aVV/uR9I0/4CgVf+A1zVJnnBG1v4h6E84/XH4UtfYQjyRUex95GPJFR7BRRRVlBRRRQAUUUUAFFFFABRRRQAUUYLMoClm5K/vNirjqWPpXsfwV/Zd8X/GSS3u4YV0Xw+xydWuoeCvfykH+t/4FwOeV6nKrUjTV5kVK0aEeaZ5Bb2k17dRQW0bTXMjbYoowWkkPoqr8zH26V9PfB39hTxD4xaHUfF8kvhvS2w/2SLH2ybocMp4jB6c/Nwfavrr4Qfs4+Dvg7Zp/ZViLjVQuJNVuhvmk4HTHCj2HT3OSfU4uVIyTjqSMV4dbHuXu0z5vFZo3eNLZnHfDf4SeFvhZpjWfhzSItP8AMAWWZVzNLgfxN3/Diu3jPXHY4xnOKIwADj1p9eS5OTvLc8Jtyd5bhRRRSEFFFFABRRRQAUUUUAFFFFABRRRQAUUUUAFFFFABRRRQAUUUUAFFFFADWHNQTYDoSOh59x/+vFTOcV5D+0/8Vk+Evwrv9RhkCatef6FYDPKzOCBJ/wAAAZ/+A04Q5ppdy6ceeah3Pir9tP4sj4gfFT+yrGTfpGgb7VAP+Wtwc+a/5nH/AAGvn3GMAHKAAKPQen55p0sjTSNIzM7Phi7fxZA//V+FNr7KlD2cFDsfe0afsaap9gooorU1CiiigAooooAKKKKACiiigAooooAKKKKACiiigAooooAKKKKACr+haLqPiTV7PS9KtZb/AFC6k8uC0gXc8rfT0HUntU3hXwzqvjPXrLRtFs5b3Ubl9sUMXUn1/wBkDqX/AIfxr9I/2b/2ZtM+CulxX175d94suY/9KviM+QCP9XCcdPU9ySa8/E4pUFaO7PPxWLhhY+9u9ih+zD+y3ZfB7T01rVvKvfF88eGmU+bHaAjlIj/E3XLfh2r6IhACnAwufXj/AOtRCMKeg56elSV81OTnJyfU+OqVJ1Zuc92OXpS0i9KWoMwooooAKKKKACiiigAooooAKKKKACiiigAooooAKKKKACiiigAooooAKKKKACiiigAooooAKKKKACiiigAooooAKKKKACiiigAooooAKKKKACiiigAooooAKKKKACiiigAooooAKKKKACiiigAooooAKKKKACiiigAooooAKKKKACiiigAooooAKKKKAGt3/Cvzq/4KGf8AJbtL/wCwDB/6UXFfoq3f8K/Or/goZ/yW7S/+wDB/6UXFBUdz9F6KKKCQrzb9pT/k3n4n/wDYrap/6SSV6TXm37Sn/JvPxP8A+xW1T/0kkoA9Gh/1Yp9Mh/1Yp9ABRRRQAUUUUAFFFFABRRRQAUUUUAFFFFABRRRQAUUUUAFFFFABRRRQAUUUUAFFFFABRRRQAUUUUAFFFFABRRRQAUUUUAFFFFABRRRQAUUUUAFFFFABRRRQAUUUUAFFFFABRRRQAUUUUAFFFFABRRRQAUUUUAFFFFABRRRQAUUUUAFFFFABRRRQBTvrWK8SSCZA8UqbJFcfKy88V83/ABU+E8nhSR9Q09DcaOzZkhP/ACx9Me1fTLcmqt1bx3MbwzAMki7dj/db1FfPZxlFHN6LhL4lsRUp+0jZnxNz1PU859aK9R+KXwjk8OPLqOkxtPprfM0Kfeh55x7V5eQAF24244I6n6+9fgWOwFXK6jpYmF30PJlHkfKJRRRXnNSWklZkhRRRSAKKKKACiiigAooooAKKKKACiiigAooooAKKKKACiiigAooooAKKKKACiiigAooooA1vDPiK68Ka3aalaNmSNuY/7691/wCBf0r628L+ILXxRoltqNo++KVeR/dbuv4dK+NV6V6B8IviA3g/WDaXcm3SbshZGP8Ayyc8Bvx4H4V9xwznX9nV/YVnalLf+6/5vnsdlGfI7dz6iTgU6obdlkQspyCc/pU1fu0XdJneFFFFUAUUUUAFFFFABRRRQAUUUUAFFFFABRRRQAUUUUAFFFFABRRRQAUUUUAFFFFABRRRQAUUUUAFFFFABRRRQAUUUUAFFFFABRRRQAUUUUAFFFFABRRRQAUUUUAFFFFABRRRQAUUUUAFFFFABRRRQAUUUUAMfrWH4o8NWHizT2sr+HzUPKkfeQ+q+9bjHBpD0rnq0oVYSp1I3TG9j5N+IPw4v/A96znM+mOcpddxn+F/fj9RXHjgnBVh2K+lfa2oWNtqNtJa3USTQyrtZH5DD0r51+Jvwlm8KSS32lpLcaa3zNCPvQc9v9np+tfjWf8AC9TDXxGE+DqcFSj9s8zopcggFcbT0I6n6+9JX56/I42FFFFIQUUUUAFeg/Bnxr/wjPiaOyuJNthfny3b/nlJ/A348j8K8+pGAPGNx4Y/7Cjkn+VduCxc8DXhWhsnqOMuSakfcUC7VbnIJyKlrgPhF4xHizwtD5sv+m2n7uYY+8MDB/Iiu8jXauB07V/TOFxMMZQhiKe0lc9lPmVx9FFFdQwooooAKKKKACiiigAooooAqXjiEiRiAB6nH1/TJ/Cvyd/aN+JP/C0/i5resRSeZp8Uhs7Ej/nghIU/8CJZ/wDgVfoD+138R/8AhW/wb1WeKXy7/Ux/ZlqP9qT7zf8AAY1kNflmGLgFjuY8sPQnk/n1/GvZy6lq5n0eU0OZyqBRRRXvn0Sd9QooooAKKKKACiiigAoopCcK2QeRwy9Vx1NAC1r+FvCer+NdbtdK0PTp9T1CZiI4oOSv+0f7o9W9PpXpvwH/AGZvE/xrvVuokfSPDKH59XuF8wyDjKxp/E38s9R0b9D/AIV/Bzwx8IdDGn+H9PWB2UCe7f5ri4YdS7ev5Aeg6DzMTjVh7xjueVisfTw14w+I8H+BP7Duk+FVttZ8d+RrWsRlXTTgM2Vu3qR/y1Of73A619Z2cSQQiJE8tEwoUDGBgcen5U5RkknAwcYznFPVhnAr52pWqVneR8tVrVK7cpki0tNXkU6s1ojAKKKKYBRRRQAUUUUAFFFFABRRRQAUUUUAFFFFABRRRQAUUUUAFFFFABRRRQAUUUUAV5sBmPovNfl/+118ZT8WPibcxWE4m0LRN9pZAdHbpNL+fy/8Br7E/bL+Mo+GHw7Om2FysPiDXFktrVu8MeP3s34Agf8AAq/Mw9cBGjUDhG7f55r2sBQ5v3h9FlWHabxT2WghOSMj5gACfXjg/liiiivdTurn0jio6IKKKKYgooooAKKKKACiiigAooooAKKKKACiiigAooooAKKKKACui8BeAtc+I/iS10Xw/Zte305wV3YSNf77N/CBzz3xjtV74WfCjxB8X/EyaNoNqZDwbi7cbYrZCeXZ+3sOp/h5zX6a/A/4G6B8EvDP9n6ZH9ovZEH2zUJOJZ2wP4eij0A+p5JNeficUqGkd2eXjMZHDrlp/EZP7Pn7Oej/AAP0AFNt/wCIbmMLd6lIuMnuqDso9Pqe9eyjvzmkjbcMkYPcelOr5qcnOTk+p8jOcqknOW7HL0paRelLUEBRRRQAUUUUAFFFFABRRRQAUUUUAFFFFABRRRQAUUUUAFFFFABRRRQAUUUUAFFFFABRRRQAUUUUAFFFFABRRRQAUUUUAFFFFABRRRQAUUUUAFFFFABRRRQAUUUUAFFFFABRRRQAUUUUAFFFFABRRRQAUUUUAFFFFABRRRQAUUUUAFFFFABRRRQAUUUUAFFFFADW7/hX51f8FDP+S3aX/wBgGD/0ouK/RVu/4V+dX/BQz/kt2l/9gGD/ANKLigqO5+i9FFFBIV5t+0p/ybz8T/8AsVtU/wDSSSvSa82/aU/5N5+J/wD2K2qf+kklAHo0P+rFPpkP+rFPoAKKKKACiiigAooooAKKKKACiiigAooooAKKKKACiiigAooooAKKKKACiiigAooooAKKKKACiiigAooooAKKKKACiiigAooooAKKKKACiiigAooooAKKKKACiiigAooooAKKKKACiiigAooooAKKKKACiiigAooooAKKKKACiiigAooooAKKKKACiiigCvdR+apTbu3Ag7h8uO+frXz58Vfg8dKafVtGjZ7TO97KP/lke5X/AGf/AK9fRLdailjDpgjIPUV4ea5ZSzSi6dTfoZyhzqzPiHkgHIOe46/j70le3fFX4OHM+r6Ghkc/PPYjrJ/tR/7Xr7AV4jtKMytjcDgkf5/CvwTMMsxWU4jkqQujzJQ9k2FFFFeKttFYi99QooopiCiiigAooooAKKKKACiiigAooooAKKKKACiiigAooooAKKKKACiiigAooooAKMjDhjtVhgH3oop3kmpQ6Ae6/BL4lC7VPD+pSgXAH+iyf3wByv4dfxr2lcMAcbfaviWC4ltJkmgfbMhDRt/dYd6+n/hT8QYvGujYkONStlHnR/3x03/icj8K/YeFs7jio/2fiPiWx6FCpf3T0FBjP1p1Rxfxc55/LgVJX6andXOxhRRRTEFFFFABRRRQAUUUUAFFFFABRRRQAUUUUAFFFFABRRRQAUUUUAFFFFABRRRQAUUUUAFFFFABRRRQAUUUUAFFFFABRRRQAUUUUAFFFFABRRRQAUUUUAFFFFABRRRQAUUUUAFFFFABRRRQAUUUUAFFFFADW61Xuo1uI3idA6upBVvusO4NWG600jrWbjGacZAfPXxV+D39lxy6toS+bZD5pbMfdiHOSvtXkSnIyDlD90+3+c19uTRrK21uVI5UfxDng+1eD/Fz4RNp7T61ocO6JjvuLQH5U65Yfhj8q/JuJeGpwTxmAV1vKPf+8cVajvM8bopcggEHKnoaSvyy6eqd/M4QooooAKKKKAOy+FXi4+E/FluZZNlldERTD+Tf8Bz+tfVcLBxuByrHI+n+efxr4hIG9Cw3AZJ/2B3b+VfT/wAG/FreJfCccVzL/p1j+6l/2l4Kn8iK/VeCsx1ngKvXVHoYaWjR6MvSnVHEAFIAwAeKkr9aV7anXe4UUUUwCiiigAooooAYw5qOTbnLdMc/zH8qexw1Yvi/xBaeFfDmo6zfPstLG3kuJT/sIu5v0FC1ko9yox5pJdz4D/b7+Iv/AAkfxOtfDVsf9D0K3Pnr/wBN5MMf/HSlfMTHLNldp3EH860vFHiK78W+JNT1q+O68v7h7mX/AHnO4/zrMr62jHkpqJ93hoezpRh2QUUUV1LY6AooopgFFFFABRRVvStGvPEOpW+m2FpLeXl04jiihXc5bttH8z2FRJtLmlsg92zlLoVRGZWRAHbedpCDdz2G3+LJ6Cvr/wDZz/YouNYez8TfECB7bT+JLfQmB82X+60+OYx/sr178Yr1H9mz9kGx+G623iHxZDFqPi0KHiiY74LE/wCy38T+rfQdq+nlUHByee1eDisc3eNPqfNYzMpSXs8Pt1ItH0+20rT4rSzhht7WIbY4rdAkar2CqOAPpV6mp0p1eOm38W58+FFFFMAooooAKKKKACiiigAooooAKKKKACiiigAooooAKKKKACiiigAooooAKKKKACiiigCKTG7JrM17WbTw/p1zqN9Mtva2sLzSzN/AijLH6cfyrSlA3E4G7AxnvjoK+Jf27/jiFhT4eaRPGZpCJdWlj6AgkpB9c/N+ArajT9pNI6MPSdaoovY+Z/jn8Vbv4yfEfUtenzHaNiGytz1gt1J2qfc5Ln3c1wBAU4FISSfm5Pc+p7t+PX8aK+vhHkio9j7qFNUoqC6BRRRVlhRRRQAUUUUAFFFFABRRRQAUUUUAFFFFABRRRQAUUUhzlf4jyVRuhwOT9RQAten/AAL+AfiD44a99n05fsWkwNi91WQZSIcEoq/xOQePTOa6b9nP9lnWPjRdw6tqIl03wijZbUHb99c+qxD+HPQv/Div0i8F+EdI8D+H7XRtEsYtOsLZdiQxJtGehJ9SccnvXk4rFqleEdzxcbj1RvTp/EZPwt+Fug/CXwxFo2gWfkxR8vI53SzPgAvI3djgc+gA7V2salUAPJFCDAp1fPNuTuz5aUpTfNLdhRRRSJCiiigAooooAKKKKACiiigAooooAKKKKACiiigAooooAKKKKACiiigAooooAKKKKACiiigAooooAKKKKACiiigAooooAKKKKACiiigAooooAKKKKACiiigAooooAKKKKACiiigAooooAKKKKACiiigAooooAKKKKACiiigAooooAKKKKACiiigAooooAKKKKACiiigBrd/wr86v+Chn/JbtL/7AMH/pRcV+ird/wr86v+Chn/JbtL/7AMH/AKUXFBUdz9F6KKKCQrzb9pT/AJN5+J//AGK2qf8ApJJXpNebftKf8m8/E/8A7FbVP/SSSgD0aH/Vin0yH/Vin0AFFFFABRRRQAUUUUAFFFFABRRRQAUUUUAFFFFABRRRQAUUUUAFFFFABRRRQAUUUUAFFFFABRRRQAUUUUAFFFFABRRRQAUUUUAFFFFABRRRQAUUUUAFFFFABRRRQAUUUUAFFFFABRRRQAUUUUAFFFFABRRRQAUUUUAFFFFABRRRQAUUUUAFFFFABRRRQAUUUUAQzdeoBxxnoa8i+Knwfj1oTappEcUWoAbpoSPkl6kkf7X/ANavYG+9UbbSBxkjoPevJzDAUcfSdKv12FJcysfEk8MltM8UsbRSKcGN+q+1R19NfEv4UWnjGF7qzCWuqqPlkkHySc/db8+K+cNU0q70S+ls72BoLiM4YP1PvX4PnOTV8onbkvB7HnVKXs9SpRRRXzz32sc17hRRRSAKKKKACiiigAooooAKKKKACiiigAooooAKKKKACiiigAooooAKKKKACiiigArV8NeIbrwvrFtqFm48+NjiNvuuO4b8OnvWVRV06tSjJVqW8WaQfI7n2L4N8VWnjDQodRtGJVuJEb7yPgEqfzH4EVuBcV8jfD3xzceCNcWddz2T8XEI6Mvr9RX1bo2q2+tadDeWkqzW0yho3ToRX7/kOdU83w9pfHHf1PRp1edF9elOpqHIp1fXGwUUUUAFFFFABRRRQAUUUUAFFFFABRRRQAUUUUAFFFFABRRRQAUUUUAFFFFABRRRQAUUUUAFFFFABRRRQAUUUUAFFFFABRRRQAUUUUAFFFFABRRRQAUUUUAFFFFABRRRQAUUUUAFFFFABRRRQAUUUUAFFFFADW61FIgkBVlyCMH39qlbrSVm+VpqQHzv8YvhWdHmk1rSY82sh3XUP/PM/wB7+VeTMSTktuY/eb1NfbVyiTqYXGVcEFT3HcV82fFv4af8IleSalp8O/SJ2zIF/wCWLe/+zX5DxPw9Km3jMNs9Wcdaj9s82opfqQz/AMTL91j6j2xikr8wTurnAFFFFMArtvhJ4qHhfxbb+a+20vCLeUH36frXE0pJ249wB/vHp/Ku7CYqrhK0KtH40/8AyUcXyTTPuCAgqcHIzxUtcV8KPFR8VeELWaX/AI+oT5E3+8oH9CK7QZ71/S+FxFPF0IV6XwyV0eynzK4tFFFdYwooooAKKKKAIpRkn6V8w/t7ePD4Z+FNpoEEm291248sD1ijAZv/AB4xV9NXJwR8u7j7vrz/AI4r80P23vHh8YfGu802GXfY6FALKJf78pBaRvzYr/wGu3CQ56q8j0MBR9piYvsfPwA6q25Dyp9qWk4IBByuAAPTAx/Slr62W59ogoooqRhRRRQAUUVr+FfCmqeN/EFloujWct7qF2+yOKI4Le/0XqW/hznvSvFJynsgvFRcp9BPCvhfVfG3iCy0XRrOW91C5fbFDEcEn1+g6lv4evev0l/Zz/Zj0r4K6bFe3axX/iu4jxdXxX/U5H+rh/uj1Pfk96v/ALO37OulfBHw4jOY7/xNdIPtuokYDH+6noo/U5PevZUVWYkNmvm8Vi3W9yOx8lj8fKq+Sj8PUda58o5G3n7vXH496npiYwcetPry1tqePp0CiiimAUUUUAFFFFABRRRQAUUUUAFFFFABRRRQAUUUUAFFFFABRRRQAUUUUAFFFFABRRRQBG5AbBpaR1+bcfSs7VtTt9HsrrULqdLa2toWklmc4VVHJJ+lHVJB1SXU4L9oP4vWXwa8AXusy7JdSkQ2+n2rdZp2Hyj/AHRgsfYV+UusaxeeIdUu9T1C5e8vryQ3E88nV3b5ifpzx7Yr079pX433Xxs8ey3UXnR6FY77bT7Zf+eePnlb3bOfpivJdwY/L0wBn+9gAA/livqMHh3Rjruz7HAYaOHjzS3YUUUV3pW0PU06BRRRTAKKKKACiiigAooooAKKKKACiiigAooooAKKKnsNPudWv4LKztpLy6uGCJbwjLysegA/i5/Lr3qJtyXvbIV48rlPoVyGCsyru7Y7H2b+nvX1h+zP+xvceLhB4k8bW8ttoY2y2umOcS3ZxkGQ9k9PXFei/s2fsZ2/hd7TxN45givdZyJLfS2+eO0OMhpef3j+3bAr66hRVAG7LDrnrXh4rGr4IHzeMzKUk6eG26jdK0+30qxis7SCO2tYVCRRQrtRVAGAB2q5TVORTq8bXqfPhRRRQAUUUUAFFFFABRRRQAUUUUAFFFFABRRRQAUUUUAFFFFABRRRQAUUUUAFFFFABRRRQAUUUUAFFFFABRRRQAUUUUAFFFFABRRRQAUUUUAFFFFABRRRQAUUUUAFFFFABRRRQAUUUUAFFFFABRRRQAUUUUAFFFFABRRRQAUUUUAFFFFABRRRQAUUUUAFFFFABRRRQAUUUUAFFFFADW7/AIV+dX/BQz/kt2l/9gGD/wBKLiv0Vbv+FfnV/wAFDP8Akt2l/wDYBg/9KLigqO5+i9FFFBIV5t+0p/ybz8T/APsVtU/9JJK9Jrzb9pT/AJN5+J//AGK2qf8ApJJQB6ND/qxT6ZD/AKsU+gAooooAKKKKACiiigAooooAKKKKACiiigAooooAKKKKACiiigAooooAKKKKACiiigAooooAKKKKACiiigAooooAKKKKACiiigAooooAKKKKACiiigAooooAKKKKACiiigAooooAKKKKACiiigAooooAKKKKACiiigAooooAKKKKACiiigAooooAKKKKACiiigAooooAY/XNcb8Qvh7p/jqy2zx7LxFxFcL1TqRn2yTXZN96g1yYihTxVOVGrG6YpLmVj408UeFdQ8JajJZ6hHnb8yyr92RckBh7cfpWPg4HzbgensK+x/FHhbT/ABZp8lnfw+bGRwR95D6r718z+Pvhvf8Age6LHdPprHKXXcZJ+Vvfj+VfiOecM1cuvUw38M86pS5NTkKKO55VhngrRXxGn2djm3CiiigAooooAKKKKACiiigAooooAKKKKACiiigAooooAKKKKACiiigAooooAKKKKAA9Pm+7/WvRfhP8Sn8JaktlfuBpV0+Gb/ng2MB/xxj8K86oOAhLfMi/eX6969DBY2tga8auF/iL/wBJNIPkdz7ctZUngV0bcrgMGHf3qU9K+evg/wDFM6LNFomqS5spG221wP8AlkePlb2/xr6Btx8nYew6fhX9B5VmdDNsN7WjI9SnPmSZNEMKfrT6avSnV7ivbU0YUUUUxBRRRQAUUUUAFFFFABRRRQAUUUUAFFFFABRRRQAUUUUAFFFFABRRRQAUUUUAFFFFABRRRQAUUUUAFFFFABRRRQAUUUUAFFFFABRRRQAUUUUAFFFFABRRRQAUUUUAFFFFABRRRQAUUUUAFFFFABRRRQA1utZ2r6db6vaTWN1GJYJ02ujfxD29xWg/WmkZxWUkp3pz2aGfJXxH8CXPgbWDAf3unzc21wT8wGT8p9xXKE7iW/iPU+pr7A8beFbTxho0+n3QK71JSUdYmwcMPp/Wvk3XNFufDupTafdxiOeA7SB/EOzfiOfxr8F4lyV5bV9rD4ZPQ86tT5W5FCiiivj2cl7hRRRSA9N+BHicaP4nfTZTth1FNiH/AKajlf03V9IRKB8vpwPpXxTZX0um3ttdW77biCQSIPcdP619ieF9Zi8QaBY6lE25J4g3Hr0P65r9h4MxynQng6v2PeXoz08NU5ly9jZTpTqZGcin1+nR21OgKKKKYBRRRQBg+NPEFt4V8NatrN2+220+0kuJf91QT/Q1+Omva1c+JNbv9WvDuu7+d7qb/fdizfqTX6Lft5eN/wDhF/gpLpscgW51u4S1CZ5ManzHP47FT/trX5tcjhuWHBPv3/XNe/lsLKUj6jKqP7qU+7CiiivYTuj33uFFFFMkKKKcsRlKhUMjFguxfvtnjC+5qJPk1JldLmlsi5o2j3viHVLXTdNtZr/UbqQRW1tF1Zjxj6Hv9K/TL9mj9nPT/gj4dE90IrzxReoPtl6RwnA/dp/sr/PNcl+yD+zevw20aLxP4ggX/hKr5OIJOTZRkDCj/bI6+xFfTkSjnb90nOOwr53G4v2r5Ox8tmOOlVlyR2RNHgg4ORmn01elOrzDxfUKKKKACiiigAooooAKKKKACiiigAooooAKKKKACiiigAooooAKKKKACiiigAooooAKKKKACiimt1oAhmIWVc5xx9M18Pftx/H/AO1SSfD3RLplRCG1i4h6l8/JCPpgF/Zlr279q74/RfBjwottp8sbeKdSjYWUbYxEvIaZs8YHOM8Z68bq/Me7upb67nuZ5pJ55pDLJJLnczNySc88k555555zXrYLDOb9pLY97LMG6j9pLYiIxjgp6oeinuB7elFFFfRadD6fRbBRRRQAUUUUAFFFFABRRRQAUUUUAFFFFABRRRQAUUh4GWb5em33r1j4Hfs6+JPjbq4Fqp07Q4X23OpSDKL0JVB/y0fBHHbIPes5TjGLlPoRUlGnHnnsjivAnw/174l+IbfRfD2nPqN7KeVUgJEv9+QnhVH+116Dmv0W/Z4/ZZ0T4MWUV7clNY8USJtn1SRf9TkfdgB5RevJ5P04rvvhR8HvDvwg8PrpWgWgj3AC4vJOZ7hsdWNd4pB3ZxnPIHbivm6+MlW92Ox8pjMfKu2obBb8IQRgg9B/j3qampjB+tOrzzyPUKKKKACiiigAooooAKKKKACiiigAooooAKKKKACiiigAooooAKKKKACiiigAooooAKKKKACiiigAooooAKKKKACiiigAooooAKKKKACiiigAooooAKKKKACiiigAooooAKKKKACiiigAooooAKKKKACiiigAooooAKKKKACiiigAooooAKKKKACiiigAooooAKKKKACiiigAooooAKKKKAGt3/Cvzq/4KGf8lu0v/sAwf+lFxX6Kt3/Cvzq/4KGf8lu0v/sAwf8ApRcUFR3P0XooooJCvNv2lP8Ak3n4n/8AYrap/wCkklek15t+0p/ybz8T/wDsVtU/9JJKAPRof9WKfTIf9WKfQAUUUUAFFFFABRRRQAUUUUAFFFFABRRRQAUUUUAFFFFABRRRQAUUUUAFFFFABRRRQAUUUUAFFFFABRRRQAUUUUAFFFFABRRRQAUUUUAFFFFABRRRQAUUUUAFFFFABRRRQAUUUUAFFFFABRRRQAUUUUAFFFFABRRRQAUUUUAFFFFABRRRQAUUUUAFFFFABRRRQAUUUUAFFFFADGA3Z71U1Gxg1K0ktbmJJ7eUbXjk6N7VbemqBnrWE4cycHG6e4z5w+JPwaufDnm3+iLJcWB5aAfegHOcf7PT9a8t9uOO46n6+9fbswH3cFs9R2xXkHxM+CcOrCTUdCjEF6fmkts4SU9yD/C3v3AAr8qz7hVJSxOAXN1dP9Thq0dXNHgNFS3VpPYXMtvcxyRTRttaOUbWU+mO3+T3qKvyxqUXaW5xMKKKKQgooooAKKKKACiiigAooooAKKKKACiiigAooooAKKKKACiiigAooooAKKKKAAgHknaOx969t+DvxXLPFomsSiOQnbaXDfdbj7jf0+teJUD5fmXG4dGb+D3X3r2MszStleIjOn8L3NqUuR3Pt6E/ITzjPfr+NSdcGvGPhB8V4tRSLRNWmzcj5YJpOki4GAf9rOf0r2WHoRgrg4x2/Cv6CwGPpZph1WpnqKXMrkiDAP1p1IvSlr1hhRRRQAUUUUAFFFFABRRRQAUUUUAFFFFABRRRQAUUUUAFFFFABRRRQAUUUUAFFFFABRRRQAUUUUAFFFFABRRRQAUUUUAFFFFABRRRQAUUUUAFFFFABRRRQAUUUUAFFFFABRRRQAUUUUAFFFFABRRRQAUUUUARv1rzX4zfD/8A4SzSWvbSPfqlom6Nf+eqjPy/hkmvS3Izj2qFxudTkj29favLx2Fo42hOjX+B/mKUeZWPiMjazAjBBwfr3pK9R+NvgYaBrK6tZtstLtv3v/TKQ5z+YwPwry1FCjaF2AH7n93/AD1r+c8wwdfL68qFXozyakeWTQtFFFcD3MxQMsuDtYZwfr1r3n9nXxILjTbzRmk8xbX97E3+wcDH5hq8Frq/hj4h/wCEb8a6bO5xbyOYJj/ssMD/AMe219BkOMeX5lTqy2en3m9CdpWPrlBhadUcJLJk459P1/XNSV/Ryt0PUCiiimBG4y34VFIqkfMOADkn07/yqZhz+FV7h9m4k7QB/wDW/qKL3aRNr6eZ+e//AAUG8Y/238T9N8PRNuttIs903tNMd2P++BH+dfLkmS7E9WJY/iSa7D4x+Lz48+KXifXRJ5sN3fSNAf8ApiDtjH/fAWuNr6yhDkpxiff4eHs6UY+QUUUV1rY6AoopAcMSegH60xSulzS2QYG4FhwMkn19q+y/2LP2aheXEHj/AMTWoVFZW0q1P3d3/PdvcZAX3zXmn7LvwAk+J/jCKfUVf+ybVVuLl16bM8J9WOR9A1fpTplpBp9pFaWsaRW0KiOKNOiIBwo9h29sV4+YYlRSpx3PnMdmKlenAtWo2xYxjBPH9fqetTUyMgg49afXz/qfPa9QooooAKKKKACiiigAooooAKKKKACiiigAooooAKKKKACiiigAooooAKKKKACiiigAooooAKKKKAI3xvHriuF+MHxQ0b4ReDbzxBrEhaKIbIrVP9ZcSN92NPcn9N1dH4q16x8L6Nfatqd1FZWNpCZZriU4CKO/+A75xX5b/tC/HbUfjf4xe9VZbbRLbfFp1i/SNTx5j/7bct7AqO1duFoOvLXZHo4HCPFVLvZHIfETx7q3xL8XX/iDWZvOu7p8hV+7EgPyov8AsjoK5putNJBJIB28AMe+BjIpa+pjFRioo+zjFRXKtgoooqhhRRRQAUUUUAFFFFABRRRQAUUUUAFFFFABSqjPgADdn5WJwFP/ALMT0ArU8L+FtX8aa5a6TodhLqeozMQlvByx/wBr/ZA6lq+/f2ef2ONH+Gy22t+KvJ1zxKBuWIqZLa1b1Rf4nzxu/KuPEYmlQVqu/Q5cTi6WFh7/AMT2PGv2ef2LNQ8ZiDXvG0U+m6I4EkOmk7Lu44yC39xT6dxX3r4d0aw8OaTbaZplrDZWNuoSK3t12og9AO1XYsGIfNuHrnP61IMdq+aq1qlZ++fG4rE1cS+aY9Oh+tOpiHIzT6wOa99QooooAKKKKACiiigAooooAKKKKACiiigAooooAKKKKACiiigAooooAKKKKACiiigAooooAKKKKACiiigAooooAKKKKACiiigAooooAKKKKACiiigAooooAKKKKACiiigAooooAKKKKACiiigAooooAKKKKACiiigAooooAKKKKACiiigAooooAKKKKACiiigAooooAKKKKACiiigAooooAKKKKAGt3/Cvzq/4KGf8lu0v/sAwf+lFxX6Kt3/Cvzq/4KGf8lu0v/sAwf8ApRcUFR3P0XooooJCvNv2lP8Ak3n4n/8AYrap/wCkklek15t+0p/ybz8T/wDsVtU/9JJKAPRof9WKfTIf9WKfQAUUUUAFFFFABRRRQAUUUUAFFFFABRRRQAUUUUAFFFFABRRRQAUUUUAFFFFABRRRQAUUUUAFFFFABRRRQAUUUUAFFFFABRRRQAUUUUAFFFFABRRRQAUUUUAFFFFABRRRQAUUUUAFFFFABRRRQAUUUUAFFFFABRRRQAUUUUAFFFFABRRRQAUUUUAFFFFABRRRQAUUUUAFFFFABRRRQAUnvS0UAcL8Qvhnp/jiDcT9m1BFxFcKue+QrD+JeTx2zXzX4q8Kaj4P1E2+o2wiycCdTkOOxB7j/wDV2r7KcfN7YrH1/wAO2Hiaxks9QhW5hI4DL9w/3h718PnnDmHzS9SD5Kn/AKUzCdJS1W58bH7zADAB4Pr70legfEL4T33hJpLq0Lahpg5BT/WRnJ5f2xiuA6gHcr5HVen4V+JYzC18DU9li1aS2R50ouLsxKKKK5XzX97cgKKKKQBRRRQAUUUUAFFFFABRRRQAUUUUAFFFFABRRRQAUUUUAFFFFABRRRQAql1IeOTy5UO5H/un1r374Q/Fddajh0jV2C36jEM7/dm4/nXgFPjZ0O6OQxyodyPH95T6/SvbyjNKuV4hTp/C9zalU9m7n25GoUEDpninZwBivHvhL8Wl1ZYNG1cqt/jbBcN0l46fWvX4wFyATgHgY6fSv3/A4+jmWHVanLc9WMudcxKowKdTU6U6vWAKKKKACiiigAooooAKKKKACiiigAooooAKKKKACiiigAooooAKKKKACiiigAooooAKKKKACiiigAooooAKKKKACiiigAooooAKKKKACiiigAooooAKKKKACiiigAooooAKKKKACiiigAooooAKKKKACiiigDH8TaHB4i0q4sLhNyToUzjO09m/A18h+IdDn8NazdabcLiS3crn+8Ozfj1/GvtBx8+e2K8i+PHgf+1tLTW7Rc3dmMSL/ejznP8AwEkn8a+A4syl47D+3ofxYbenU568OeN+x89UUpIP3TuUdG/ve/40lfhqalqjzEFISOn8XGPpnn9QtLQEDt71fPKKU4dGEVyvmPrz4ca9/wAJJ4O06+b/AFjRhZP99eG/UGumHIrw39nbXtw1PSJccEXEfvkBX/RVr3FPuAjv0r+jclxSxWX05ve2p7EHzQTHoMZp1IvSlr6EsY33/wAK86/aC8Xf8IP8H/FOsCTypILJ0if/AKaP8if+PMtejN1r5S/4KFeLBpXw10TQ0l2zarqKyFfWKFSW/wDH3irajHnqxR04ePPVij89QNvAOQOA3r2paRfur6AAD6DgfpS19ny8uh95y8ugUUUhYKB/eNIBc4RuNwAyB713Pw78C3et6lZlbLz7i4lSO3tv+ejk4Vv+A8msvwn4c/tK4FxOF+zRsAQfvSOfuj8OT+NfcP7IPwpUgeNNQQt96HTFc8kDiST+S/8AAamtONGk51N+h8vmmYNv6vR6bnu3wf8Ahva/C3wXZaPCfOuhl7m4/wCekpxuP6AfhXcx8AjduweaIhtB+uc+tPr4yc5VJOct2eCkoqyCiiioGFFFFABRRRQAUUUUAFFFFABRRRQAUUUUAFFFFABRRRQAUUUUAFFFFABRRRQAUUUUAFFFFAEMrL5gB9KpX93b6dbzXdxMttBEheSWVtqIo5JY9h61auGEbli2wKuST/ntzXwD+15+1GPGE914K8JXONEhby768g6XjgndGn+yDj8c1vSpe2monTQw8q81Gnt1OS/au/aTl+LWtS6JoszxeE7RtuMYa+lBOGkHZM/d9cZ7189BixyTn37++fxz+QpcggEMGyOcdfx96K+phT9lFQ7H3FKjHDwUY7IKKKK3Wxpe+oUUUUwCiiigAooooAKKKKACiiigAooqW2tZb+dLaCGSaaUhFijG5pj2VV/iOe1Ztcr5hSulzS2RFuChidq7RkMfvfSvVfgh+zn4o+NOorJaQSaZo0bbbjVJwdi9yEA5d8EfKvTIJKgjPuH7P/7DVxqYtdd+IQlgt+HTRI3MbvxkCYjmNf8AZXrznivt7RdKs9D06Cw0+1jsrOFQkVvCgRI17AAcAfSvJxOOULxhueFjMyjBctLc4r4QfBHw18GdCaw0KyAupEAutQkXFxcH/accfgP1OSfRouhzgN3AOccUsa4UilbrXhOTk7s+ZcnN80t2OopF6UtIQUUUUAFFFFABRRRQAUUUUAFFFFABRRRQAUUUUAFFFFABRRRQAUUUUAFFFFABRRRQAUUUUAFFFFABRRRQAUUUUAFFFFABRRRQAUUUUAFFFFABRRRQAUUUUAFFFFABRRRQAUUUUAFFFFABRRRQAUUUUAFFFFABRRRQAUUUUAFFFFABRRRQAUUUUAFFFFABRRRQAUUUUAFFFFABRRRQAUUUUAFFFFABRRRQA1u/4V+dX/BQz/kt2l/9gGD/ANKLiv0Vbv8AhX51f8FDP+S3aX/2AYP/AEouKCo7n6L0UUUEhXm37Sn/ACbz8T/+xW1T/wBJJK9Jrzb9pT/k3n4n/wDYrap/6SSUAejQ/wCrFPpkP+rFPoAKKKKACiiigAooooAKKKKACiiigAooooAKKKKACiiigAooooAKKKKACiiigAooooAKKKKACiiigAooooAKKKKACiiigAooooAKKKKACiiigAooooAKKKKACiiigAooooAKKKKACiiigAooooAKKKKACiiigAooooAKKKKACiiigAooooAKKKKACiiigAooooAKKKKACiiigAooooAKKKKACiiigCvcIJAysu9WXBFeOfET4Gw6msmoeH8wXY+aS0Y4SX3U/wALc4z3AA7V7M+N4z6dKAoavGx+WYbMabp4mPN2f8opKM1ZnxJd2Vxp91Lb3UUkE8bYaOQbWX8O3+T3qGvrXx18PNK8cWwW8QJdqu2G6Xh064+oyenvXzh43+H+q+C7grfo0lqzfu7yHhWPuOx46fSvxTOeHcTlfvqHtYdJfyo86pRlTd47HM0UDPQncR3or5Jbb38zmu3uFFFFMAooooAKKKKACiiigAooooAKKKKACiiigAooooAKKKKACiiigAooooAeuR8wIwh3MzfwehX3zXuXwo+MC3Rg0jXZds5AWC6fjf6K/v6fWvCqCpI67R2PvXs5VmmIyuup0/he5vCp7PU+34SCmRn8ev40/mvAPhb8ZJLTydI11ttuTtgvR0TphW9q96gKyRq8ZGxhkbemPav3zLszw+aUlUpS1PSjLnipE6dDTqRelLXtLYoKKKKYBRRRQAUUUUAFFFFABRRRQAUUUUAFFFFABRRRQAUUUUAFFFFABRRRQAUUUUAFFFFABRRRQAUUUUAFFFFABRRRQAUUUUAFFFFABRRRQAUUUUAFFFFABRRRQAUUUUAFFFFABRRRQAUUUUAFFFFAEbjJ/CoLqKOeGSGXmNkKuD3B4qy3Wm96yajJtv0GfIPj3wrJ4O8T3dgf9RnzYP8ArmScfqDXON1r6Q+PHhL+3fDq6jAm67sDvB/6Z/x/pXzcG3/MF2q3Kj27V/PGf5fLKsc4x+GWx5deHvNhRRRXzSXLoc60Ot+Fmt/2B4302dv+PeZzbS/Run619ZhMrgdOlfEKyPEd8f3gM/iMMv6qa+yPCmsLrvhvTtQTpcW6SH6kDP65r9b4HxadOthP5XzffoehhpaNG0nAp1MjOVp9fqq2OvcimO07u205r87/APgoL4o/tT4p6VosZzFpem8/9d5XJb/x1Ur9Drjja24KB1z6ZBP6A1+Sn7RfiQ+Kvjh4zvz90ag9tH/uRYiT/wAdQV6mXU+eun2R7OUw58RfsecZGSR90kkfic/1NLRRX0i1Pq1qgrQ0PSJNZv0iVtsQ5d/7g9fx6VTt4muJkhX70hwv1r1HQtHTRrNYPuvLtaRvUjtWlODnK8tkeRmeOWDpcsd5HW/DbwHP438Vab4c05fL89lDH/nlEpzI34DB/wCBV+kPh3R7XQNGtNOsYvJtLWMRRR+ij/Hr+NfP37H/AMOxo/h+58V38QjvNSUxWxJ+7ADln/FsD/gNfSCdK+bzbE+1q+zW0dD4ylF2c3uyVelLTU5Bp1eQarUKKKKBhRRRQAUUUUAFFFFABRRRQAUUUUAFFFFABRRRQAUUUUAFFFFABRRRQAUUUUAFFFFADHIB96hdwrbm+6Bk59KLhtpBPAxzjrXxF+1l+1s7favBngu7YNzFqGrwjIPrHEex9W962o0p1pcqNqNCdeaiiv8Ate/tVPffavBXg27b7MQ0WqalbnHm46xRN2A7nvkj1z8bMcux+QDjCxjaBwONvb/J70gyEXIK5GdpOcc+vf1z70V9RRofVoqK3PuMPQhhY8vUKKKK6rNbmy0QUUUUDCiiigAooooAKKKKACiiigApy0tvbvdTLDEjyTyHZFGg3eY3pt/i9hX1f8Bv2HdR8TNb6147efTNN2ho9Liby7qcdT5jf8sgehVeSAOV6nnq1Y0FzTOaviI4eN5ng/wt+DPij4wasbPw9ZFo4T+9v5W8uCDPUyP9OQq8mv0I+BH7MPhj4N20N5Gn9q+IigE2qXMXzxk9fKQ5KD3616x4Q8NaV4Q0KDSNE0+DS9MtfkhtrZNqAeoHX655znr1O3Xz9fGzr+6vhPlsVmE8Rovh6DYDlDxg57HP61LSL0pa888tbBRRRQMKKKKACiiigAooooAKKKKACiiigAooooAKKKKACiiigAooooAKKKKACiiigAooooAKKKKACiiigAooooAKKKKACiiigAooooAKKKKACiiigAooooAKKKKACiiigAooooAKKKKACiiigAooooAKKKKACiiigAooooAKKKKACiiigAooooAKKKKACiiigAooooAKKKKACiiigAooooAKKKKACiiigAooooAKKKKAGt3/AAr86v8AgoZ/yW7S/wDsAwf+lFxX6Kt3/Cvzq/4KGf8AJbtL/wCwDB/6UXFBUdz9F6KKKCQrzb9pT/k3n4n/APYrap/6SSV6TXm37Sn/ACbz8T/+xW1T/wBJJKAPRof9WKfTIf8AVin0AFFFFABRRRQAUUUUAFFFFABRRRQAUUUUAFFFFABRRRQAUUUUAFFFFABRRRQAUUUUAFFFFABRRRQAUUUUAFFFFABRRRQAUUUUAFFFFABRRRQAUUUUAFFFFABRRRQAUUUUAFFFFABRRRQAUUUUAFFFFABRRRQAUUUUAFFFFABRRRQAUUUUAFFFFABRRRQAUUUUAFFFFABRRRQAUUUUAFFFFABRRRQAUUUUAMb73vVPUtPg1G1kt7mJJ4JRteKTowq49NXHrWMo86cHHR7jPAfH/wACpbES3vh1fPh6vYycFB32f3vp/jXj0kLwSPE8bxOhwUkGGH1Hb6V9uuDkFRnB6Vw/jv4WaX40QyFXsr84C3UQ3E9eGHpX5vnPCVLEp18C/Zy7fzHJUpKTvHc+WKK6Lxf4D1fwPeGO/iIhLfubi3OUYdiR2PHSueIIJDDDd/evyTEUK2Gm6WIjyy6o4GnF2YlFFFc6SirIkKKKKYBRRRQAUUUUAFFFFABRRRQAUUUUAFFFFABRRRQAUUUUAFFFFACtgI2drKeq9/rXpvww+ME/h2RLDVhJc6YeI5UGXt+2SP4l/lya8xoJxwy/K3G70r0svx9fLqyrYfbqaQlyO59raXeW1/aR3FrKs8Eg3LKh3Bx6571dr5R+H3xNvvBN0IH/ANK02RvngPVf9pffpX0v4a8Q2fijS0v7CfzoX4x3Q4GVPv8A41+65Ln2Hzmn7kveW6PRp1VURsJ0p1NTpTq+oWxsFFFFMAooooAKKKKACiiigAooooAKKKKACiiigAooooAKKKKACiiigAooooAKKKKACiiigAooooAKKKKACiiigAooooAKKKKACiiigAooooAKKKKACiiigAooooAKKKKACiiigAooooAKKKKACiiigCpfRrcI8Mi7o5EKMp/iB4P6Zr5B8b+HG8K+Jr3TidyRuTE396MnKf8AjuB+FfYczANg+leL/tF+GRdabZ65F/rLciGX/cJOP1Jr4Li/AvF4L21L+JS95enU569PnjfseD0UpbexY/fJ+b6jj+gpK/DWkvhPMQqjDbj90FT+Iz/jX0b8ANZ+2eDHsWP76ymZcf7Bww/ma+ca9X/Z41b7J4nv7FjhbuAFP99CSP0LV9XwtifYZtCH/P1cv3anRh/jPoyMYz9eKfUVu26PPHJ7enb9MVLX9BrY9RnP+NtaTw34a1nV3bEdhYTXLfRELf0r8bLq4e8uZbiRtzSsZM/Xkfzr9Sf2wfEDeHfgB4oljx5t3Ctkn/bVgjf+OGSvyyfbuJXoSf517+XQtSlLzPpsphalOfmJSYBZi33QM/jS1f0PSn1bUUhX7g5f6V7VvaSSPclUhRpSqs6XwPoRRTqEn+tIxB9e9eneBfCdx418XaPolqMSXswQP/dXP7xv+ALl/wDgNc/FAlrCkS/6pRtFfUn7G3gYyXOqeKLoD92fsFp9SA0n6bK3xdRYbDyS3PzPEVp4ys6nQ+pNF0y30XSbTT7SPybW1jWGKP8Auoowo/ICr1RwkFMjkE5H0qSvgLt6s6QooooAKKKKACiiigAooooAKKKKACiiigAooooAKKKKACiiigAooooAKKKKACiiigAooooAYw+b8KrzyBOTgADv933J9hSajcR2cLzzTC3ijXc0jfdUDqT7V8N/tVftaNqqXHhfwjN5On52XV7H96YZIwn+zx+ea3oYeeIlaG3U1p05VJqEd2XP2r/2t3dL3wf4Iu9q/wCqvtWi5kIyQyQ+nTBavixiSxJG3PO0nJH1Pc98+9LIzvIzSElycnd1/Gm19PRoU8KlGkfbYTCxw0eV/F1CiiiurVbnVa2gUUUUAFFFFABRRRQAUUUUAFFFXdH0W/8AEOow2GmWkmoX852Q20MXmOzey/xf061EpNK0tiZcqXNPoUgwU+9eh/Cf4FeLPjJqog0Kw3W0bYm1G5by7e3zjPzEHc2CPlUMen3c5r6P+B/7BrzGDVviFK2FIdNFtpSSTgH9/KOfQbV/Hivs/wAP6JYeHdMh0/TLSCxsYBtht7WMRxovoFHA/D615FfHRp3jTPExWZQhdUdzyL4H/sseFvg2kV2sQ1nxEABJql2m4xHH/LFSSV+pJPvjge3x528jB9M5/WlU5FLXhyk5ScnufNTlKcnKW7HL0paRelLUkBRRRQAUUUUAFFFFABRRRQAUUUUAFFFFABRRRQAUUUUAFFFFABRRRQAUUUUAFFFFABRRRQAUUUUAFFFFABRRRQAUUUUAFFFFABRRRQAUUUUAFFFFABRRRQAUUUUAFFFFABRRRQAUUUUAFFFFABRRRQAUUUUAFFFFABRRRQAUUUUAFFFFABRRRQAUUUUAFFFFABRRRQAUUUUAFFFFABRRRQAUUUUAFFFFABRRRQAUUUUAFFFFADW7/hX51f8ABQz/AJLdpf8A2AYP/Si4r9FW7/hX51f8FDP+S3aX/wBgGD/0ouKCo7n6L0UUUEhXm37Sn/JvPxP/AOxW1T/0kkr0mvNv2lP+Tefif/2K2qf+kklAHo0P+rFPpkP+rFPoAKKKKACiiigAooooAKKKKACiiigAooooAKKKKACiiigAooooAKKKKACiiigAooooAKKKKACiiigAooooAKKKKACiiigAooooAKKKKACiiigAooooAKKKKACiiigAooooAKKKKACiiigAooooAKKKKACiiigAooooAKKKKACiiigAooooAKKKKACiiigAooooAKKKKACiiigAooooAKKKKACiiigAooooAKKKKACiiigCjqljb6nbPa3UKTwSDDRyDIIrw/x38B3tlmvPD2ZY/vfYZDjZ67PX/dNe9PjeOfwpu0AnmvCzLKsNmkOTERs1syZU4zVmfEtzbTWkzQ3EL28yfKySDDA+47fSoa+s/Gfw60jxnDtu4QtyBhLmLiVBzj6jJ6e9fP3jX4W6v4LkllaL7bYDlbmAYz/10HavxvOeGsTl37xQ9rDo/wCVHn1KMqesdjjaKXIIBG7nnB6D/d9v/r0lfIfO/mc129wooooAKKKKACiiigAooooAKKKKACiiigAooooAKKKKACiiigAooooAK3PCfjLUfBmoi809y3/PWB/9U6/7Xv6Vh0VrRrVMPVjWpTs0aQlyO59ZeCPiJpnjmyDWriK8UZltJ/8AWKPX6c116EbRgY46V8TWOoXWl3cd1Zzvbzxncrx8Fff/AGvpXv8A8OfjRba75Wn6u6W182FSc/LHNx3H8Le30r9lyLimljWqGJXLPv3O6nXU9D1yPoeMc0+o4TlO3Hp0qSv0SO29zpCiiiqAKKKKACiiigAooooAKKKKACiiigAooooAKKKKACiiigAooooAKKKKACiiigAooooAKKKKACiiigAooooAKKKKACiiigAooooAKKKKACiiigAooooAKKKKACiiigAooooAKKKKACiiigBjD5xWN4r0eLX9BvtPkUMJ4ihz2z939QK2X4NRtycHvXPVh7eE6T6oLXTPiS4tpbGeS2mXbNCxjk/3wcN/48DUdeifG/QP7D8Zy3Kr+6vVWYt6MSR/7KK88OdzAtuAPFfzNj8N9UxVSh/K7HjyVpNCV0fw61c6J420i6H3ROqP9H+X+tc5Sq/ltv8A7mD+oP8A7LXPh6/1WtTn/JJSJj8SPt+2KmEBfujKj8OP6VNWd4fvhqmh2F5/z3gST81BrQI71/U0Jc8VLueytj5N/wCCiniD7F8MtD0cdb7UfPk/65RRuX/V0r8+3GGOeuTn655r68/4KOa39r8beENG/wCfawe6/wC/swX/ANo18hFt2G9QG/MA/wBa+qwUeWkvM+xwEOTC83cQKSSR1Fek+DdI/s6xE7f66cZH0/yDXGeGtJOr6pCn/LKM75v93t+ua9Qxt+X+78te1hadk0eTnuJULU47j4rdppIokTc7MFU/7ZOB+pWv0f8AhR4QTwL8P9G0cLtlhgDT/wDXVvmf/wAeJr4o/Z28Inxh8V9HhdN1vZMb6U+0fK/+RDFX6AxsCowMA8/1r5/OK15Rp9j5rDxerZKgwKdSL0pa+eOpKwUUUUDCiiigAooooAKKKKACiiigAooooAKKKKACiiigAooooAKKKKACiiigAooooAa1Y/iHX7Dw3p1zqOo3KWVnAm6SeQ4Cjnj3J7Csz4h/ETRPhtpDalrVwIlxiGFeZZ3/ALsa/wAR9fTrX5//AB//AGitU+IF8iXH7m1RibXTojujj64eQ9z2+ox2r0MJg6mJldfCtwUZTkoR3Z0X7S37Vd34vafStJRrPRs7RAeJJhk4aYfwj0FfK1xLJPKXmfzZTy0ndj7/AKD8BSTTy3UhmnYvNIdzFvvZ9/f+mKZX00adOkuSl8KPtcDg44WN5fE9woooqj0XoFFFFAgooooAKKKKACiikLdqAFoLbeSq7V5LsM7foK7f4Y/BnxX8XNRFl4d06SeHftnu5Btgh6H5pD93rn5eT6N0H3d8Ff2MPCnw4+y6prir4m8QphvPuY8W8DYHEUZycj+8eTntwBw18TTpbbnBicfTwy5VufJ/wV/ZG8ZfFmWHUbmJvD3h0nLX94m2SdSBzDED83XqxUD/AGulfe3wl+BXhP4M6eLfQbALduNsuoXAElzP/vPgD8AAPbvXosUQjQKuAvYAY/SpB0rwK2KnW32Plq+MqV3Z7BD904zyeh7VJSL0pa40cQUUUUwCiiigAooooAKKKKACiiigAooooAKKKKACiiigAooooAKKKKACiiigAooooAKKKKACiiigAooooAKKKKACiiigAooooAKKKKACiiigAooooAKKKKACiiigAooooAKKKKACiiigAooooAKKKKACiiigAooooAKKKKACiiigAooooAKKKKACiiigAooooAKKKKACiiigAooooAKKKKACiiigAooooAKKKKACiiigAooooAKKKKACiiigBrd/wr86v+Chn/JbtL/7AMH/AKUXFfoq3f8ACvzq/wCChn/JbtL/AOwDB/6UXFBUdz9F6KKKCQrzb9pT/k3n4n/9itqn/pJJXpNebftKf8m8/E//ALFbVP8A0kkoA9Gh/wBWKfTIf9WKfQAUUUUAFFFFABRRRQAUUUUAFFFFABRRRQAUUUUAFFFFABRRRQAUUUUAFFFFABRRRQAUUUUAFFFFABRRRQAUUUUAFFFFABRRRQAUUUUAFFFFABRRRQAUUUUAFFFFABRRRQAUUUUAFFFFABRRRQAUUUUAFFFFABRRRQAUUUUAFFFFABRRRQAUUUUAFFFFABRRRQAUUUUAFFFFABRRRQAUUUUAFFFFABRRRQAUUUUAFFFFABRRRQA1utQzRLNGyuA6sNpVuhqZutJWTs01IDyPxx8DNP1kvdaMIrG9+8YgMo59f9k9s+wrwzxD4a1DwzeyW2pWRiYchichh0yD36da+zCcOOfwrP1nRLPXrV7W/gS5hYfckHH1r4TNeFcPjr1MO/Zze7/mMKlBS1W58X44Geh6fSivYvG3wHnsRJc6A/2qPG42svBXr9z17cf415Fc2s1lO8FxG8UyHDJJwwPuO30r8lzDLMVlk+WrDQ8+VJ03dkVFFFeTe+trEXuFFFFAgooooAKKKKACiiigAooooAKKKKACiiigAooooAKKKKACjucN5bdmoop3kmpQ6AepfDj4zXPh8JY60Td6d0FzH96M9MfT/GvoLR9TtdXsIrqznFxA/KuO/wBa+K66Hwf491PwRe+dYzMYjy9qwyknr/ungc19/kvE9bByVHFR54d18UfT+6dtKq0rS2PsEEDP1pQc1xXgX4naV42gWOF1t9QVcvZynLD3B7j39jXZIQee/ev2PC4mhjKaqUJcyfVHammrolXpS0i9KWuxaoYUUUUwCiiigAooooAKKKKACiiigAooooAKKKKACiiigAooooAKKKKACiiigAooooAKKKKACiiigAooooAKKKKACiiigAooooAKKKKACiiigAooooAKKKKACiiigAooooAKKKKACiiigDyP9o3QRqHhe11EfesZf3n/AFyfh/1CV864Yfe6nrX2T4x0hNe0C/09/wDl4t5I1H+0Rlf1FfHDqUkYHscfj3/XNfi3GeC5MdTrf8/Fb7jz8TC7TEpAFJAf7hI3/wC73/pRQFy2a/NVapH2cd73+45YqzsfUnwU1FtS+H9gX/1sO6FvwOR/46RXcN8o3egz/OvIf2ctSE2katY/8851l/77Xb/7JXrsrfOGwNqhjn3HH8s1/SeQ1niMtoyfY9WnrBI/Mz9t7XP7Y/aE1mH/AKB9vb2n/jgk/wDaleCHIBI6ivQPj9q51z41+Nrs8g6tcRKf9lHKL+iiuL0mybUdRgth92RsP9BX6jRp2hD0Pv6MvYUU+yO78E6V/Z9h55/104yPpj/9ddAMKhUtwq5K+9MjiWGNEX7ijA+lO+bK7evJX6jn+le0tIt9j80xNb6xVcu7PrL9izwt5Gk67r8yBZJ5Fs4f9xQGf/0NPyr6cQ5QZ698eveuD+BPhlfCfwp8P2Q+88AuX/3pDvP/AKFXfV+f4qftK8592d0FyxSHL0paRelLXIWFFFFABRRRQAUUUUAFFFFABRRRQAUUUUAFFFFABRRRQAUUUUAFFFFADW60lK1V7uZLdWldhGkY3MzHaoHOcn261KXM7APYASqxySBwO1eUfGH486L8LrZraNl1LX5BiGwRsbT2Zz/COv1xivM/jP8AtUpC9zpPgyUO/wDqn1nO5U658sfpv/wr428Y+N5BPcYlN3qErF5Zmk8xlJ7k+te/hMuk0qtT4RQp1K1RU6PzN34sfF7UfE+rTX2qXovtSmPywqNq2wycKB2A5/PPevIbiaS4neSaTzZWOWf1pskjTOZHfzHbkv8A3vem17blFK0Nj7fBYGng1ZbhRRRSTurnoPQKKKKYgooooAKKKKACirmk6TqGvXsVhplpcX17KwEdvbx73c+gFfVfwf8A2C9T1todR8e3smlWLgH+y7KTdcScZ/eMfudcfKCeO3WuetXhSWpzV8RGhG8z5i8JeC9a8daumm6FpVzq18+AsUKZVfdyPuj3bivsn4N/sF2dlJb6n4/uxfXIAZdHtD+4Hs7jl+h4XAr6n8BfDjw58OdJXT/Duk2+l2y/e8oHe/AG52JJZuB8xJPA9MDqI8bMAHA4ye9eFXxs56R2Pm8TmUq65YbFLw/otj4e0uLT9Ns4LCxg+WG3towiIuBwAOPyrTpqcCnV5rberPHu3uFFFFIAooooAKKKKACiiigAooooAKKKKACiiigAooooAKKKKACiiigAooooAKKKKACiiigAooooAKKKKACiiigAooooAKKKKACiiigAooooAKKKKACiiigAooooAKKKKACiiigAooooAKKKKACiiigAooooAKKKKACiiigAooooAKKKKACiiigAooooAKKKKACiiigAooooAKKKKACiiigAooooAKKKKACiiigAooooAKKKKACiiigAooooAKKKKACiiigBrd/wr86v+Chn/JbtL/7AMH/pRcV+ird/wr86v+Chn/JbtL/7AMH/AKUXFBUdz9F6KKKCQrzb9pT/AJN5+J//AGK2qf8ApJJXpNebftKf8m8/E/8A7FbVP/SSSgD0aH/Vin0yH/Vin0AFFFFABRRRQAUUUUAFFFFABRRRQAUUUUAFFFFABRRRQAUUUUAFFFFABRRRQAUUUUAFFFFABRRRQAUUUUAFFFFABRRRQAUUUUAFFFFABRRRQAUUUUAFFFFABRRRQAUUUUAFFFFABRRRQAUUUUAFFFFABRRRQAUUUUAFFFFABRRRQAUUUUAFFFFABRRRQAUUUUAFFFFABRRRQAUUUUAFFFFABRRRQAUUUUAFFFFABRRRQAUUUUAFFFFABRRRQA1iO9cx4w8C6P4ygEeoWwdwMLOnyyR/Rvx6e9dJIwDfhSg5FclehTxEHCtG6Y2ro+YvGnwT1jw55lxY/wDE3sgeVC7pUX1x3+teeOuxiuCNvHzHJ/EdvpX28x5IwBxwT0zXEeMvhVonjBTLJF9jvyP+Pq24J9j/AHvpX5pmvB3OnUy2fL3j3OOeHUtY7nytRXbeL/hRrfhWSSRY2vrUcrcWq5ZR6unYVxRPOCdxHBbOQfcDt9K/L8Vha2Cn7KpR5fLscLi4uzEooorme+1iQooopAFFFFABRRRQAUUUUAFFFFABRRRQAUUUUAFFFFABRRRQBJBcS2kyTQymGVDlJIzsZD67vT2r2XwB8d2jMdj4jzLGMKL5F4A/2/X614tQPvV6mX5nicsqqeHlyJ7r+YuFSdN3R9s6ffQX9tHPbSrPDINySJ91h7VPkE4718i+EfHureCbsyWcrNak7ntmGUkPf/dOAOa+gfBXxW0bxmI4RKtpqBHzWsxy34HuPf61+05RxLhcxfs6j5anbselTqxqLXc7yPAB7c0+mRjaCMd6fX2SvbU222CiiimAUUUUAFFFFABRRRQAUUUUAFFFFABRRRQAUUUUAFFFFABRRRQAUUUUAFFFFABRRRQAUUUUAFFFFABRRRQAUUUUAFFFFABRRRQAUUUUAFFFFABRRRQAUUUUAFFFFABRRRQBBMR5gz0A5+n+RXyP8StI/sTxxq9sPuGYyp9H+b+pr66lOGGOtfPP7R+li18RaVfJ/wAvFu6H6o27/wBmr8/4zwyrZc6v/Pt836HPX+E8kopSSSwPZj+pJ/rSV+HnlrY9V/Z6vxD4n1C2b7stmz/ipH+NfQV0RBDKzdFUk/T/APWa+Xfg1fGx+Iul+kzGH81avf8A4oamNA+GnijUR/y66Xczf98wsf6V+6cFT9tl8YdptfkevhXzcsfM/IfWdRbV9Zv75/v3VxJO3/A2LfyIro/h9p3mXE9438I2Rf73U/oRXHqxUMq/fACfh0r1Lw5YDTdHt4R1C5P1NfvGHp80r9j6zOKvsMJydzSA+VfQjitjwboZ8UeLdG0gfdvL2G3f6O2P6Vj16/8Asq6KNX+MOnynlbKCW6b8tg/WSurEy5KE5HwUVaSR932yBII1X7oUAfTFS1HASUBPXvipK/OE+bU9YKKKKYBRRRQAUUUUAFFFFABRRRQAUUUUAFFFFABRRRQAUUUUAFFFFADW60lQXUyQb3kZURUJZ2O0KBnknsPevnv4sftW6Z4Zjn0/wqI9W1b7hux/x7xN04P/AC0Ix/KtaNCdeXLDcmT5Vc9d+InxG0H4b6Wb/W70W64/dwIN8s5/uqn8X9K+Mfi9+0Hr3xKMtqudK0TPyWEMnzSD1lf19q878VeLNQ8SX8+q69qEl1cn5nlkGAOSdqjsvPT3NeX+IvFz6qrQWq+RB3f+8f8AOK+qw+Ap4VKdb4uhWGw9bHTtT+Fbl/xJ4wCq1nZMWxxJckYDfQ9x7/WuLLF2LE7gTkH1FHPcYPr6+9FdcpSk7z3Pt8JhaOFjywCiiipO5K2gUUUUAFFFFABRU1lYXWpXcdvZ28t5cSELHbwAs7t6Kq/Mx9ulfS3wl/YX8V+M3gvfFU//AAiulPhjCUEl6w9lPEXpzuPt0rnq1o0175hVrQoLmmfNdjZ3WpXcVtZ2kl5cSttjhiBZnb0VV+Zj7dK+mvhH+wn4l8XNDfeMJl8N6W2G+yogku5BxxtPER+u48dK+yfhj8B/BnwktlXQdJjS8xiS+uB5t1Lx1Z/w6AAdeK9GRAEwOBXjVswcly0z57E5m56UjhPhd8GPCnwlsfs+gaVFazSLtkunUvcS8fxSfh0AA9q71M4PJx2BHSnRrtB+tK3WvJcnJ3lueG5Ob5pbir0paRelLSEFFFFABRRRQAUUUUAFFFFABRRRQAUUUUAFFFFABRRRQAUUUUAFFFFABRRRQAUUUUAFFFFABRRRQAUUUUAFFFFABRRRQAUUUUAFFFFABRRRQAUUUUAFFFFABRRRQAUUUUAFFFFABRRRQAUUUUAFFFFABRRRQAUUUUAFFFFABRRRQAUUUUAFFFFABRRRQAUUUUAFFFFABRRRQAUUUUAFFFFABRRRQAUUUUAFFFFABRRRQAUUUUAFFFFABRRRQAUUUUAFFFFABRRRQA1u/wCFfnV/wUM/5Ldpf/YBg/8ASi4r9FW7/hX51f8ABQz/AJLdpf8A2AYP/Si4oKjufovRRRQSFebftKf8m8/E/wD7FbVP/SSSvSa82/aU/wCTefif/wBitqn/AKSSUAejQ/6sU+mQ/wCrFPoAKKKKACiiigAooooAKKKKACiiigAooooAKKKKACiiigAooooAKKKKACiiigAooooAKKKKACiiigAooooAKKKKACiiigAooooAKKKKACiiigAooooAKKKKACiiigAooooAKKKKACiiigAooooAKKKKACiiigAooooAKKKKACiiigAooooAKKKKACiiigAooooAKKKKACiiigAooooAKKKKACiiigAooooAKKKKACiiigAooooAKKKKACiiigAooooAKKKKAIpSpyGAxjknpXnnjL4O6J4qDTJENPu25863Xdn6ivRH60CuDE4SjjIOnXhdMmSjJWZ8meLPhVrvhGSSSa3e5shytxbnKkf7Y7VyGMdx9F+6Pp7V9vuqknIGCMHd0I9K8/8AGHwZ0LxOrSRw/wBmXZ6TWw3bj6kV+Y5lwXyp1MtafdS6f4Tllho/YPmCiuy8WfCfXvCTyymP7ZbL0uIPn4/207f/AF640e+c9wTkA/7PoPb61+bYrDV8HP2dWm167nFKLi7MKKKK5nvtYkKKKKQBRRRQAUUUUAFFFFABRRRQAUUUUAFFFFABRRRQAU5XeNleNnjdTkOP/Zf9r/61Nop3kmpQ6Aeo+Bvjhf6E62ush76x4xKOJYu3zf3vpXvHh3xNp3ieyS5028W4Tvt4IOOhHb6V8bVd0nWb3QbtLvT7h7WdT9+M4JHp/tfSvvMp4qxOAtSxMeeHR/ynVTruOktj7SC8k7epz1qTtXiPgz9oCK5ItvEMQtmI2reRjKn/AH0/h717Hpl9balaJcWsqTwuMq8Zyp+lfrGAzPCZhG9CrznoRkpLmRcXgU6mp0p1eytthhRRRVAFFFFABRRRQAUUUUAFFFFABRRRQAUUUUAFFFFABRRRQAUUUUAFFFFABRRRQAUUUUAFFFFABRRRQAUUUUAFFFFABRRRQAUUUUAFFFFABRRRQAUUUUAFFFFAEcg4P0ryX9onT/N8L2F6PvWl2mT/ALLAg/rtr1tuv4Vx3xcsP7Q+Hmsp/wA84fP/AO+GD/8AsteLnGHWJwNWl5XFP4GfJoGAM/ewN3+9j5v1zRSldox7kfkSP6UlfzQndHio1/B9z9k8V6RPj/V3cJ/ORRXtv7UuqDTf2fPGdz/z0sfJ/wC/hVP/AGavn6CTyZ0k/usp/WvV/wBtDVfsv7NWpD/n8ezT8pI5P/ZK/YvD9+0nUof3os9fLv4q9T839Gs/turWsHq4P/s39a9ZK7eK4bwDZ7tRnm/590P6k13IOVHsK/pTDu8Wzuzurz4mMeyCvp39ibRRLqPiTVWGTFHFbR/8CJZ/0Va+YgN3Dfd3A/iK+0v2ONJNr8Lru7biW7v5GH+7sQfzzXBms+TCW7s8Wi7yue+w4KnnPOakpkeDuPvzT6+JPRYUUUUCCiiigAooooAKKKKACiiigAooooAKKKKACiiigBrdaTFO71geLvGej+B7A3+tajDp9rjAaZsFj6L/AHj7UrSbSiBt4+bIHzY61wXxJ+Mnhr4aWpk1O8Et2V3R2EPMsnUA8fdGQeW44NfPPxR/a61DWvO0/wAIq+mW2TGdQmH7+T/cH8HGOa+fLy8udRuZp7i4knuHbfJNKcux/wBo9z719BhcoqVbSq7HPUqqnotz0j4q/H/xH8Sy1u9w+laKWxHY2b7Sw/6aOOH6jgccV5JqerWukQNJcMsYA+WNF2hv9nFZOu+L7fTlaG3P2i5x+VcFeXk19OZZ33uen+yPSveUYYVctM9LAZXUxL9rW+Ev63r9zrUvzP5FuBhYvQVk5J+g4FFFZttu7PuKdOFKKhT2QUUUUiwooooAKK2vCngjX/HmojT9A0e81a64OLVMhfcsM7fq20e9fVnwr/4J/wB/e+Te+OtVFnAwBOnaaQ0zD+68vIBz3Xd9RXJWrwpbnLWxFGhrUPkbR9Gv/EGpW9jplnLqF7IxEdtbxs8jn/ZC19NfCn9gzxL4pFveeL7lfDlicFrSMJNdsOvzdFTr1O48dOlfbHgD4W+FPhtZ/ZPDei2umLt2u8UZM0mP78pJZjx3JNdlEBsJHyg9sdK8irmEpLlgfP180dTSlsef/DD4I+D/AISWgXw/o8UV2Rh711824k4A5f8ADoAB14r0OIYXvzz83WhRgUteU5OTvLc8aUnN80tx9FIvSlpEhRRRQAUUUUAFFFFABRRRQAUUUUAFFFFABRRRQAUUUUAFFFFABRRRQAUUUUAFFFFABRRRQAUUUUAFFFFABRRRQAUUUUAFFFFABRRRQAUUUUAFFFFABRRRQAUUUUAFFFFABRRRQAUUUUAFFFFABRRRQAUUUUAFFFFABRRRQAUUUUAFFFFABRRRQAUUUUAFFFFABRRRQAUUUUAFFFFABRRRQAUUUUAFFFFABRRRQAUUUUAFFFFABRRRQAUUUUAFFFFABRRRQAUUUUAFFFFABRRRQA1u/wCFfnV/wUM/5Ldpf/YBg/8ASi4r9FW7/hX51f8ABQz/AJLdpf8A2AYP/Si4oKjufovRRRQSFebftKf8m8/E/wD7FbVP/SSSvSa82/aU/wCTefif/wBitqn/AKSSUAejQ/6sU+mQ/wCrFPoAKKKKACiiigAooooAKKKKACiiigAooooAKKKKACiiigAooooAKKKKACiiigAooooAKKKKACiiigAooooAKKKKACiiigAooooAKKKKACiiigAooooAKKKKACiiigAooooAKKKKACiiigAooooAKKKKACiiigAooooAKKKKACiiigAooooAKKKKACiiigAooooAKKKKACiiigAooooAKKKKACiiigAooooAKKKKACiiigAooooAKKKKACiiigAooooAKKKKACiiigAooooAhk+8QRkY6k8flXC+LvhJoHifMjWws7p+fOtvkJPuP4vpXeP1owDXFiMNRxcHTrwuiZKM1Zny/wCKfgprvh/zZbVY9RtB82+FcSD2Mf4dfevPmRo2KPkOpwysMEH0I7V9wE84HJAziuX8UfDvQ/FyMb+zCykYE6fLIPbd6c9K/OcfwTSneeClyvscssNG3uHyNRXrPij4A6lp++bRp0v4lHETt5cg69+9eY3+m3mlXBt762ltJxyUlj2k+49Rwea/N8fleMy6Vq8b+Zxuk6buypRSt1pK8r0VidwooooEFFFFABRRRQAUUUUAFFFFABRRRQAUUUUAFFFFADl6VteHPF+r+FLgyaXemA/eaFxvjb/gPr7+1YdFb0a06FRVKE7SQRfI7n0J4Q+PWmap5MGtL/Zt2ePOZv3T/wCHOeK9Xt7mO8iSaEiWJxlXU8GviRlVx/tV0Hhvx1rXhKUvp14UjHLW7jdG3vt9enPtX6Hl3GVWk1SxsOdd+x3QxL+1sfYPU9KXtXkXhH4/aXqqxw6wjabcsceewzCfx7H2+leq2F5DfwCa3lSaJvuvG24Gv1DBZhhMfDnw1TmXY7U1JXRaXpTqagwDTq9SOq2AKKKKoAooooAKKKKACiiigAooooAKKKKACiiigAooooAKKKKACiiigAooooAKKKKACiiigAooooAKKKKACiiigAooooAKKKKACiiigAooooAKKKKAIpPvfhVDXrIajod7an/ltBJH/wB9IV/rWhJ1/CoJyCrKf4lI/p/WsHs13uEvhPiTGD9QP5CitHxFa/YfEGqW3aG6lj/JzWdX8tVIck5R7N/meM9wH31+oP5EV0P7ZmorL+zN4PXvd31mv5W8hrnSO/qQP6f+zVV/a51nzvgT8OIvW+kf/vypT+tfp3h9UtmFSH91fmezlDtiab7N/kfPPgO38rSZJm+9M7Y/Qf0rpACqqp7DFUPD9r9i0Owg/uQj/Gr9f1VFcqS8kcuLlz4icu7YAlXz2GP5g/0r9Av2atNGlfBXw5EP+WiSzf8Afcrt/Wvz+HUD+8dv51+kXwns/wCz/hj4Vt/7ml2o/wDIS185nc7UYrzM8N8Ujrk6H606mr0p1fLHcFFFFABRRRQAUUUUAFFFFABRRRQAUUUUANbrTdtSVgeLfF+jeDLE32s6jDptv2eZ9u488KD94+y80JNu0QNvPNZPiPxLpfhaxkvdX1CDTrRBky3D4BPPAH8R9hzXzX8QP2ySvm2fhGwBbO37ffxnn3EfUdvv8V85eKPF+s+MdQN3rWpXN/Lu+5Mcqo64XHAXk8DjrXsYfKa9T3qmzOedVR0W59H/ABI/bGVRJZ+DrQNJ93+0r+IhR2zGnUf8D45r5s8R+JtV8W6pJeave3F/dOMGa4OTjJOBjgDk8Dis05UsyMozzlew9K5/WvGFppQZI3+0T4+76V9PQw2Hwa03MqcK2KmoQ3Nm6u4LCFpJX8uNe/vXDa540l1APBaH7NGOC/8Ae96xdS1e51Zy9w+U6BPSqXOBldoHQe1ROvzLlR9ng8nhRaqYj4ugHg+rHkt6miiiske/dvWW4UUVLa2U9/cxwWsEtxcyHasUMZd39lVfmY+3Soe47cvvEVGcK3VSBlmXrj0r3/4afsUfEDx75dxqMMXhbTH6yXv/AB8beDxEvzbufunb9ea+svhh+xl8P/h8ILu7s5PEepR4YXOq/Mit6rEflHTvk89emOSrjKdJWW551fH0KV/5j4P+HPwG8b/FN0/sDQLqW2z/AMf1ywit1HHDO3HfOF3Nz05FfWnwv/4J/wChaWI73xpfya5c9TYWrNFar7EjDSDr1AHtX1zaW8VrAkUKIkajAWMYUfQVMVz3rxa2OqVNOh89XzGtVuo7GP4U8JaP4N0tLDRtOttMs4/uw2sQjToBnA78Dk+lbSjr9aSNcA0+uC7erPMbctZbhRRRQ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a3f8K/Or/goZ/yW7S/+wDB/wClFxX6Kt3/AAr86v8AgoZ/yW7S/wDsAwf+lFxQVHc/ReiiigkK82/aU/5N5+J//Yrap/6SSV6TXm37Sn/JvPxP/wCxW1T/ANJJKAPRof8AVin0yH/Vin0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xxWVrehWHiC3+zahaR3cJ/gkXIHvmtVvvUda5504VE41I3TGeKeKP2d7S5dptFuzBIDkQ3HzIPYHt9K8p8S/D7XfC7ub/AE9vKBz5sD7oz/n0r6/ZRnPeo5YhICrAFSOc9DXxeYcI4HFpzo+5Luc06FOevU+IsggY6UV9R+J/g34c8SEyfZ20+4J/11o2Mn1Ibg/zrynxN8Btb0ppZLF49TgXkBMrN+XQ/hX55j+FsywSc6CU4dXH4n6nJOhNKyPMqKtXljdadMYLy2e0mH/LORdpx61WbrXyEouDcWmvXf5nPZx0YlFFFSAUUUUAFFFFABRRRQAUUUUAFFFFABRRRQAUUUUAOXpWtoPivVvDFysumXcsBzuKKN6Mf9pfT3rHorWnWqUJqpSlyNdQi+R3Pd/DH7Q9uwWLXrU2zE4+02p3xn/gPavV9F8Qaf4hg8/T7uG6QHrE2ew4PofavjGrVhqN1pM63Fncz2s6nh4ZNn5n+lffZfxlicNaOKXNHv3OuGJd/e2PtZcHJK7SetLxXzn4a+Puqab8mrRR6hBjBljXypR7Z7/WvWfC/wAVvD3igJHDfJFOw4gm4f8A+vX6Nl+f5fmFlSnaXY641adTRHbJ0P1p1Rw8qTncCeDUlfTo12CiiigAooooAKKKKACiiigAooooAKKKKACiiigAooooAKKKKACiiigAooooAKKKKACiiigAooooAKKKKACiiigAooooAKKKKACiiigCOTqKilIBGewJ/IipZOoqMn5vx/xqNpRXqU9j5G+JNt9l8d62n/Ty7fnz/WuartvjND5PxG1b/aMbf+Q1ria/mLMYezxlWPaT/M8ap8bDbuyPUY/UVxf7Utx9r8CfDOy/vXF+n5SQH+tdoF3SKPXIrzj443P2+48B2f8Az7z3L/rD/hX3PAHu51D/AAy/I9LL5cle/kcwq7ERfRQKWkDbyW9f8KWv60tbQ8uT5m2AHLH0Gf0I/wDZq/UDQLf7JolhB/zzt40/JAK/MjTYftGo20P/AD1cD8q/UO3XZBGvooH6V8rnkrOCO7DbMlTofrTqRelLXzh1hRRRQAUUUUAFFFFABRRRQAxzg9KTAIrM8QeIdL8N2zXWqahbadAoyZLiQIP8a8R8bftg+GNDDQ6Hbz67c9pE/dQ5+pBLfULjnrW1KhVru1ONyZSilqe/nCkDrnoDXC+OfjR4T+H0bnVdUjN0h/487RTJOev8I7e7YHHXivjrxx+0X418debDLqMml2J4FtpyNEG9nbO4/Xge3WvM3YyOWbhjy3AAz/X6nmveoZM/+X8reRhKskrRPoL4gftga3rTvB4ZtU0W37XVwgknYewPyIcdwT9a8J1nXL/xFfyXupXs99dP1luZC7/TP49uKo1DdXcNnGZJ5VhjH8Z+9X0OHwtHCp+z1ORucpJLdk1U9R1W10uMvcTLHxkD+I1zWseOSUaOwXaMY+0v976D2rjp7mW6kaSZ2kc/xNSnWT+Hc+gwmTVKz56/wm/rfjGfUMxQBrS3x99v4j6/yrnidxznPqfWkorkbcndn2WHoUcNHlphRWn4f8M6v4qvfsWiabd6pevwIbONnbHqQvavof4efsF+OfE6xT+ILm28L2RA3At51wR1+6uAOv8AE2fUdK5aleFJ++FTEUqKtUnY+ZcqoYttUAZDH730rs/AXwa8afE2ZV8P+Hbu8iPW4YBIVPu7FVzjHG7PTiv0F+HX7G/w68BeTcS6YfEF/Hg/aNVPmLnj7sf3B685PPXpXudpaQ2dukVvEsESDCxoAFUegA4xXmVMyinameNWzSCVqUb+Z8UfDb/gnsNiXfjbXDtbk2GlgA9AcNIQe+RhR+Pp9T/Dz4QeEvhlaiPw7oNnpxwA1x5ebh+ByZGJb8P0rtwPU04YryquIq1X72x4lTE1a2sthID8h5yM8ZB/r1qWkXpS1gco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1u/4V+dX/BQz/kt2l/8AYBg/9KLiv0Vbv+FfnV/wUM/5Ldpf/YBg/wDSi4oKjufovRRRQSFebftKf8m8/E//ALFbVP8A0kkr0mvNv2lP+Tefif8A9itqn/pJJQB6ND/qxT6ZD/qxT6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y9b0TT9dh8jULSG6jxnEq5/WvMvEf7Puk6gryaZcTafI3ITPmR5/3TXrzdaQV5WNy3C4+PLXhcmSjJWZ8peIfhD4m8Po5ey+3268+baNvP4x1xjo8bFHyGXgqRgr7Edq+4DjPPTFc94h8F6H4kBGo6fFctjAkKneB6Bhz3J9K/P8bwPRneWClZ9jllho29w+PqK931/wDZ2tJt8mjajJbOBgRXIDJ+fWvN9e+FPiXQAzzaebqFer2p80/Xb2r4bG8PZlgk3VjdLqc8qdRKxyFFOdCjbWyGHVSclfY+n0ptfO2cdGrMws1owooooAKKKKACiiigAooooAKKKKACiiigAooooAKXcMjOWI5Cr1+tJS0W5feA6bw58SvEXhskWV80ka8m3uhuXH+7/WvUvDv7RVnOscer6dNA54M1t86fivavBqK9/AZ9j8uaVOo3HpGXwr0N4VZx0R9h6F4w0TxCP+JfqFvcuefKVvmH1HY+1bqEntiviBZGhdXVjGynIdZNpFdnonxf8T6AUWO9F1CP+WV2FYY/3uv4V9/g+NoJqGMpqPmtvkdMcTFO0tz6tzk9P1oIxXi2hftE2cxC6tps1q7HBlhbcv684+lej6D440LxCwFhqcEsh/5ZmUq4/wCAmvtsJm+Axv8AAq81+h1Rmpao6SL7p+tPpkZyD9afXtrYYUUUUwCiiigAooooAKKKKACiiigAooooAKKKKACiiigAooooAKKKKACiiigAooooAKKKKACiiigAooooAKKKKAGN1/CmlsH/AD6GnN1/Cmscf98mofxfID5j+Oy7fiDce8ER/SvO2616V8fV2+PT72sZ/Vq81brX8253/wAjKv8A4meVV+NiV5h8VPm8T6Ef+eUE7fntH9K9Przn4kRbvEemt/07N/6MSvqeAv8AkeQ/wy/I0w0+SbXdHMvw7D0NJSIcxp9KWv66e5yLY1PCyeZ4l0of9PcP/oa1+nUYwgHpX5k+Dhu8XaIv/T5Ef/H1r9NxyK+Tzv8AiQ9D0cN1HJ0P1p1NTofrTq+cWx1hRRTG+9jk5GMdqYA6gmkwBXJ+KPib4U8HhhrGvWdk6j/UtKPMx7IPmPf2ryTxR+2V4Y00vHotheaxLniSTFvHn6kFj2/h79a2pYWrWf7uFyXKK3PogVna1rWnaDaNc6lewWNsOslxIqL+Zr4n8W/tY+NvEW+Oxe20GFiV3Wce+XH++xyv1UA+1eS6trupa9dvNqF5PfTnrNcytK3/AH03JHPf1r2KOT1G71ZW8jneIinaO59peLP2sPBfhwPHYSTa5OpIVbWEomfQyPhcdORn6V4l40/a28YeIi8OlJD4etieGt4/Mmx7yvhf+BKAfavDFOc+1LXtUcsoU3rG/mYyqVHqXdY1vUdevnu9SvrjULh+s1zMZWx6bjyR1qlgL0oqG6ureziMlzIsKD+L+L6V6iiorlirIy99tKO7JqjmuI7VDLLJ5KAferldU8eoqtHp8ZZsY82b7tcjeald6gS085kY9j0+g9qwnVUdI7n0GGyatW9+psdhqvjyCMPHYRhpe8sn3c/41yN9qN3qBLTymVj3PYeg9qbp+lXms3Mdnp9jc3l1Kdot7aMu8mOyqvzMfbpXt3gb9i34k+NtlxcaZH4es5R97VpNjKPeJcsD7EfjXnVsSkv3k7H0tCjhMAm+rPCDyB7VZ0+wvdTuktrCzlvrqQ4WCGMu7+yqvzMfbpX3x4C/4J/eEtECTeJtTvtfmA5hhHkQj2+U7iM564+lfRXg/wCHHhnwFbCDw9otlpKhQpNtbhXb3ZhyT9a8qeYRjpT1OermlKKtCF2fnd4A/Yq+JHjRkmutOt/DVjJyZtUk2Oo9DEuWz/snb9a+lfh9+wN4H8N+XP4jurvxNcADMMh+z2v4IpDdc9XNfUSZxgEEetOwR3rzqmLqVN2eTVx9eorc1l2Mbwv4T0Xwdp62Oi6db6XaKcCC2hEak4Az7nAAyc9Otbi8DHpQhyKdXE3fc85u+rCiiik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rd/wr86v+Chn/ACW7S/8AsAwf+lFxX6Kt3/Cvzq/4KGf8lu0v/sAwf+lFxQVHc/ReiiigkK82/aU/5N5+J/8A2K2qf+kklek15t+0p/ybz8T/APsVtU/9JJKAPRof9WKfTIf9WKf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J70tFAHO+IPCGi+IAw1GwiuSVxvKHeBzwCOe9ec63+ztp1yrtpd7NaOTwswEi/wD1h+teyuMmkxivFxmVYLG39vSu31JlCM1ZnytrXwZ8T6KXZbRL+Nf4rRxIxH+4eR+FcdcWc1jKYriB7eUclJAwI/A9K+2CCTwao6nothq8ZivrOG6jI+7PGHH5GvicTwTQm28JU5PLsYPDRt7p8XN1pK+l9Y+BXhrVg5hik01uz2srED8D0+g4rg9Y/Z31a3DHTby3vVH3d7GGQ+2Rx+dfIYrhTNcJeStUj/d+L5nLOhUR5JRXQax4B8QaBuF5plxGFGS/lK649d4rAYAcZ5HUehr5erRr4dtVYuPk916nPZx0YlFFFcwBRRRQAUUUUAFFFFABRRRQAUUUUAFFFFABTlB6hS2ORt6im0UAdFo3xF8SaCQbPVblo148l1Ei/wDfDcfj1rvtF/aL1CAouo6bFcjoWhcxvj/cP8xx+VeP0V7eDzjHYBL2NZpLpL4fkaQqzTsj6b0n44+GNTKrNcTac5OMXMZ2j/gXSu10zXLDVkJsr2C5GfvQuGH6d6+L6ck8kEgeFjHIOQ6llI/EV9bheN8THTFU4zXeG7On6y1oz7eHPUc07Ax0r5H0r4peJ9FK+RqcssQ/gnJmXP1PTtx/jXX6b+0VrNsVF9p9reoTk+Q5hbH1PFfUYbjLLan8W9P13+Zsq8Grs+iRScema8m079oXQbllF1Z3dox6lwjqPxByfyrqtN+KfhfVeI9Wg5ONsjGM5+hA/Ovo6Gb4DFW9hXTuaqcHqdknQ06qlleQXsPmwSpNHnAaNtwq0vSvbi04pp3L32FoooqgCiiigAooooAKKKKACiiigAooooAKKKKACiiigAooooAKKKKACiiigAooooAa3WmjvTm61Gw3Kfof6UujA+b/ANoP/keof+vJP/Q3rzButel/H993j36WsY/Vq80brX83Z9/yM6/+I8mr8bErz74kf8hO0/64N/M16DXn3xI/5CFt/wBch/6E1fTcBU+fPIPtGX5Atjkh0H0H8qWjuaK/ruW5DNjwcdvi7RG/6fIv/Q1r9NCPl4GQex6V+XFrcPZTxXMbFXicMCvUEdD+ddH4g+JfivxQzpqeu390hABthNIqD/gI+X8TzXhZhgZ4uUWp2sdNGfImz7+1/wCJXhXwsHGqa/YWLIMmN5gH/wC+eteZeIv2vvBOkgix+26y/wDD9mi8tSfq5B/HGOa+Jvm7kUVFPJacdajuV9YvqfQ/iX9szxFes66NpFjpqscCS4l+0uPwXAB+oP1ryvxJ8ZvG/iqSRb/xDeyRtwYo3MUWP9xAB/WuMor0aWDw1N+5C5i6k29B0jF3LMQzHknnk/jTaKK7rJaJWMW29WFFQXd5b2a7ri4+zoOd1c/feObVDstke4YfdYZCsfTI5z7VEnCCuztoYWriNIQudOMZwemKzb/xDYaWGM8ihh0j/iPvU/h34T/FT4mnGk+F9QS1k5E06NbRfXfIVB7chvwr2Pwb/wAE8Ndv/Ln8VeJLfTEYAtBp0LXEp9RuJCqffD15lbMKdM9iGWUqHvYmpd/y9vI+bNR8ezSgrZr9lzwJH+8R7e1UtD8NeI/HV+YNM03UdauSPuWdu0rfU7egr9G/BP7GPwz8J7Gm0aTXLhQD52rTecD/AMAG1T9dua9r0fRbHQbJbSwtLext0+7DaoEQfgABXkVc0TXuHo08XhsIn9Wp6n51eB/2E/iN4oWOfVBZeGrVwMm7fzJgP+uSA5+jFTx1r6E8D/sC+A/D2yfXJ73xHcAYaJ8W0B9wiNu/NzX08vI4bJ+lP+bHBry54yvU+2cc8fiKu8reRznhHwH4c8EW5t9A0ay0mEDafssIjY+5wMntySTXSxjavByOxoTOOeuafXG23rJ3ZwNtu7eoUUUUh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Nbv+FfnV/wAFDP8Akt2l/wDYBg/9KLiv0Vbv+FfnV/wUM/5Ldpf/AGAYP/Si4oKjufovRRRQSFebftKf8m8/E/8A7FbVP/SSSvSa82/aU/5N5+J//Yrap/6SSUAejQ/6sU+mQ/6sU+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IpBl8cg469q5/WPA+g6+HF9pVrcE8b2QbvzromHzUh/SuarTp1FyVFzJ9Bnker/s86FeljY3N1YuBxgh0HtjrXG6n+z5rdqrPY3NvebeMHdEx/A8H619G5yeuaU/WvmsRwzleJv+55X3RjKlCTuz491b4f+ItFZhd6PcxqBuLxAyJ+acdvrXPldhKlWUg4IZSp/WvuDaGOScisnVPCukaySb3T7e7YjbvlQFgPTPX1r5jEcEQf+61rGEsMm9D41or6a1X4EeFtRz5dvLYnH/LrK3X1wc1yOp/s2yZLafqoYAfKlxEAfxNfL4jhHNKCvFKXnH4n6mToTWiPE6K73U/gl4p01ifslvdoBndBKCfpg81y2oeF9W0xWa70m7gjXqzwnH6187Wy3GYZXr0389/mYOm09TLooAbHzfh8u3FFed6KxNrBRRRQIKKKKACiiigAooooAKKKKACiiigAooooAlt72azcPBNLC/UNGdv61vaf8RvE2msDDrV4yjnbI6yj9a5yiuqjiK9DWi5wfdbD5prY9Jsvj94ptSBM9vdrn/lrbqh+mQwres/2kbpSBeaOr+8M3/1m/nXjFFe1S4izWlp7dv13NFWqI+hLD9ozRZF23On3sJJ+8q71H44Fbdp8cfCVzgG/eDPZoHOPyU18wUV61PjLM6fxRhJd3ubLETsfW9r8S/C12Mx61aDnH71xGfyYA1qW3ijR7sgQalazHp+7mB/lXxpTl6V6dLjnE2XPRT9NivrPc+245Edcq24euc1IPaviSO4lgbMUhjPqsm01eTxHrEP+q1S/jHqt0yj9K7ocbx+3Q/8AJ7fgWsSj7O5NJivjyDx54itx8muX5/3rgsP1q5D8VPFadNalx/vK3866I8b4L7VOd/LVfeV9Zh1PrYgk8dKTa1fKkfxk8XxcJrR2/wC1HG3/ALKanX43eMQONUR/c2sZ/wDZK3/10y16uFT8P/k1+QfWqZ9SjjqeaXI9a+XV+OHi9R81/CT728Y/oKX/AIXn4u/5/Yf+/EdWuNMu/kn93/Bf5h9Zpn1DuA70bh6/pXy43xv8XMc/b4h9LZD/AOymon+NfjEtxqar7LBCP5pml/rrl38k/u/4IfWaZ9UZB70dO9fKbfGfxk/XVeP+uMX9EqtJ8VvFc3J1iZe37pFUfoBUy40wFtIT+4PrNM+tSSDTd4FfIE/xB8S3By2s3x7fLOyfoKrP4w16Th9Z1NgewuJGWueXG+GS9yk367i+sx6H2QzBh14qpcapZ2v+uuooMdpH218bT6leXf8ArbueQ/7TFj+tVgxfruyOPm61xz46ivhof+T2/Ah4k+vZ/Hnh+1bEut6eh683Az+VZtz8XfCdrnfrcLnGf3aO38lNfKbdaSuCfG2LetKnBeru/vF9Zl0PpO7+PfhmF8Qtd3gx96KHA+nzAH/9dZN1+0Zp0Zb7NpF5cZA+WUhP5Ka8Corz6vF+azWkkvJQuvv6kOvNnR+PfF58ba+2pG2+ygxiMR7t2ACe+B61zlFFfIYjEVMVVlWqu8pavS34HPJtu7CvPfiL/wAhWH/rgP8A0Jq9Crzz4j/8heH/AK4D/wBCav0Xw7/5KCH+GRJytFIOlLX9YvcAooobhd3905pGq2CitfQ/CeueJiP7H0bUNUZjg/ZLV5VB9CcbR26nPNekaB+yh8Q9eKme1sPD8RPMl7cb3x/uRbvyLL061zVMVRpfxJ2NYUJy95HkFRXV9BZR7ridIU/6aNwfwr6x8O/sQaWoVtf8WalelW+aGwhSzjPTjcdzn67q9S8Mfs5fDjwmwmsvCljNcof+Pi9jNxKT65lJ/SvLq5vRi2qcb+Z1ww8ftnwHouna74vmEfhvw1q2uEHGbe1Pl5/66dE6jmvTPD/7IvxS8UurajNpvhG2flvMlW7uAPwUg/mp96++bO2ihi2RqEQcBQeFGBwAOn0FTEBeM15NXNK03ZaI6o+zpfBA+VPCf/BP/wAIWUv2jxJrOq+I5uhjLC3hb8tz+vG/Fe4+Dfgz4K8AhBoXhiwsp4/u3CQq0wH++xLV3SnjINGPevLnWqVX77NJ16k1Zysh8fT0p9Mj4HXNPrG1jn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Gt3/Cvzq/4KGf8lu0v/sAwf+lFxX6Kt3/Cvzq/4KGf8lu0v/sAwf8ApRcUFR3P0XooooJCvNv2lP8Ak3n4n/8AYrap/wCkklek15t+0p/ybz8T/wDsVtU/9JJKAPRof9WKfTIf9WKf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xvvdCeMY7U+igDB1Pwlo2qSMbrSrW4LDBd4gzfTPWuW1D4IeFL/cY7F7J8fegkdfxwTivQ3AzzTc8V5lfA4bEt+3pRfruS4xe54vffs5WUmTZ6zdRnsZlV8e2R2rndQ/Z1123JNre2lyuP4iyMT9OlfRakEdaUn3rwqvC2U1ruNFRfdGbo02fJ998HvFenkl9MadQM7oZUP6DmufvPDWracSbnSryHA+9IrKP1r7OyT3pCi4+YV4VbgnCS1pVWmQ8Om9D4h2hTjr6+1JX2df6Dp1+/wDpNhFd8YzIitx6c1iXnws8K34O7Q7aM4wTDmP9F4/GvHq8EV7fuq0L+e5m8KfJlFfSt38APC9yxMIu7QYxiOY4z681j3f7N+nF/wDR9Vuo8jrLH5v67h+VeVPhDNKXw2qek7L7uhm6E1ojwKivY779nG9R8W2sRz8f8tIWT8OGNZF1+z74ohOYzYXHsspz/wCPcV5s8gzaD96hP5O6+8h0ah5nRXb3Hwa8X2+c6MGA7x3EX8hWXP8ADnxLbH59Ev8Aj+7GWH5rxXnVMrxtPWdCp/4Bf8epPs6iOcorTuPDer2n+u0y8h/66QyYqgY3iO2Rdrem0r/OuKdKrFWkml2as/uM2mnZkdFK3WkrG1hBRRRQAUUUUAFFFFABRRRQAUUUUAFFFFABRRRQAUUUUAFFFFABRTl6UoDk/KHb2WgBlFXYdC1C5P7mwnkz2WNmP6Vfj8EeIZ2ATRb8Z/vW74/M8V0U8NVq/wAOE36bFclzDorsLX4S+LrvGzRpFB7mSNR+W4VqW/wG8WzYLwQQ/wC9MmP0DH9fwrvhk+YVNqNS3+C/4lqE+h53RXq9r+ztr0xAnvLGAf7O6Q/qBWxafs045uNdGM8rHaY/XcK9GnwxmlRaUXbzUE/uepoqNRniFFfQtr+znoSENNf6hKR/Cku1T+GTWvafAzwnbNl7GWdh3lnf+jCvTp8HZnNWkoJdna/4afcUsPNnzHXn3xETfrFuNpbMCgDBbJ3N2HOa++bP4a+FrEfu9DtGOfvSIJCPxYk1rWWhadps/nWlja20mNvmRoFP04r7nhjIa2QY6ONqVFK0ZLlWy5jSOG11Pz40H4MeN/FBX7B4W1SRCu5ZJ1+zxkeoaUqMfRvwr0fw/wDsb+L9SEbanqGm6REfvDLzyj22qFX8d5r7TQ9ecmndK/U55viaitHRGvsYdT528P8A7GXhezKtrGsahqjKeURxDEf+A4J9f4q9N8O/BTwL4W2yWHhmxWVDkTzp5sv4O5JA9unXjmu860GvNqYmtU+OZskkrIbAFWMKgCoOAoxgflUtNTpTqxWwwooop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Nbv+FfnV/wUM/5Ldpf/YBg/wDSi4r9FW7/AIV+dX/BQz/kt2l/9gGD/wBKLigqO5+i9FFFBIV5t+0p/wAm8/E//sVtU/8ASSSvSa82/aU/5N5+J/8A2K2qf+kklAHo0P8AqxT6ZD/qxT6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a3WoJreOY4kjRxjoybqs01utQ43AyZ/Dek3B/eadbPns0K/1qjL8PvDlwcvodkT/tQL/SujorCdGnU0nG4HHz/CvwrMfn0S1HtGGUfkCKqSfBnwbL10VFPqksgH/oddy1KMiuKWWYKWrowfrBN/eJxg9zztvgZ4ScHZYui+izSY/mahPwB8KsCFhuYx/szH+teksaTIrn/sbLnq6EPut+AuSB5dJ+zt4aZspc3yD0WVf6qaYf2dPD3a/1BR/11T/4ivVA2KN/vWbyPK3vh4C5InlDfs56Aemoah/31Gf/AGSk/wCGctB/5/8AUf8AyH/8RXrI5pce1T/q/lb19gvlsHJA8kP7OWhf8/8AqH/kP/4ij/hnLQv+f/UP/If/AMRXreKNtL/V7K/+fAvZQZ5Mv7OXh/HzahqIP+/GP/ZKev7Ofh0db3UG+sqf/EV6qTtNJv8AeqWRZUtPYQ+e4+SCPMI/2evDUa4ae9c56tMP6AVKn7P/AIXU5Ju5P+21elbhRkVayXLVtQgPkgeex/AzwpGfms3f2klfP6MBVlPgz4Pj6aKje5mk/wDi67nPpRjNaxynL1oqEP8AwBP8Q5IHJQ/CrwpCPk0W2x/tqXP5kmrcXw98NQnC6JYH/ftlJ/WujUYHrTgfSuqGAwlP4KaXorfgVyq2hjQ+FdFtj+60mxjPX5LZAa04LKCAYjjWMeiqAP0qUjNOXpXXCnTg7xVgFAxS0UVu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W7/hX51f8FDP+S3aX/2AYP8A0ouK/RVu/wCFfnV/wUM/5Ldpf/YBg/8ASi4oKjufovRRRQSFebftKf8AJvPxP/7FbVP/AEkkr0mvNv2lP+Tefif/ANitqn/pJJQB6ND/AKsU+mQ/6sU+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Gt3/AAr86v8AgoZ/yW7S/wDsAwf+lFxX6Kt3/Cvzq/4KGf8AJbtL/wCwDB/6UXFBUdz9F6KKKCQrzb9pT/k3n4n/APYrap/6SSV6TXm37Sn/ACbz8T/+xW1T/wBJJKAPRof9WKfTIf8AVin0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1u/4V+dX/BQz/kt2l/8AYBg/9KLiv0Vbv+FfnV/wUM/5Ldpf/YBg/wDSi4oKjufovRRRQSFebftKf8m8/E//ALFbVP8A0kkr0mvNv2lP+Tefif8A9itqn/pJJQB6ND/qxT6ZD/qxT6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a3f8K/Or/goZ/yW7S/+wDB/wClFxX6Kt3/AAr86v8AgoZ/yW7S/wDsAwf+lFxQVHc/ReiiigkK82/aU/5N5+J//Yrap/6SSV6TXm37Sn/JvPxP/wCxW1T/ANJJKAPRof8AVin0yH/Vin0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1u/4V+dX/AAUM/wCS3aX/ANgGD/0ouK/RVu/4V+dX/BQz/kt2l/8AYBg/9KLigqO5+i9FFFBIV5t+0p/ybz8T/wDsVtU/9JJK9Jrzb9pT/k3n4n/9itqn/pJJQB6ND/qxT6ZD/qxT6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a3f8K/Or/goZ/yW7S/+wDB/6UXFfoq3f8K/Or/goZ/yW7S/+wDB/wClFxQVHc/ReiiigkK82/aU/wCTefif/wBitqn/AKSSV6TXm37Sn/JvPxP/AOxW1T/0kkoA9Gh/1Yp9Mh/1Yp9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Nbv8AhX51f8FDP+S3aX/2AYP/AEouK/RVu/4V+dX/AAUM/wCS3aX/ANgGD/0ouKCo7n6L0UUUEhXm37Sn/JvPxP8A+xW1T/0kkr0mvNv2lP8Ak3n4n/8AYrap/wCkklAHo0P+rFPpkP8AqxT6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a3f8K/Or/goZ/wAlu0v/ALAMH/pRcV+ird/wr86v+Chn/JbtL/7AMH/pRcUFR3P0XooooJCvNv2lP+Tefif/ANitqn/pJJXpNebftKf8m8/E/wD7FbVP/SSSgD0aH/Vin0yH/Vin0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1u/4V+dX/BQz/kt2l/9gGD/ANKLiv0Vbv8AhX51f8FDP+S3aX/2AYP/AEouKCo7n6L0UUUEhXm37Sn/ACbz8T/+xW1T/wBJJK9Jrzb9pT/k3n4n/wDYrap/6SSUAejQ/wCrFPpkP+rFP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rd/wAK/Or/AIKGf8lu0v8A7AMH/pRcV+ird/wr86v+Chn/ACW7S/8AsAwf+lFxQVHc/ReiiigkK82/aU/5N5+J/wD2K2qf+kklek15t+0p/wAm8/E//sVtU/8ASSSgD0aH/Vin0yH/AFYp9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Nbv+FfnV/wUM/5Ldpf/AGAYP/Si4r9FW7/hX51f8FDP+S3aX/2AYP8A0ouKCo7n6L0UUUEhXm37Sn/JvPxP/wCxW1T/ANJJK9Jrzb9pT/k3n4n/APYrap/6SSUAejQ/6sU+mQ/6sU+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Gt3/Cvzq/4KGf8lu0v/sAwf8ApRcV+ird/wAK/Or/AIKGf8lu0v8A7AMH/pRcUFR3P0XooooJCvNv2lP+Tefif/2K2qf+kklek15t+0p/ybz8T/8AsVtU/wDSSSgD0aH/AFYp9Mh/1Yp9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Nbv+FfnV/wAFDP8Akt2l/wDYBg/9KLiv0Vbv+FfnV/wUM/5Ldpf/AGAYP/Si4oKjufovRRRQSFebftKf8m8/E/8A7FbVP/SSSvSa82/aU/5N5+J//Yrap/6SSUAejQ/6sU+mQ/6sU+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Gt3/Cvzq/4KGf8lu0v/sAwf+lFxX6Kt3/Cvzq/4KGf8lu0v/sAwf8ApRcUFR3P0XooooJCvNv2lP8Ak3n4n/8AYrap/wCkklek15t+0p/ybz8T/wDsVtU/9JJKAPRof9WKfTIf9WKf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W7/AIV+dX/BQz/kt2l/9gGD/wBKLiv0Vbv+FfnV/wAFDP8Akt2l/wDYBg/9KLigqO5+i9FFFBIV5t+0p/ybz8T/APsVtU/9JJK9Jrzb9pT/AJN5+J//AGK2qf8ApJJQB6ND/qxT6ZD/AKsU+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Gt3/Cvzq/4KGf8AJbtL/wCwDB/6UXFfoq3f8K/Or/goZ/yW7S/+wDB/6UXFBUdz9F6KKKCQrzb9pT/k3n4n/wDYrap/6SSV6TXm37Sn/JvPxP8A+xW1T/0kkoA9Gh/1Yp9Mh/1Yp9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Nbv+FfnV/wUM/5Ldpf/YBg/wDSi4r9FW7/AIV+dX/BQz/kt2l/9gGD/wBKLigqO5+i9FVfOajzmoJLDda82/aS/wCTevif/wBivqn/AKSSV6D5rV5d+1Bdta/s4fFW6CrI1v4V1WVUcfKStnM2DjnDYweehPSgo9Zj+4KdVGFmh3xbi/lkDe3VuByccVJ5zUElqiqvnNR5zUAWqKq+c1HnNQBaoqr5zUec1AFqiqvnNR5zUAWqKq+c1HnNQBaoqr5zUec1AFqiqvnNR5zUAWqKq+c1HnNQBaoqr5zUec1AFqiqvnNR5zUAWqKq+c1HnNQBaoqr5zUec1AFqiqvnNR5zUAWqKq+c1HnNQBaoqr5zUec1AFqiqvnNR5zUAWqKq+c1HnNQBaoqr5zUec1AFqiqvnNR5zUAWqKq+c1HnNQBaoqr5zUec1AFqiqvnNR5zUAWqKq+c1HnNQBaoqr5zUec1AFqiqvnNR5zUAWqKq+c1HnNQBaoqr5zUec1AFqiqvnNR5zUAWqKq+c1HnNQBaoqr5zUec1AFqiqvnNR5zUAWqKq+c1HnNQBaoqr5zUec1AFqiqvnNR5zUAWqKq+c1HnNQBaoqr5zUec1AFqiqvnNR5zUAWqKq+c1HnNQBaoqr5zUec1AFqiqvnNR5zUAWqKq+c1HnNQBaoqr5zUec1AFqiqvnNR5zUAWqKq+c1HnNQBaoqr5zUec1AFqiqvnNR5zUAWqKq+c1HnNQBaoqr5zUec1AFqiqvnNR5zUAWqKq+c1HnNQBaoqr5zUec1AFqiqvnNR5zUAWqKq+c1HnNQBaoqr5zUec1AFqiqvnNR5zUAWqKq+c1HnNQBaoqr5zUec1AFqiqvnNR5zUAWqKq+c1HnNQBaoqr5zUec1AFqiqvnNR5zUAWqKq+c1HnNQBaoqr5zUec1AFqiqvnNR5zUAWqKq+c1HnNQBaoqr5zUec1AFqiqvnNR5zUAWqKq+c1HnNQBaoqr5zUec1AFqiqvnNR5zUAWqKq+c1HnNQBaoqr5zUec1AFqiqvnNR5zUAWqKq+c1HnNQBaoqr5zUec1AFqiqvnNR5zUAWqKq+c1HnNQBaoqr5zUec1AFqiqvnNR5zUAWqKq+c1HnNQBaoqr5zUec1AFqiqvnNR5zUAWqKq+c1HnNQBaoqr5zUec1AFqiqvnNR5zUAWqKq+c1HnNQBaoqr5zUec1AFqiqvnNR5zUAWqKq+c1HnNQBaoqr5zUec1AFqiqvnNR5zUAWqKq+c1HnNQBaoqr5zUec1AFqiqvnNR5zUAWqKq+c1HnNQBaoqr5zUec1AFqiqvnNR5zUAWqKq+c1HnNQBaoqr5zUec1AFqiqvnNR5zUAWqKq+c1HnNQBaoqr5zUec1AFqiqvnNR5zUAWqKq+c1HnNQBaoqr5zUec1AFqiqvnNR5zUAWqKq+c1HnNQBaoqr5zUec1AFqiqvnNR5zUAWqKq+c1HnNQBaoqr5zUec1AFqiqvnNR5zUAWqKq+c1HnNQBaoqr5zUec1AFqiqvnNR5zUAWqKq+c1HnNQBaoqr5zUec1AFqiqvnNR5zUAWqKq+c1HnNQBaoqr5zUec1AFqiqvnNR5zUAWqKq+c1HnNQBaoqr5zUec1AFqiqvnNR5zUAWqKq+c1HnNQBaoqr5zUec1AFqiqvnNR5zUAWqKq+c1HnNQBaoqr5zUec1AFqiqvnNR5zUAWqKq+c1HnNQBaoqr5zUec1AFqiqvnNR5zUAWqKq+c1HnNQBaoqr5zUec1AFqiqvnNR5zUAWqKq+c1HnNQBaoqr5zUec1AFqiqvnNR5zUAWqKq+c1HnNQBaoqr5zUec1AFqiqvnNR5zUAWqKq+c1HnNQBaoqr5zUec1AFqiqvnNR5zUAWqKq+c1HnNQBaoqr5zUec1AFqiqvnNR5zUAWqKq+c1HnNQBaoqr5zUec1AFqiqvnNR5zUAWqKq+c1HnNQBaoqr5zUec1AFqiqvnNR5zUAWqKq+c1HnNQBaoqr5zUec1AFqiqvnNR5zUAWqKq+c1HnNQBaoqr5zUec1AFqiqvnNR5zUAWqKq+c1HnNQBaoqr5zUec1AFqiqvnNR5zUAWqKq+c1HnNQBYbv+FfnV/wUM/5Ldpf/AGAYP/Si4r9DfNbafwr88P8AgoSS3xu0zJ6aFCP/ACYuKCo7n//Z"/>
  <p:tag name="MMPROD_0LOGO" val=""/>
  <p:tag name="MMPROD_DATA" val="&lt;object type=&quot;10002&quot; unique_id=&quot;901&quot;&gt;&lt;property id=&quot;10007&quot; value=&quot;Next&quot;/&gt;&lt;property id=&quot;10008&quot; value=&quot;Back&quot;/&gt;&lt;property id=&quot;10009&quot; value=&quot;A&quot;/&gt;&lt;property id=&quot;10012&quot; value=&quot;0&quot;/&gt;&lt;property id=&quot;10022&quot; value=&quot;Try again&quot;/&gt;&lt;property id=&quot;10068&quot; value=&quot;Correct - Click anywhere or press Control Y to continue&quot;/&gt;&lt;property id=&quot;10069&quot; value=&quot;Incorrect - Click anywhere or press Control Y to continue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B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1&quot;/&gt;&lt;property id=&quot;10183&quot; value=&quot;You must answer the question before continuing&quot;/&gt;&lt;property id=&quot;10185&quot; value=&quot;1&quot;/&gt;&lt;property id=&quot;10188&quot; value=&quot;The time to answer this question has expired.&quot;/&gt;&lt;property id=&quot;10189&quot; value=&quot;1&quot;/&gt;&lt;property id=&quot;10192&quot; value=&quot;F:\ELEA THANH XUAN BAC\ELEA 2018\data hinh anh xam hai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1&quot; value=&quot;&amp;lt;Format Name=&amp;quot;Presentation Default&amp;quot;&amp;gt;&amp;lt;Question FontName=&amp;quot;Calibri Light&amp;quot; IsBold=&amp;quot;0&amp;quot; IsItalic=&amp;quot;0&amp;quot; IsUnderline=&amp;quot;0&amp;quot; FontSize=&amp;quot;44&amp;quot;/&amp;gt;&amp;lt;Answer FontName=&amp;quot;Calibri&amp;quot; IsBold=&amp;quot;0&amp;quot; IsItalic=&amp;quot;0&amp;quot; IsUnderline=&amp;quot;0&amp;quot; FontSize=&amp;quot;24&amp;quot;/&amp;gt;&amp;lt;Button FontName=&amp;quot;Calibri Light&amp;quot; IsBold=&amp;quot;0&amp;quot; IsItalic=&amp;quot;0&amp;quot; IsUnderline=&amp;quot;0&amp;quot; FontSize=&amp;quot;14&amp;quot;/&amp;gt;&amp;lt;Message FontName=&amp;quot;Calibri Light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010&quot;&gt;&lt;property id=&quot;10002&quot; value=&quot;Quiz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010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20&quot;/&gt;&lt;object type=&quot;10062&quot; unique_id=&quot;10012&quot;&gt;&lt;object type=&quot;10050&quot; unique_id=&quot;10013&quot;&gt;&lt;property id=&quot;10020&quot; value=&quot;2&quot;/&gt;&lt;property id=&quot;10102&quot; value=&quot;1&quot;/&gt;&lt;property id=&quot;10191&quot; value=&quot;-1&quot;/&gt;&lt;/object&gt;&lt;object type=&quot;10051&quot; unique_id=&quot;10014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object type=&quot;10003&quot; unique_id=&quot;10062&quot;&gt;&lt;property id=&quot;10002&quot; value=&quot;Quiz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062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10&quot;/&gt;&lt;object type=&quot;10062&quot; unique_id=&quot;10064&quot;&gt;&lt;object type=&quot;10050&quot; unique_id=&quot;10065&quot;&gt;&lt;property id=&quot;10020&quot; value=&quot;2&quot;/&gt;&lt;property id=&quot;10102&quot; value=&quot;1&quot;/&gt;&lt;property id=&quot;10191&quot; value=&quot;-1&quot;/&gt;&lt;/object&gt;&lt;object type=&quot;10051&quot; unique_id=&quot;10066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object type=&quot;10003&quot; unique_id=&quot;10088&quot;&gt;&lt;property id=&quot;10002&quot; value=&quot;Quiz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088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10&quot;/&gt;&lt;object type=&quot;10062&quot; unique_id=&quot;10090&quot;&gt;&lt;object type=&quot;10050&quot; unique_id=&quot;10091&quot;&gt;&lt;property id=&quot;10020&quot; value=&quot;2&quot;/&gt;&lt;property id=&quot;10102&quot; value=&quot;1&quot;/&gt;&lt;property id=&quot;10191&quot; value=&quot;-1&quot;/&gt;&lt;/object&gt;&lt;object type=&quot;10051&quot; unique_id=&quot;10092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object type=&quot;10003&quot; unique_id=&quot;10107&quot;&gt;&lt;property id=&quot;10002&quot; value=&quot;Quiz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107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20&quot;/&gt;&lt;object type=&quot;10062&quot; unique_id=&quot;10109&quot;&gt;&lt;object type=&quot;10050&quot; unique_id=&quot;10110&quot;&gt;&lt;property id=&quot;10020&quot; value=&quot;2&quot;/&gt;&lt;property id=&quot;10102&quot; value=&quot;1&quot;/&gt;&lt;property id=&quot;10191&quot; value=&quot;-1&quot;/&gt;&lt;/object&gt;&lt;object type=&quot;10051&quot; unique_id=&quot;10111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object type=&quot;10003&quot; unique_id=&quot;10157&quot;&gt;&lt;property id=&quot;10002&quot; value=&quot;Quiz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157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10&quot;/&gt;&lt;object type=&quot;10062&quot; unique_id=&quot;10159&quot;&gt;&lt;object type=&quot;10050&quot; unique_id=&quot;10160&quot;&gt;&lt;property id=&quot;10020&quot; value=&quot;2&quot;/&gt;&lt;property id=&quot;10102&quot; value=&quot;1&quot;/&gt;&lt;property id=&quot;10191&quot; value=&quot;-1&quot;/&gt;&lt;/object&gt;&lt;object type=&quot;10051&quot; unique_id=&quot;10161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object type=&quot;10003&quot; unique_id=&quot;10004&quot;&gt;&lt;property id=&quot;10002&quot; value=&quot;Quiz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004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0&quot;/&gt;&lt;object type=&quot;10062&quot; unique_id=&quot;10006&quot;&gt;&lt;object type=&quot;10050&quot; unique_id=&quot;10007&quot;&gt;&lt;property id=&quot;10020&quot; value=&quot;2&quot;/&gt;&lt;property id=&quot;10102&quot; value=&quot;1&quot;/&gt;&lt;property id=&quot;10191&quot; value=&quot;-1&quot;/&gt;&lt;/object&gt;&lt;object type=&quot;10051&quot; unique_id=&quot;10008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object type=&quot;10003&quot; unique_id=&quot;10029&quot;&gt;&lt;property id=&quot;10002&quot; value=&quot;Quiz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029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0&quot;/&gt;&lt;object type=&quot;10062&quot; unique_id=&quot;10031&quot;&gt;&lt;object type=&quot;10050&quot; unique_id=&quot;10032&quot;&gt;&lt;property id=&quot;10020&quot; value=&quot;2&quot;/&gt;&lt;property id=&quot;10102&quot; value=&quot;1&quot;/&gt;&lt;property id=&quot;10191&quot; value=&quot;-1&quot;/&gt;&lt;/object&gt;&lt;object type=&quot;10051&quot; unique_id=&quot;10033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object type=&quot;10003&quot; unique_id=&quot;10081&quot;&gt;&lt;property id=&quot;10002&quot; value=&quot;Quiz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081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0&quot;/&gt;&lt;object type=&quot;10062&quot; unique_id=&quot;10083&quot;&gt;&lt;object type=&quot;10050&quot; unique_id=&quot;10084&quot;&gt;&lt;property id=&quot;10020&quot; value=&quot;2&quot;/&gt;&lt;property id=&quot;10102&quot; value=&quot;1&quot;/&gt;&lt;property id=&quot;10191&quot; value=&quot;-1&quot;/&gt;&lt;/object&gt;&lt;object type=&quot;10051&quot; unique_id=&quot;10085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object type=&quot;10003&quot; unique_id=&quot;10126&quot;&gt;&lt;property id=&quot;10002&quot; value=&quot;Quiz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126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0&quot;/&gt;&lt;object type=&quot;10062&quot; unique_id=&quot;10128&quot;&gt;&lt;object type=&quot;10050&quot; unique_id=&quot;10129&quot;&gt;&lt;property id=&quot;10020&quot; value=&quot;2&quot;/&gt;&lt;property id=&quot;10102&quot; value=&quot;1&quot;/&gt;&lt;property id=&quot;10191&quot; value=&quot;-1&quot;/&gt;&lt;/object&gt;&lt;object type=&quot;10051&quot; unique_id=&quot;10130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object type=&quot;10003&quot; unique_id=&quot;10133&quot;&gt;&lt;property id=&quot;10002&quot; value=&quot;Quiz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133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0&quot;/&gt;&lt;object type=&quot;10062&quot; unique_id=&quot;10135&quot;&gt;&lt;object type=&quot;10050&quot; unique_id=&quot;10136&quot;&gt;&lt;property id=&quot;10020&quot; value=&quot;2&quot;/&gt;&lt;property id=&quot;10102&quot; value=&quot;1&quot;/&gt;&lt;property id=&quot;10191&quot; value=&quot;-1&quot;/&gt;&lt;/object&gt;&lt;object type=&quot;10051&quot; unique_id=&quot;10137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object type=&quot;10003&quot; unique_id=&quot;10150&quot;&gt;&lt;property id=&quot;10002&quot; value=&quot;Quiz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150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0&quot;/&gt;&lt;object type=&quot;10062&quot; unique_id=&quot;10152&quot;&gt;&lt;object type=&quot;10050&quot; unique_id=&quot;10153&quot;&gt;&lt;property id=&quot;10020&quot; value=&quot;2&quot;/&gt;&lt;property id=&quot;10102&quot; value=&quot;1&quot;/&gt;&lt;property id=&quot;10191&quot; value=&quot;-1&quot;/&gt;&lt;/object&gt;&lt;object type=&quot;10051&quot; unique_id=&quot;10154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object type=&quot;10003&quot; unique_id=&quot;10174&quot;&gt;&lt;property id=&quot;10002&quot; value=&quot;Quiz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174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0&quot;/&gt;&lt;object type=&quot;10062&quot; unique_id=&quot;10176&quot;&gt;&lt;object type=&quot;10050&quot; unique_id=&quot;10177&quot;&gt;&lt;property id=&quot;10020&quot; value=&quot;2&quot;/&gt;&lt;property id=&quot;10102&quot; value=&quot;1&quot;/&gt;&lt;property id=&quot;10191&quot; value=&quot;-1&quot;/&gt;&lt;/object&gt;&lt;object type=&quot;10051&quot; unique_id=&quot;10178&quot;&gt;&lt;property id=&quot;10020&quot; value=&quot;2&quot;/&gt;&lt;property id=&quot;10102&quot; value=&quot;1&quot;/&gt;&lt;property id=&quot;10191&quot; value=&quot;-1&quot;/&gt;&lt;/object&gt;&lt;/object&gt;&lt;object type=&quot;10061&quot; unique_id=&quot;10175&quot;/&gt;&lt;/object&gt;&lt;/object&gt;&lt;/object&gt;&#10;"/>
  <p:tag name="MMPROD_THEME_BG_IMAGE" val=""/>
  <p:tag name="MMPROD_15181PHOTO" val="/9j/4AAQSkZJRgABAQAAAQABAAD/2wBDAAMCAgMCAgMDAwMEAwMEBQgFBQQEBQoHBwYIDAoMDAsKCwsNDhIQDQ4RDgsLEBYQERMUFRUVDA8XGBYUGBIUFRT/2wBDAQMEBAUEBQkFBQkUDQsNFBQUFBQUFBQUFBQUFBQUFBQUFBQUFBQUFBQUFBQUFBQUFBQUFBQUFBQUFBQUFBQUFBT/wAARCApcCnw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Fv8AhQ/w2/6J/wCGP/BPb/8AxFH/AAof4bf9E/8ADH/gnt//AIiu9ooA4BvgP8Nyf+Sf+Gf/AAT2/wD8RXnv7Q3wV8Bab8B/iNd2Hgvw5ZXlt4c1GaC4i0u3jMDrbuyyZ2fwsqt/wGvf2615v+0l/wAm9fE7/sV9U/8ASSSgCzb/AAJ+G7xKx+H3hkZ5wdItyR9Ts5qT/hQ/w2/6J/4Y/wDBPb//ABFd2n3BTqAOC/4UP8Nv+if+GP8AwT2//wARR/wof4bf9E/8Mf8Agnt//iK72igDgv8AhQ/w2/6J/wCGP/BPb/8AxFH/AAof4bf9E/8ADH/gnt//AIiu9ooA4L/hQ/w2/wCif+GP/BPb/wDxFH/Ch/ht/wBE/wDDH/gnt/8A4iu9ooA4L/hQ/wANv+if+GP/AAT2/wD8RR/wof4bf9E/8Mf+Ce3/APiK72igDgv+FD/Db/on/hj/AME9v/8AEUf8KH+G3/RP/DH/AIJ7f/4iu9ooA4L/AIUP8Nv+if8Ahj/wT2//AMRR/wAKH+G3/RP/AAx/4J7f/wCIrvaKAOC/4UP8Nv8Aon/hj/wT2/8A8RR/wof4bf8ARP8Awx/4J7f/AOIrvaKAOC/4UP8ADb/on/hj/wAE9v8A/EUf8KH+G3/RP/DH/gnt/wD4iu9ooA4L/hQ/w2/6J/4Y/wDBPb//ABFH/Ch/ht/0T/wx/wCCe3/+IrvaKAOC/wCFD/Db/on/AIY/8E9v/wDEUf8ACh/ht/0T/wAMf+Ce3/8AiK72igDgv+FD/Db/AKJ/4Y/8E9v/APEUf8KH+G3/AET/AMMf+Ce3/wDiK72igDgv+FD/AA2/6J/4Y/8ABPb/APxFH/Ch/ht/0T/wx/4J7f8A+IrvaKAOC/4UP8Nv+if+GP8AwT2//wARR/wof4bf9E/8Mf8Agnt//iK72igDgv8AhQ/w2/6J/wCGP/BPb/8AxFH/AAof4bf9E/8ADH/gnt//AIiu9ooA4L/hQ/w2/wCif+GP/BPb/wDxFH/Ch/ht/wBE/wDDH/gnt/8A4iu9ooA4L/hQ/wANv+if+GP/AAT2/wD8RR/wof4bf9E/8Mf+Ce3/APiK72igDgv+FD/Db/on/hj/AME9v/8AEUf8KH+G3/RP/DH/AIJ7f/4iu9ooA4L/AIUP8Nv+if8Ahj/wT2//AMRR/wAKH+G3/RP/AAx/4J7f/wCIrvaKAOC/4UP8Nv8Aon/hj/wT2/8A8RR/wof4bf8ARP8Awx/4J7f/AOIrvaKAOC/4UP8ADb/on/hj/wAE9v8A/EUf8KH+G3/RP/DH/gnt/wD4iu9ooA4L/hQ/w2/6J/4Y/wDBPb//ABFH/Ch/ht/0T/wx/wCCe3/+IrvaKAOC/wCFD/Db/on/AIY/8E9v/wDEUf8ACh/ht/0T/wAMf+Ce3/8AiK72igDgv+FD/Db/AKJ/4Y/8E9v/APEUf8KH+G3/AET/AMMf+Ce3/wDiK72igDgv+FD/AA2/6J/4Y/8ABPb/APxFH/Ch/ht/0T/wx/4J7f8A+IrvaKAOC/4UP8Nv+if+GP8AwT2//wARR/wof4bf9E/8Mf8Agnt//iK72igDgv8AhQ/w2/6J/wCGP/BPb/8AxFH/AAof4bf9E/8ADH/gnt//AIiu9ooA4L/hQ/w2/wCif+GP/BPb/wDxFH/Ch/ht/wBE/wDDH/gnt/8A4iu9ooA4L/hQ/wANv+if+GP/AAT2/wD8RR/wof4bf9E/8Mf+Ce3/APiK72igDgv+FD/Db/on/hj/AME9v/8AEUf8KH+G3/RP/DH/AIJ7f/4iu9ooA4L/AIUP8Nv+if8Ahj/wT2//AMRR/wAKH+G3/RP/AAx/4J7f/wCIrvaKAOC/4UP8Nv8Aon/hj/wT2/8A8RR/wof4bf8ARP8Awx/4J7f/AOIrvaKAOC/4UP8ADb/on/hj/wAE9v8A/EUf8KH+G3/RP/DH/gnt/wD4iu9ooA4L/hQ/w2/6J/4Y/wDBPb//ABFH/Ch/ht/0T/wx/wCCe3/+IrvaKAOC/wCFD/Db/on/AIY/8E9v/wDEUf8ACh/ht/0T/wAMf+Ce3/8AiK72igDgv+FD/Db/AKJ/4Y/8E9v/APEUf8KH+G3/AET/AMMf+Ce3/wDiK72igDgv+FD/AA2/6J/4Y/8ABPb/APxFH/Ch/ht/0T/wx/4J7f8A+IrvaKAOC/4UP8Nv+if+GP8AwT2//wARR/wof4bf9E/8Mf8Agnt//iK72igDgv8AhQ/w2/6J/wCGP/BPb/8AxFH/AAof4bf9E/8ADH/gnt//AIiu9ooA4L/hQ/w2/wCif+GP/BPb/wDxFH/Ch/ht/wBE/wDDH/gnt/8A4iu9ooA4L/hQ/wANv+if+GP/AAT2/wD8RR/wof4bf9E/8Mf+Ce3/APiK72igDgv+FD/Db/on/hj/AME9v/8AEUf8KH+G3/RP/DH/AIJ7f/4iu9ooA4L/AIUP8Nv+if8Ahj/wT2//AMRR/wAKH+G3/RP/AAx/4J7f/wCIrvaKAOC/4UP8Nv8Aon/hj/wT2/8A8RR/wof4bf8ARP8Awx/4J7f/AOIrvaKAOC/4UP8ADb/on/hj/wAE9v8A/EUf8KH+G3/RP/DH/gnt/wD4iu9ooA4L/hQ/w2/6J/4Y/wDBPb//ABFH/Ch/ht/0T/wx/wCCe3/+IrvaKAOC/wCFD/Db/on/AIY/8E9v/wDEUf8ACh/ht/0T/wAMf+Ce3/8AiK72igDgv+FD/Db/AKJ/4Y/8E9v/APEUf8KH+G3/AET/AMMf+Ce3/wDiK72igDgv+FD/AA2/6J/4Y/8ABPb/APxFH/Ch/ht/0T/wx/4J7f8A+IrvaKAOC/4UP8Nv+if+GP8AwT2//wARR/wof4bf9E/8Mf8Agnt//iK72igDgv8AhQ/w2/6J/wCGP/BPb/8AxFH/AAof4bf9E/8ADH/gnt//AIiu9ooA4L/hQ/w2/wCif+GP/BPb/wDxFH/Ch/ht/wBE/wDDH/gnt/8A4iu9ooA4L/hQ/wANv+if+GP/AAT2/wD8RR/wof4bf9E/8Mf+Ce3/APiK72igDgv+FD/Db/on/hj/AME9v/8AEUf8KH+G3/RP/DH/AIJ7f/4iu9ooA4L/AIUP8Nv+if8Ahj/wT2//AMRR/wAKH+G3/RP/AAx/4J7f/wCIrvaKAOC/4UP8Nv8Aon/hj/wT2/8A8RR/wof4bf8ARP8Awx/4J7f/AOIrvaKAOC/4UP8ADb/on/hj/wAE9v8A/EUf8KH+G3/RP/DH/gnt/wD4iu9ooA4L/hQ/w2/6J/4Y/wDBPb//ABFH/Ch/ht/0T/wx/wCCe3/+IrvaKAOC/wCFD/Db/on/AIY/8E9v/wDEUf8ACh/ht/0T/wAMf+Ce3/8AiK72igDgv+FD/Db/AKJ/4Y/8E9v/APEUf8KH+G3/AET/AMMf+Ce3/wDiK72igDgv+FD/AA2/6J/4Y/8ABPb/APxFH/Ch/ht/0T/wx/4J7f8A+IrvaKAOC/4UP8Nv+if+GP8AwT2//wARR/wof4bf9E/8Mf8Agnt//iK72igDgv8AhQ/w2/6J/wCGP/BPb/8AxFH/AAof4bf9E/8ADH/gnt//AIiu9ooA4L/hQ/w2/wCif+GP/BPb/wDxFH/Ch/ht/wBE/wDDH/gnt/8A4iu9ooA4L/hQ/wANv+if+GP/AAT2/wD8RR/wof4bf9E/8Mf+Ce3/APiK72igDgv+FD/Db/on/hj/AME9v/8AEUf8KH+G3/RP/DH/AIJ7f/4iu9ooA4L/AIUP8Nv+if8Ahj/wT2//AMRR/wAKH+G3/RP/AAx/4J7f/wCIrvaKAOC/4UP8Nv8Aon/hj/wT2/8A8RR/wof4bf8ARP8Awx/4J7f/AOIrvaKAOC/4UP8ADb/on/hj/wAE9v8A/EUf8KH+G3/RP/DH/gnt/wD4iu9ooA4L/hQ/w2/6J/4Y/wDBPb//ABFH/Ch/ht/0T/wx/wCCe3/+IrvaKAOC/wCFD/Db/on/AIY/8E9v/wDEUf8ACh/ht/0T/wAMf+Ce3/8AiK72igDgv+FD/Db/AKJ/4Y/8E9v/APEUf8KH+G3/AET/AMMf+Ce3/wDiK72igDgv+FD/AA2/6J/4Y/8ABPb/APxFH/Ch/ht/0T/wx/4J7f8A+IrvaKAOC/4UP8Nv+if+GP8AwT2//wARR/wof4bf9E/8Mf8Agnt//iK72igDgv8AhQ/w2/6J/wCGP/BPb/8AxFH/AAof4bf9E/8ADH/gnt//AIiu9ooA4L/hQ/w2/wCif+GP/BPb/wDxFH/Ch/ht/wBE/wDDH/gnt/8A4iu9ooA4L/hQ/wANv+if+GP/AAT2/wD8RR/wof4bf9E/8Mf+Ce3/APiK72igDgv+FD/Db/on/hj/AME9v/8AEUf8KH+G3/RP/DH/AIJ7f/4iu9ooA4L/AIUP8Nv+if8Ahj/wT2//AMRR/wAKH+G3/RP/AAx/4J7f/wCIrvaKAOC/4UP8Nv8Aon/hj/wT2/8A8RR/wof4bf8ARP8Awx/4J7f/AOIrvaKAOC/4UP8ADb/on/hj/wAE9v8A/EUf8KH+G3/RP/DH/gnt/wD4iu9ooA4L/hQ/w2/6J/4Y/wDBPb//ABFH/Ch/ht/0T/wx/wCCe3/+IrvaKAOC/wCFD/Db/on/AIY/8E9v/wDEUf8ACh/ht/0T/wAMf+Ce3/8AiK72igDgv+FD/Db/AKJ/4Y/8E9v/APEUf8KH+G3/AET/AMMf+Ce3/wDiK72igDgv+FD/AA2/6J/4Y/8ABPb/APxFH/Ch/ht/0T/wx/4J7f8A+IrvaKAOC/4UP8Nv+if+GP8AwT2//wARR/wof4bf9E/8Mf8Agnt//iK72igDgv8AhQ/w2/6J/wCGP/BPb/8AxFH/AAof4bf9E/8ADH/gnt//AIiu9ooA4L/hQ/w2/wCif+GP/BPb/wDxFH/Ch/ht/wBE/wDDH/gnt/8A4iu9ooA4L/hQ/wANv+if+GP/AAT2/wD8RR/wof4bf9E/8Mf+Ce3/APiK72igDgv+FD/Db/on/hj/AME9v/8AEUf8KH+G3/RP/DH/AIJ7f/4iu9ooA4L/AIUP8Nv+if8Ahj/wT2//AMRR/wAKH+G3/RP/AAx/4J7f/wCIrvaKAOC/4UP8Nv8Aon/hj/wT2/8A8RR/wof4bf8ARP8Awx/4J7f/AOIrvaKAOC/4UP8ADb/on/hj/wAE9v8A/EUf8KH+G3/RP/DH/gnt/wD4iu9ooA4L/hQ/w2/6J/4Y/wDBPb//ABFH/Ch/ht/0T/wx/wCCe3/+IrvaKAOC/wCFD/Db/on/AIY/8E9v/wDEUf8ACh/ht/0T/wAMf+Ce3/8AiK72igDgv+FD/Db/AKJ/4Y/8E9v/APEUf8KH+G3/AET/AMMf+Ce3/wDiK72igDgv+FD/AA2/6J/4Y/8ABPb/APxFH/Ch/ht/0T/wx/4J7f8A+IrvaKAOC/4UP8Nv+if+GP8AwT2//wARR/wof4bf9E/8Mf8Agnt//iK72igDgv8AhQ/w2/6J/wCGP/BPb/8AxFH/AAof4bf9E/8ADH/gnt//AIiu9ooA4L/hQ/w2/wCif+GP/BPb/wDxFH/Ch/ht/wBE/wDDH/gnt/8A4iu9ooA4L/hQ/wANv+if+GP/AAT2/wD8RR/wof4bf9E/8Mf+Ce3/APiK72igDgv+FD/Db/on/hj/AME9v/8AEUf8KH+G3/RP/DH/AIJ7f/4iu9ooA4L/AIUP8Nv+if8Ahj/wT2//AMRR/wAKH+G3/RP/AAx/4J7f/wCIrvaKAOC/4UP8Nv8Aon/hj/wT2/8A8RR/wof4bf8ARP8Awx/4J7f/AOIrvaKAOC/4UP8ADb/on/hj/wAE9v8A/EUf8KH+G3/RP/DH/gnt/wD4iu9ooA4L/hQ/w2/6J/4Y/wDBPb//ABFH/Ch/ht/0T/wx/wCCe3/+IrvaKAOC/wCFD/Db/on/AIY/8E9v/wDEUf8ACh/ht/0T/wAMf+Ce3/8AiK72igDgv+FD/Db/AKJ/4Y/8E9v/APEUf8KH+G3/AET/AMMf+Ce3/wDiK72igDgv+FD/AA2/6J/4Y/8ABPb/APxFH/Ch/ht/0T/wx/4J7f8A+IrvaKAOC/4UP8Nv+if+GP8AwT2//wARR/wof4bf9E/8Mf8Agnt//iK72igDgv8AhQ/w2/6J/wCGP/BPb/8AxFH/AAof4bf9E/8ADH/gnt//AIiu9ooA4L/hQ/w2/wCif+GP/BPb/wDxFH/Ch/ht/wBE/wDDH/gnt/8A4iu9ooA4L/hQ/wANv+if+GP/AAT2/wD8RR/wof4bf9E/8Mf+Ce3/APiK72igDgv+FD/Db/on/hj/AME9v/8AEUf8KH+G3/RP/DH/AIJ7f/4iu9ooA4L/AIUP8Nv+if8Ahj/wT2//AMRR/wAKH+G3/RP/AAx/4J7f/wCIrvaKAOC/4UP8Nv8Aon/hj/wT2/8A8RR/wof4bf8ARP8Awx/4J7f/AOIrvaKAOC/4UP8ADb/on/hj/wAE9v8A/EUf8KH+G3/RP/DH/gnt/wD4iu9ooA4L/hQ/w2/6J/4Y/wDBPb//ABFH/Ch/ht/0T/wx/wCCe3/+IrvaKAOC/wCFD/Db/on/AIY/8E9v/wDEUf8ACh/ht/0T/wAMf+Ce3/8AiK72igDgv+FD/Db/AKJ/4Y/8E9v/APEUf8KH+G3/AET/AMMf+Ce3/wDiK72igDgv+FD/AA2/6J/4Y/8ABPb/APxFH/Ch/ht/0T/wx/4J7f8A+IrvaKAOC/4UP8Nv+if+GP8AwT2//wARR/wof4bf9E/8Mf8Agnt//iK72igDgv8AhQ/w2/6J/wCGP/BPb/8AxFH/AAof4bf9E/8ADH/gnt//AIiu9ooA4L/hQ/w2/wCif+GP/BPb/wDxFH/Ch/ht/wBE/wDDH/gnt/8A4iu9ooA4L/hQ/wANv+if+GP/AAT2/wD8RR/wof4bf9E/8Mf+Ce3/APiK72igDgv+FD/Db/on/hj/AME9v/8AEUf8KH+G3/RP/DH/AIJ7f/4iu9ooA4L/AIUP8Nv+if8Ahj/wT2//AMRR/wAKH+G3/RP/AAx/4J7f/wCIrvaKAOC/4UP8Nv8Aon/hj/wT2/8A8RR/wof4bf8ARP8Awx/4J7f/AOIrvaKAOC/4UP8ADb/on/hj/wAE9v8A/EUf8KH+G3/RP/DH/gnt/wD4iu9ooA4L/hQ/w2/6J/4Y/wDBPb//ABFH/Ch/ht/0T/wx/wCCe3/+IrvaKAOC/wCFD/Db/on/AIY/8E9v/wDEUf8ACh/ht/0T/wAMf+Ce3/8AiK72igDgv+FD/Db/AKJ/4Y/8E9v/APEUf8KH+G3/AET/AMMf+Ce3/wDiK72igDgv+FD/AA2/6J/4Y/8ABPb/APxFH/Ch/ht/0T/wx/4J7f8A+IrvaKAOC/4UP8Nv+if+GP8AwT2//wARR/wof4bf9E/8Mf8Agnt//iK72igDgv8AhQ/w2/6J/wCGP/BPb/8AxFH/AAof4bf9E/8ADH/gnt//AIiu9ooA4L/hQ/w2/wCif+GP/BPb/wDxFH/Ch/ht/wBE/wDDH/gnt/8A4iu9ooA4L/hQ/wANv+if+GP/AAT2/wD8RR/wof4bf9E/8Mf+Ce3/APiK72igDgv+FD/Db/on/hj/AME9v/8AEUf8KH+G3/RP/DH/AIJ7f/4iu9ooA4L/AIUP8Nv+if8Ahj/wT2//AMRR/wAKH+G3/RP/AAx/4J7f/wCIrvaKAOC/4UP8Nv8Aon/hj/wT2/8A8RR/wof4bf8ARP8Awx/4J7f/AOIrvaKAOC/4UP8ADb/on/hj/wAE9v8A/EUf8KH+G3/RP/DH/gnt/wD4iu9ooA4L/hQ/w2/6J/4Y/wDBPb//ABFH/Ch/ht/0T/wx/wCCe3/+IrvaKAOC/wCFD/Db/on/AIY/8E9v/wDEUf8ACh/ht/0T/wAMf+Ce3/8AiK72igDgv+FD/Db/AKJ/4Y/8E9v/APEUf8KH+G3/AET/AMMf+Ce3/wDiK72igDgv+FD/AA2/6J/4Y/8ABPb/APxFH/Ch/ht/0T/wx/4J7f8A+IrvaKAOC/4UP8Nv+if+GP8AwT2//wARR/wof4bf9E/8Mf8Agnt//iK72igDgv8AhQ/w2/6J/wCGP/BPb/8AxFH/AAof4bf9E/8ADH/gnt//AIiu9ooA4L/hQ/w2/wCif+GP/BPb/wDxFH/Ch/ht/wBE/wDDH/gnt/8A4iu9ooA4L/hQ/wANv+if+GP/AAT2/wD8RR/wof4bf9E/8Mf+Ce3/APiK72igDgv+FD/Db/on/hj/AME9v/8AEUf8KH+G3/RP/DH/AIJ7f/4iu9ooA4L/AIUP8Nv+if8Ahj/wT2//AMRR/wAKH+G3/RP/AAx/4J7f/wCIrvaKAOC/4UP8Nv8Aon/hj/wT2/8A8RR/wof4bf8ARP8Awx/4J7f/AOIrvaKAOC/4UP8ADb/on/hj/wAE9v8A/EUf8KH+G3/RP/DH/gnt/wD4iu9ooA4L/hQ/w2/6J/4Y/wDBPb//ABFH/Ch/ht/0T/wx/wCCe3/+IrvaKAOC/wCFD/Db/on/AIY/8E9v/wDEUf8ACh/ht/0T/wAMf+Ce3/8AiK72igDgv+FD/Db/AKJ/4Y/8E9v/APEUf8KH+G3/AET/AMMf+Ce3/wDiK72igDgv+FD/AA2/6J/4Y/8ABPb/APxFH/Ch/ht/0T/wx/4J7f8A+IrvaKAOC/4UP8Nv+if+GP8AwT2//wARR/wof4bf9E/8Mf8Agnt//iK72igDgv8AhQ/w2/6J/wCGP/BPb/8AxFH/AAof4bf9E/8ADH/gnt//AIiu9ooA4L/hQ/w2/wCif+GP/BPb/wDxFH/Ch/ht/wBE/wDDH/gnt/8A4iu9ooA4L/hQ/wANv+if+GP/AAT2/wD8RR/wof4bf9E/8Mf+Ce3/APiK72igDgv+FD/Db/on/hj/AME9v/8AEUf8KH+G3/RP/DH/AIJ7f/4iu9ooA4L/AIUP8Nv+if8Ahj/wT2//AMRR/wAKH+G3/RP/AAx/4J7f/wCIrvaKAOC/4UP8Nv8Aon/hj/wT2/8A8RR/wof4bf8ARP8Awx/4J7f/AOIrvaKAOC/4UP8ADb/on/hj/wAE9v8A/EUf8KH+G3/RP/DH/gnt/wD4iu9ooA4BvgR8NjnPgHwyvT/mD2//AMRXwt+3D4e0rwL8XdPsPDmmWmh2MujxTvb6bAlvG0hmnUsVVcFsKoz6AelfpMe/4V+dP/BQ7/kt2lf9gGD/ANKLigaP0YooooEFea/tJ/8AJvPxP/7FbVP/AEkkr0qvNf2k/wDk3n4n/wDYrap/6SSUAejw/wCrFPpkP+rFP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p7/hX50/8ABQ7/AJLdpX/YBg/9KLiv0WPf8K/On/god/yW7Sv+wDB/6UXFA0foxRRRQIK81/aT/wCTefif/wBitqn/AKSSV6VXmv7Sf/JvPxP/AOxW1T/0kkoA9Hh/1Yp9Mh/1Yp9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NPf8ACvzp/wCCh3/JbtK/7AMH/pRcV+ix7/hX50/8FDv+S3aV/wBgGD/0ouKBo/RiiiigQV5r+0n/AMm8/E//ALFbVP8A0kkr0qvNf2k/+Tefif8A9itqn/pJJQB6PD/qxT6ZD/qxT6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ae/wCFfnT/AMFDv+S3aV/2AYP/AEouK/RY9/wr86f+Ch3/ACW7Sv8AsAwf+lFxQNH6MUUUUCCvNf2k/wDk3n4n/wDYrap/6SSV6VXmv7Sf/JvPxP8A+xW1T/0kkoA9Hh/1Yp9Mh/1Yp9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NPf8K/On/god/yW7Sv+wDB/wClFxX6LHv+FfnT/wAFDv8Akt2lf9gGD/0ouKBo/RiiiigQV5r+0n/ybz8T/wDsVtU/9JJK9KrzX9pP/k3n4n/9itqn/pJJQB6PD/qxT6ZD/qxT6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ae/4V+dP/BQ7/kt2lf9gGD/ANKLiv0WPf8ACvzp/wCCh3/JbtK/7AMH/pRcUDR+jFFFFAgrzX9pP/k3n4n/APYrap/6SSV6VXmv7Sf/ACbz8T/+xW1T/wBJJKAPR4f9WKfTIf8AVin0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09/wr86f+Ch3/JbtK/7AMH/pRcV+ix7/AIV+dP8AwUO/5LdpX/YBg/8ASi4oGj9GKKKKBBXmv7Sf/JvPxP8A+xW1T/0kkr0qvNf2k/8Ak3n4n/8AYrap/wCkklAHo8P+rFPpkP8AqxT6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ae/4V+dP/BQ7/kt2lf8AYBg/9KLiv0WPf8K/On/god/yW7Sv+wDB/wClFxQNH6MUUUUCCvNf2k/+Tefif/2K2qf+kklelV5r+0n/AMm8/E//ALFbVP8A0kkoA9Hh/wBWKfTIf9WKf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T3/Cvzp/4KHf8AJbtK/wCwDB/6UXFfose/4V+dP/BQ7/kt2lf9gGD/ANKLigaP0YooooEFea/tJ/8AJvPxP/7FbVP/AEkkr0qvNf2k/wDk3n4n/wDYrap/6SSUAejw/wCrFPpkP+rFP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p7/hX50/8ABQ7/AJLdpX/YBg/9KLiv0WPf8K/On/god/yW7Sv+wDB/6UXFA0foxRRRQIK81/aT/wCTefif/wBitqn/AKSSV6VXmv7Sf/JvPxP/AOxW1T/0kkoA9Hh/1Yp9Mh/1Yp9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NPf8ACvzp/wCCh3/JbtK/7AMH/pRcV+ix7/hX50/8FDv+S3aV/wBgGD/0ouKBo/RiiiigQV5r+0n/AMm8/E//ALFbVP8A0kkr0qvNf2k/+Tefif8A9itqn/pJJQB6PD/qxT6ZD/qxT6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ae/wCFfnT/AMFDv+S3aV/2AYP/AEouK/RY9/wr86f+Ch3/ACW7Sv8AsAwf+lFxQNH6MUUUUCCvNf2k/wDk3n4n/wDYrap/6SSV6VXmv7Sf/JvPxP8A+xW1T/0kkoA9Hh/1Yp9Mh/1Yp9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NPf8K/On/god/yW7Sv+wDB/wClFxX6LHv+FfnT/wAFDv8Akt2lf9gGD/0ouKBo/RiiiigQV5r+0n/ybz8T/wDsVtU/9JJK9KrzX9pP/k3n4n/9itqn/pJJQB6PD/qxT6ZD/qxT6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ae/4V+dP/BQ7/kt2lf9gGD/ANKLiv0WPf8ACvzp/wCCh3/JbtK/7AMH/pRcUDR+jFFFFAgrzX9pP/k3n4n/APYrap/6SSV6VXmv7Sf/ACbz8T/+xW1T/wBJJKAPR4f9WKfTIf8AVin0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09/wr86f+Ch3/JbtK/7AMH/pRcV+ix7/AIV+dP8AwUO/5LdpX/YBg/8ASi4oGj9GKKKKBBXmv7Sf/JvPxP8A+xW1T/0kkr0qvNf2k/8Ak3n4n/8AYrap/wCkklAHo8P+rFPpkP8AqxT6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ae/4V+dP/BQ7/kt2lf8AYBg/9KLiv0WPf8K/On/god/yW7Sv+wDB/wClFxQNH6MUUUUCCvNf2k/+Tefif/2K2qf+kklelV5r+0n/AMm8/E//ALFbVP8A0kkoA9Hh/wBWKfTIf9WKf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T3/Cvzp/4KHf8AJbtK/wCwDB/6UXFfose/4V+dP/BQ7/kt2lf9gGD/ANKLigaP0YooooEFea/tJ/8AJvPxP/7FbVP/AEkkr0qvNf2k/wDk3n4n/wDYrap/6SSUAejw/wCrFPpkP+rFP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prdaAEPBxScCuT8b/ELSPBMYa9k8y4cApbR8yMMnBx6ZB5rzKT9pCQXDCDRQY938V1uf/wBBOPpXz2MzvL8vnyV6ln2IdSMdGe8hs0N0rzLwj8b9I8SXy2dzG+m3EnyoJmyjn0zgc16VHyuePoBwK78JjsNjoc+HndFppq6JU6U6mr0p1egr21AKKKKoAooooAicndxSkcdK5fxz4307wRYi7vmZ3PEcCDLOecfT614pqfx98RXU7/ZYYLCLPyiVN5X2J7/X3r5nMM8wWWS5a07t9OxnOpCnqz6SUAjpS9vWvm7Sfj/rtnMDqFvbXsAOX8pdr7fVR+de6+EvFVl4s0mO+sZRJG3BB+8jYBKt78j860y7OsFmPu0JWa6ChVVTY3k6U6moMCnV9CjUKKKKYBRRRQAUUUUAFFFFABRRSZoAW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p7/hX50/8ABQ7/AJLdpX/YBg/9KLiv0WPf8K/On/god/yW7Sv+wDB/6UXFA0foxRRRQIK81/aT/wCTefif/wBitqn/AKSSV6VXmv7Sf/JvPxP/AOxW1T/0kkoA9Hh/1Yp9Mh/1Yp9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SUAMY4bpR9ac1Zmq6xZ6NC1ze3cdrABy00gRf8c1hKcaV5TloBo5FLXlmr/Hrw9p0rC2NxqBA4e3iIQn0y3X6gd65i8/aSumB+y6IsfoZpWb9Ag/nXgV+IctotqdWzRnKpCLsz3nGaWvmyT9obxKzErbacg9PIf8A+Lp0P7QniVZMva6ZIvp5cin88mvPXF2Vp25yPbUz6Q6mkIFeE6Z+0dKGxf6QvXmSG4PA/wB0r/Wu38P/ABj8Oa+/lm8+xSscBLtgmT7HJFejh8+y7FPlp1dWVGpCbsj0FOlOxVa2dJEJRgyk5BHQjA/OrNfRRkpK8Xc19BaKKKsAooooAYapajdJY2dxcyDCQxs7N7AZP8qvdhWD4058I6yP+nKf/wBANcmIk4Upzjukw6M+S/EOuXHiTV7nULlt0szkjHZQSFH5YrNpz9v896bX8wV6kqtSVSe7Z473AnA4+92B/j/3fcdfxr3b4OfFL7aI9A1WYtcsNtpcN1kwOVPuK8Jp0UjxSh0O0p82/wDunsa9TK81q5ViI14/DszSlLkdz7ejHyj+XpT68n+EXxOHiOFNK1F9mqwr97/nsvY/zr1ZCcZJ/D09q/oPBYuljqaq0+up6afMrki9KWkXpS16SGRP2qNwzcDAyDz79v61JJzx6Uxhyv0P8xWT7ruU9j5b+NWtSat47vYiwFtZlYUHrgAn/wAeLVwpJZiSu0E5A9q6X4krt8d63/18v/Ouar+aczm6mNqyfWT/ADPIqfGwr0v4C69Jp3jIaf8A8sb5CPxTn+orzSuu+E3HxE0M/wDTZh/44a0yWtOhmFCp05rfeTS+NH1ogwpx0qSoYf8AVg+oH8qmr+loqy1PXCiiiqAKKKKACiiigBr81DIcHGcEjANSscGszW7l7XTbudPvpEzKPcAmuerNUoSqdkJvl1PKviR8a20G8k03Ro1nuo/kkuJW+VW5yFHduh/GvL5vil4tmmLnWZVbP3diLj25rlWleZjJJ/rWO5vqef60lfz9mGe4vFVm41JKN9Etjzp1Zt3R3Nt8aPF1oQP7U80ddrxwsD/WtmD9obxFGw8+3sph/wBc3DfmOK8tormjnWYU9IVpke2qI9psv2kGjIFxou/1eOY/1U1t2v7RujSf6/Tr6P8A2kj3qPxwK+e6K9CjxTmlL4qjkuzjd/eX7aofTlp8dvCd0PnvZbY5xiSB/wCimtm0+KHhW9/1Wt2uc4xIxQ/kwFfJVFerDjXFrSdKPzun9xaxLWjPsyx8Q6bqLYt723uP+ub7q0lkQ/dNfEPJbA69au2us6jZEG2u57bB6Ry+WPru/pXp0eN+lajp5bGixJ9pqc08V8weFvjVrmh3CLqEo1KxyN/mjMkfvu7j/wCvX0doep2+s6bDe2snmwzKHDBs/hX3GVZzh82i3T0a6G0KqnojTXpS01TkU6voVsah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ae/4V+dP/BQ7/kt2lf9gGD/ANKLiv0WPf8ACvzp/wCCh3/JbtK/7AMH/pRcUDR+jFFFFAgrzX9pP/k3n4n/APYrap/6SSV6VXmv7Sf/ACbz8T/+xW1T/wBJJKAPR4f9WKfTIf8AVin0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RuM8YzxVO+vINOtXuLiRIIYgWaRzwoqDxBrNnoFhLeX0oggjXJdv5D3NfMPxB+JF946vWG2SDS0bEdqPvADu3v/APWr5POs8o5VB/am9o/qRUqezjc7nxx8e3PmW/hyPb82Pt043q3uq+nvXkOp6te61dtc31y93MeC7nOPYDsOelU85JwWIzwG7CivxXHZvjMxnzVpWXbseZOrz6inHakoorxpWvo7oyWoUUUUrDCgjgFjtVuM0UUJ9hHS+FPiJrfhCb/QbpZYVPzW8/MT+3+yff6V9B+AvijpvjeMQJJ9l1JVy9s5z+Kn+Ie/1r5XqW2uJbW5jlglNvOh3JNH95T/AIV9TlPEGKyypGEnzU+3Y6qdVx0lsfbMIGDwM55walryn4U/FWPxIf7M1BwupRgKkv8Az2GP55zXqafdHGD3Ar9zwGNo4+kq1LRM9BNSV0Sr0paRelLXpoYysXxeN3hXVx/06S/+gGtqsnxIN2h34/6dpf8A0GuTFfwKnow6M+NHOXb2Zh+pptAP6Ej9aK/l+fxM8d7hRRRWZBLa3MlldxXEMhjuIWDxFfvE/wCz/X2r6a+GHxJh8aWItp2SLVoRiRF+6wA+8P8APY18wVc0jVLnQ7+K/s5TBcQtuDj0/ut7GvpskzmplNdX1hLdfqbUqvsn6n2rGCF5696cK474c+PbbxtpQlUeTeRD9/bjopwOR7V16rtGB07e1fv2HxFPFUo1qTvGWqZ6id1cWTqKbjI/GlftSHr+dbvdfMvofJPxRG34ga3/ANd/6CuVrrvix/yUHWf+uo/9BFcjX8zZl/vlX/E/zPGqfGwrqvhXx8QtFP8A03A/Rq5Wun+GR2+PtEb/AKekH6NRl3++0v8AFH8xw+JH15H9wU+mJ0p9f05HY9YKKKKoAooooAKKKKAGt1qC4QSRujDIIwR7HrUzH5vwpvUVnKz9x9QPmD4lfDG98L6lc31lG91pMh8xGjP+pyed3tXnvUA4bn+I9G9x7f8A16+3pIg/DKMEc5GR+Vc7e+AfDmpO5udHsXkbq/kKrH8etfmOZcGrEVZVaFSzbvY5J4fmk5HyHRX1FdfBTwncZxpotz/ejlf+pxXmXxY+Gej+CdItr6xkujNJdJGI2YEYw3pXyuO4Vx2DpOteLit29zCeH5NTyqikUYUDOTgZHpxS18WnfVWt5bfI5gopQWBXa3zNnC/Qc1rWXg/WdQsIr20065uLOQZjMCbhj/8AXmuilSlWvyQvYZkUVeu9D1CwJNxp95bkf89F2/jVAqEHzDcpP3fel7Ga0lGzAccYAH+s7fTIzX0z8Bnkm8BQlv8AVCeQQ/7m7/HNeEeFPAOr+L7xY7azMNvwHupP9Wg7j6kV9V+GNBtvDWh2mm2iCOC3jCKq9B6/rmv0ng7L68K0sXL4bWR14eOtzVUYB+tPqMHOfrUlfr6VkegxrUzPc9KVmxXGfE/xkvgzw9LcoFa7lGyJe5Pr+FcmJxEcLRnWnsiZPlV2XvEnjnRfC4/4mN7HBIQGEOC7sM9Qo+h59qwLT44eFLmZVkvntVbhXuImQH8egr5ovb6fU7mS6up2ubmQ7pJm/jPr/T8Kgr8jr8Z4uVW+GhFwXfc43idT7V03VLXVIPOtLqO7iJ4kjYMP0q6Bmvkb4f8Aja68GazFIj7rCVwlxb/3weAfwr60tZRPCkincrDcG9Qa/QMkziGb0XKyUo722+RvTqKpsTr0p1NU5FOr6dO6ub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p7/hX50/8FDv+S3aV/wBgGD/0ouK/RY9/wr86f+Ch3/JbtK/7AMH/AKUXFA0foxRRRQIK81/aT/5N5+J//Yrap/6SSV6VXmv7Sf8Aybz8T/8AsVtU/wDSSSgD0eH/AFYp9Mh/1Yp9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G6/hSE4pzdajkO3nHb73pUO0XzMBpO1j02461mah4k0nTHCXeowWjHkCWRVJ/A14Z8Wfire3urXGkaTcPZ20DeXNPEdrysM5Ab0wRXlW8ySSMxckt/y0GD/wDX+tfmuY8XLB1HSw9Pm5XqzCdfldj7Vsr+2vIg9tLHNGT9+NgwP5VbFfGWgeKNT8LXi3Wl3DRyqQWi/gkHo1fUPw98ZxeNNES8jUxzBvLlQjgOFBO325H617WScRUM2vG1pLoVCqp6HXL0paYhBB+vNPr7JGoUUUUwIz1/Cq8sqxxu7NtAGSfQDqasMPzrzP45eLG8P+FxaW77bq9bywP9j+P9K8vH4uOCw860t1sDajFs8n+LHxAPi3WvJt2EelWhIiI/5atzlv6fhXAJnYueuOfzpQCuRu3DPyn27UV/OeOxtbMKzrVOrPHcud8wUUV0vgTwNd+OtZW0idoLWPDzznoq+i/7RrOhh6mMrRoUt2OEed2M3QfDOo+JrxbfTraWaQ8Fl+4P9/2r1LQ/2c7iRQ+qamIh3itYVKj6MT/SvZPDmgWPhvTo7KwgW2gXnaByTjGT78VsZAr9fy3hHC0IKWJXNLqvM7oUILfc8lT9nfQM83uoN/wNB/7JVHU/2c7BkLafql3DJjgTKsik/gBXtA60YHrXuPh/LKkXD2Njb2UD5H8WfDnWfB7NJfWxe2PAuYJNy9T19D7Vy/YcYAHHuK+1721hvIZIZ0EkLrhlf7pHpXzn8XPhavhSVtU05C2lTH99AekRz1Ht0r87z3hb6pH2+DVo9UctSgo+8jzOilIIxlt3+160lfnzONklvcy2M6XFvL5NypBjk/uEc/r0r6n+GPjuLxx4dWZ02X0ACTwe+Ov418qV1/wt8WyeEvFlvNv2Wc+Ibkf7J6N/wE/zr6vhrNXl2K9nV/hz39TahPklbufWkYCgqBgA8Cn1BbFWjypBXqMf5/H8anr+gU+ZXPTGt1rO1td+k3g/6ZN/6Ca0W61T1AZtJR6qa58T/Bn6P8gfws+KCMEj0pKM5/AAfpRX8vVfjfqeK9woorofCHhKXxe+oQ20my9trczwj+/yAR+v61eHoyxFT2UI3drhuc9RT5bdrWR4ZE8uSN2Rk/ulWKkfpTKxle/vKzEavhnxNfeEtWh1GwcLMhwI2+7KO6t+HT3NfVXgzxZZeMNJS9tWIydskTfeifAJQ+/IP0Ir5AroPBPjS88D60t7bb5YWG2e2HSVf/rda+u4dzx5bU9lXnalJ/idNKs4Pllsz7AxhjSH76fX+hrK8NeILPxNpcN9ZSrLC4wdv8JwCV/DNaj9V+v9DX7tSqRqxU47M9NWtofKnxi/5KRrH+/H/wCi1rjK7T4yf8lK1n/ei/8ARSVxdfzdmf8AvtX/ABP8zyavxsK6H4fceONCP/T5EP8Ax8Vz1bvgNtnjbQv+v6D/ANDFZYP/AHil/ij+aCPxI+xYhhPqTUlNT7op1f09HY9UKKKKoAooooAKKKKACiiigAooooAjk9K8N/aQvNraHb9y0jf+OivcJGA69sfzr5w/aGujc+Lre2/5ZQ2yE/Xc/wD9avjeKqvsctku7Mq3wHlqnKj2GKWlOSSex6UlfgTVjyRC2A/sv/1/6V9c/DGxFh4E0eLA+aES/wDfZLf1r5IVd8iL6sD+oH/s1faOhWwsdJsrYdIYEj/IAV+k8FUb4itN9l+Z34XqXlQAkkDH0qo2m20k+9oYpH/vN94e1Xl4FPr9g9nF9DtZHGqgYC7ccYqSiitEkthBRRRVAQTAd+vUfhXzn8fteTUfFUGmocxWKgN/10fOf0219C6ncx2VpPcycRwxs7H0A5P8q+Ntd1Z9c1m9v5Pv3MrS49m5X9CK/N+M8WqWFjhlvJ3OevPkjbuUSMfXv9Rx/Skoor8Y16nmIGG8bO7EBfrkV9oeHY2j0PT1f76woG+u0V8p/DvQ/wDhIPGemWb8wF/NlHqicn+Yr66h+SMDjg449O36Yr9a4Jw7p0qmIltex6GG2ZMnenU1Oh+tOr9UStsdYUUUUwGt1pKVutQTOIVd3faqrk5/h681lJxSbl0Al6GjAryXxT8fdL0eWS30+B9VnQ4JWURrn61kad+0YjTL9v0aSOLqWgfcV+o7/WvnKvEOW0ansp1LS7EupFOzPc1+7SGsDwr4v03xdaNPp9x5gzypGCvA4Nb6nKg96+hpVYVoKdN3T2Y009UOXpS0UVu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Gnv+FfnT/wUO/5LdpX/AGAYP/Si4r9Fj3/Cvzp/4KHf8lu0r/sAwf8ApRcUDR+jFFFFAgrzX9pP/k3n4n/9itqn/pJJXpVea/tJ/wDJvPxP/wCxW1T/ANJJKAPR4f8AVin0yH/Vin0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maAFopM0tABRRRQAUUUUARuOc1BdbvIcr97HH1qw/X8KgkAJwepGB/M/yrmqxclKK6oFsz4lk3+Y3mf6zPzfWm12HxS0D/AIR7xpfwr/qp2+0x/RySf1zXIN1r+Z8dRlQxVSlLdNnkS+JiV6L8DfEX9j+LhZSgfZNQXymJ/vj7n8zXnVTWd1LZXkM9v/x8RuHT6jkf1qsvxbwOJp4h7Qd/v0HGdpI+3kxjg5pccVieD9fi8TeG7HU4TlLiMN+I4P6g1tnkV/TNKaqQU1sz1haKKK2AgkXc6/Q18wfHDWDqfji6hx+6tEWA/Xlv/Zq+npwAd5/hU/4/0r428U3f9oeJNVuv+e11K/5uTX5xxlifZYanD+Z/oc9d+6ZWTjnoOlFFFfiyXLoeYtgDbXHp1P8AT+dfVfwi8Lp4X8G2UTL+/lHnyN/tMB/QCvmXw9YpqXiLSrST7lxdRxf99Hb/AOzV9mxqIlVR2FfqPBWG55zxP8uh3YWO7JYxwec80+mocinV+vJWO0KKKKYETjLn6VS1TT4NTsZrO5iEsM6FJEP8SnqKvvSZ4rCpTjNPm7WG9j438YeHpfC/iK802XkQudjf3kPKn8sD8Kxa9u/aQ0Qh9M1aIYYHyHOe4JMf/oUleJseT6dvp2/TFfzrnOAlgMfPDx+F6o8mr8bG0oxkn+6Nx/kP1NJTl6V8+uaTSj3uYn1f8KNcOveB9Onb/Wxr5Mg/2k+X+grsq8Q/Zy1Mm01iwI+SORJ8+5GP/Za9tUbRjtX9J5LifreBp1H8Vj16XwID96orr/j2k/3D/KpCMNTJf9U3+4a9Wd3Td/M06M+Ij95vw/kKKdN/r3+v9BTa/l2r/El6s8eXxMK9W/Z0P/FY3ykNhrM4btkOnFeU16n+zt/yPFz/ANeMn/oyOve4d/5GVD1NKXxo634yfDD+2kfWtLiT7aiA3EA/5bKM8j/aFeAuAGODn/ab7x+vv2r7YQj0ycDI9sCvDfjR8KzGW1zRo+M5uYfTrl/5flX2/FHD3tr4zDrXdx7+Z01qN7yPF6KViGYkfdPQ+vvSV+S+uvmeedf8OfiDdeB9V3nfcabL/r7Ye/G5P9ocZ9sV9QaXqNtrOmxXdpKk9tMu5JEOQRivjBiQMDq3FegfC34mz+Dr82d227SZWAlA6xMQQHH5AH2Fff8ADufrBv6ri5Wpy0Xkzto1WtJbFf41DHxH1T3ER/8AIa1w9dz8YZUuPHd3PGQ8c0UTq6/dcFBgj/PUGuHbrXzGb/7/AFW3fUwqtObaEra8FPs8aaF/1/wf+jBWLWt4P+XxZo7f9P1uP/Igrkwf+80v8S/NGa+JH2bEcoKfTIuY1+lPr+olsewtgooopjCiiigAooooAKKKKACiiigCCfg/hXyn8YLr7V8QtVH/ADyKx/koP9a+qp2Cgk9uf1r468Y3X27xZrFx/wA9LuQ/+PEf0r8341q+zw1Jd3+hy4n4UY9FFFfi0TzjT8MWn9oeJNKtv+et1Gn5n/61fZkIAQAdBx+XFfJ/wktBd/EHSkPZzJ/3yrH+tfWMZ3YPsP5V+x8E0rYWrLuz0sNsyRelOpF6Utfpx0hRRRQAnekIxQ3Wo3IHucEj/P41EnZXA86+Omt/2R4LmhQD7RfH7Knrtbl/0WvmUnOD2IBH07fpXqf7QWu/2h4rt9OQ/urJFDf9dHyf5ba8sII+997v/L+lfgnFOM+t49w/kPOxE7SEoH3qKcp+dAPvg7l+vSvj4ylK0odXYwWsrntn7PGhBpNT1dwMDFvH7Ywz/oy17ov3R6dq5T4Z6D/wjvgyws/49m9/q3P9a6scCv6NyXBrBYCnB721PVp/Ah69KWmr0p1fQlhRRRQBG4+YV47+0B4wm02wt9GspfIuLsbpZf7seSNv/AiCPwr16Y7fm6kdB+h/nXyZ8T9c/t/xtqcy/wCqhf7PH9E4/nmvieKsesHgnBbyMq0rQOVOAzbfug8f5/Skoor8G1vqeVe503w+8STeGfFNhcrLttpJBHcr/wBMz1P8vyr64gffHuBBzzx+n6Yr4w0HT21bWrGzT7006Jn2Y7f/AGavs+BdsYHfjP5Cv1/gipUlhqsZbKR34bZky9KdTU6H606v1A6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ae/4V+dP/BQ7/kt2lf9gGD/ANKLiv0WPf8ACvzp/wCCh3/JbtK/7AMH/pRcUDR+jFFFFAgrzX9pP/k3n4n/APYrap/6SSV6VXmv7Sf/ACbz8T/+xW1T/wBJJKAPR4f9WKfTIf8AVin0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TW60N1pj9B7EVMtgOX8eeOrLwLphvLpWlkb5YreP78rei/Tqa+fdd+MniXWrlwl8ljF/DHZkAY+p5z2/Ctn9oLVHn8aW9s0u2C2gGE9WJb/61eXgbQB/EOv1r8T4lzzGTxUsLh3yRi7Nnn1qs4tpHX6R8V/E+kTl4tRnuQOWjuiZlP59K9e8G/G/TNcaKHUwNMu2wFZ5N0Uh9B6H2r5yoI+VurAjAVeufWvJwPEWPwM/dnzw6kQrVD7bhlWUBgwOeRjpU/Ga+S/B/xO1nwk6KkxvbNQN1rc9R/u/3T71734J+KWjeL0jjSQWt8eDbTHL/AFB7j39q/VMt4iweYWg3yz7djuhU59Gd0nfFPqKHo3Hepa+uRqFFFFUB5H+0N4c+3+HYNWi/11k21/8Arm3B/XFfOvTjuOD/AL38X65r7U1rT4tX065sZlzHcRNG3tkV8b6vpkujapdWMq7Xt5Gjx7A8V+K8aYFUMTDGx3n7pw4mN7Mp0FlVWLL0HDfWiivznXqcbVme6fs+eJDJb3uhzsGlixNET/dOAw/QV7XEMZPrzXyB4F8QN4Z8U2F//wAs0kCP/uNw39K+vLeVJ4kdTkMA35jj9K/deEcd9ZwXsf5ND06E+aFiden40rClXpS192bLQgn+430r4if/AFkn+8a+3J0DZz/d/wAR/Wvi7WrP+z9Yvrb/AJ4zun5MRX5ZxxG9Oh6s48TsilRRRX5ElZHCb3gPb/wmuhZ6/bYv/QxX2FFjaMV8WaJff2VrFnff8+0qS/8AfJ3f+y19oWr+Zbxv/eUH9K/YOB581CpHzPRw+zJ06H606kXpS1+nrQ6gooopgFFFFAHnvxxsDfeAL1l+/AySp9c4P6GvltTkcfcHyr9Bx/MGvrv4noJPAutKf+fZq+Q0AEaAdNo/lX4rxrHkxtOXdHFid0LRRRX5zscT3PU/2eLgx+M7qLs9m35h0r6LXG0Yr5n+AWf+E/THT7O9fTPc/Wv3ThCd8tivNnqYf4Q7CmTfc/z6ipW7U2T/AFT/AEP8q+0npH+uxv0Z8T3v/H3cf9dG/wDQjUFXNa/5C97/ANd3/wDQjVOv5fxH8aXqzxpfEwr039nv/kep/wDrzP8A6MSvMq9J+AP/ACPp/wCvST+a16+Qf8jOh/iLp/Gj6YXkGo5kWZDG2CHBG31HepE6N9TTq/ox8souMj1mfNPxc+GP/COXUmqWMfnaTM2ZIR/yxbnmvMsev3x94+p//VX2vqFnFqEMlvNGsscibWRujDuDXzD8Tfh03gi/e4hBl0mY4gDfeiJ6of5/jX41xPkEqE3icNs9WcVanb3jhqDkjAXn+9TmyDg9RwabX5ycN7j5JGl2723EDGfSmUUUCCtHw2dviPSW/wCnuP8AnWdV3Qvl1vT2/wCnqL/0I114T+PT/wASNIfEj7ViHyD3qSo4v9Wv0FSV/UFL4EeuFFFFagFFFFABRRRQAUUUUAFFFFAGbrU4tNPurg/8somf8ga+LZH8yaRvVt358/1r64+KF8th4F1uQjraSJ/30pFfIxGM/U1+Pcb1f31OHkceJewlFFFfmT3OJnp37P1qJ/Gssx/5YWrt+ZUV9JLwD7k/zrwb9nK3xca1ceixJ+rGveh0/Cv3fhOnyZZF92z0qHwDo+h+tPpkYwKfX2sVZG4UUUVQDHGapX80Vpay3Ex/dxIzMf8AZxk/yq5IcEV518cda/srwZNCuPPvW+yp/unl/wBBXmZhiVg8NUrv7KuTKVos+cdc1Z9c1q+v5OHuZWkx7H7v6YqhRncSR0PI+nb9KK/mirP2lRz7nkN31CtrwZa2d34n06K/ligs2kBleaTavy8gfXNYtFOhV9jUjV5b8rC9mpdj7Ys7u3uoBLBIskbcqynINWc5r4q03Wr/AEaUPYXl1ZysfvW7Nz9R0rudH+OnibS9sdw0OpopwRNEFOPqvev2HB8Y4Wb5a0eXzPQjiYPc+mhjBqSvHtG/aH0m5ZVvrW4s2JwzAq0YP1613uh+NtE199tjqVvcSHpH5pDf98mvrcPm+Cxn8Gpc6VNS1R0qjAp1RxsCDznn8qc3WvZi01oBzPxE14eGvCWqX44lSEiP/roflT/x4rXyERgDHTnH517n+0drvlQ6fpCfek/0mT2CkhP1JrwtVCKFH8PB+o4P61+IcX4v2+MVH+Q8/EytJIKKKXJO4DqVJr4L3pNKHU5k7yPSvgL4fOp+LJb5hmOxi3Ln/nqeF/TfX0sMY46CvMvgRoA0vwYLogedev5pb/ZwAP5GvTVOcnOQf0r+gOHMEsLl8Iv4pas9Wl8KFTjP1qSmL92n19anfU1YUUUUxBRRRQAUUUmaAFopjMM9R+dKrDHUVPMtrgOoooqg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ae/4V+dP/AAUO/wCS3aV/2AYP/Si4r9Fj3/Cvzp/4KHf8lu0r/sAwf+lFxQNH6MUUUUCCvNf2k/8Ak3n4n/8AYrap/wCkklelV5r+0n/ybz8T/wDsVtU/9JJKAPR4f9WKfTIf9WKf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J70tFAHgP7RugGO803WI/wDVFRbTfUFin6sa8X27Pl9P8n9c19ffEHw8ninwvf2BX94Yi8fs45X9a+Q3Dhir/eUlT9QcH9Qa/CeL8D9Xxqr/AM+p52IhaXMNooor4ZnO3d3CjJRkdWMbqch160UU+aUWpQ6CPSvBnxt1Pw5i21JW1GzPOW+WRe3ynv06V7n4U8ZaV4rt/N0+4R3A+eJ/9Yvsa+Qqms7640y6S4tbh7W4U/JLHJsKn619rlfFGKwTUar5oLp2OmniHHSWx9sx/MuegNPwMV4D4N+PctsVtvEEBmj4BvbeP8Nzr6f7Q/pXt2i6zZa3YpdWNzHcQN0kiOR9Pb6V+s5dnGFzKHNRlZ9ux3QqKexdwAev0FfPH7QHhgWHiODVYl2xXihJfdxnn8sV9EZ7VxnxW8O/8JP4MvoI1DXUIE8JP95f/rbqwz/Af2hl86V9Vr9wVYc8WfKQYsAfyopWOWOF2jsPbt+mKSv54aa0Z462Fxn6DJP+73/pX1J8GvEZ8Q+CrQSn/S7Um3k+oAI/8dZa+Wq9K+BHiP8AsjxW9jIdkOoR+Wh/6ajlf0319fwtjngseqctpnRQnySt3PplCMH60+oogAnHA7Y9Klr9+06HpleddzD9Pr1H8q+Uvi3pX9leP9UA4iuHFzH9HAJ/8e3V9Yk4NeJ/tFaCZoNP1mKLcYSYJWz2J+T9Sfzr4fi3CfWMulP+R3/Q568OeN+x4TRQpJHPbj8Rwf1zRX4Tax5iEKqWOegXJ/kP519X/CPxAniLwRp8v/LaBPs0o/2k4/livlGvSvgh4xXw/wCI/wCzrmXy7TUPkVv7sv8ACfx6V9hwvj/qePjTltU0+46aE+SVu59Mx8A/Wn1DABtOOADwPSpq/fU1JXR6QUUUVQBRRUMnHzfeIxge9AHD/GnURp3w91Id5gIh/wACNfK4JI57AD8hj+le0ftDeJ1ubyz0S3k8wQnzp/8AZkORGP0evF8g8j7p5X6dv0xX4PxbiViMyVKO8VY87ETtJIKKKOMrnpvBb6Cvhlfqc7d3c9W/Z4tC/i25ue0Vqyf99On+FfRMagIMV5J+zvo32fwxc6kw/eXk/wAp/wCma9P1LV62o2qcepNf0Dw1h/Y5dCP82p6lH4EO7U1/6GlP3aY/QfT+or6mezZr0Z8Ya7/yG9Q/6+JP/QjVGtXxV/yM2q/9fUv/AKGayq/mDFfxp+r/ADPHl8TCvRfgL/yUGD/rjJ/KvOq9A+BX/JQ7X/rlJ/KvUyP/AJGGH/xDpfGj6kT7gp1Mi+7T6/pI9caetZmu6Pba9p01ldxCaCVdrIf5/hWgxw2PajGeawqwhVTpz2aG1dHyL498DXfgjVDbyl5rKU/uLrsRnofpXMsdxLYUM3Up3PrX2H4u8LWXjDS5LG8jLRt92RfvRt2Za+VPFPha98KazNp9+o81fmSVfuypkgMPyx9Qa/C+IckqZdP2tH+DLf1POq0+V8xjUUpXbxSV8VqtzkvcKuaQNuqWjf8ATRR/48tU6ltPluoW/wBtR+tdOG/j0/8AEjSHxI+3YP8AVL9KkqOEYjFSV/UVP4EeuFFFFagFFFFABRRRQAUUUUAFFFFAHm3x7ufI+H11D/z8Sxxfrn/2WvmINvGfXn8+f619BftH3vlaLpNv/eufO/74Uj/2avn0f0UfkoH9K/COMKvPmMo9oo87EfEFBO1WLfdAz+NFKo/eJ7nH6V8NB8yt3Zz9T6J/Z6sGi8IXszf6ye6IH+6ET/E16yoGSR3PNcJ8ELX7J8O9LX+8pb9a72v6WyeHJl9KPkj1KfwIWiiivaNQooooArygFxnrjI/Cvnb4/wCvJe+J7fTUP7qyQZ/66PnP6ba+gtRnjtIJ7iThIomZj6L1P8q+ONf1Z9c1u91CXh7mUyfgT8v6Yr854yxapYVYaO8tTnrz5I27meORnv3+vT+lFFFfiur3PMQUVoaFoV34j1JLGxjElxIpJDHAwKtar4J1vQVDX2lyxIo5eOHevXrurthhMTKHtKULx6jMWilYH1pK42rbKyEFKCdw+UtjkbeoNJRQm1sM6PSfiF4i8Plfseq3LKP+WLqJFA/3W4/HrXe6L+0VfxkR6rpwuMqcPa5jfjGcqf6V4/RXt4TOMfgo8sKto9EaKrOOiOi8eeKv+Ew8ST6ku8W7Kqwh2yQgHT8ya52iivLr154mrKrUd5S1bM23J3YVa0vTZNY1SzsoP9bcSrEPxP8AhuqrXpPwG8P/ANreL5bxhujsIvMx/wBNDkJ+m+uvLsJ9cxVOh/M/y1NIwvJH0fo9jFpumW1nCuIreNYkH+yBgfpV6ooSCgK/dPI+lS1/TFOPJBRPWCiiitQCiiigCOQfMKOoofrWB4s8V2PhHTmu7ybaoyFjH3pG/ur71yVa8MPCVWrKyQ27Iua5rNnolnJeXkyQQRrlmbr9B714H4x+Omp6rLLDo2+wsjwsoT983vntXJ+OvH+oeOL5nnEsFqjYhtF/hH+3/tc/liuZOSck5Y9R6GvxzO+KauKk6WClyxXU4J1pN8qLd7rF9qRLXl7c3GeryPuOfSpNL13UtJlMljf3Nu4GQI25P4Vn0V8L9Zrqp7SE7Pv38zk16ntfw/8AjpK95DZeIQsaSYWO8Vdvzej/AOe9e420qTxLIjBlbBBHQj29q+JMd1O0gEE+1fQ/wB8VSaroUulzuJJrIfuz/wBMzjH65r9U4Yz6tiaywWJlzO10+53UKl/dPXF6U6mRnINPr9TR1h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ae/4V+dP/AAUO/wCS3aV/2AYP/Si4r9Fj3/Cvzp/4KHf8lu0r/sAwf+lFxQNH6MUUUUCCvNf2k/8Ak3n4n/8AYrap/wCkklelV5r+0n/ybz8T/wDsVtU/9JJKAPR4f9WKfTIf9WKf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Fefgg8ZPA+vavln4weHf7B8aXhXH2S5xcIPTOQf1U19Uu21vwryz49eHv7X8MLfxAfaLBt55/wCWR/1n/stfF8T4COOwMrbw94yqw5437Hzjg456HpRS9FVR0A/Xqf1JpK/BNep5IUUV2Hw+8I2fjd7zTnna01JVE1rMvzAkdQynt/u88104bCzxdZYemuZtXsaQjzuxx9FdD4r8D6x4MnMd9AyQk8XEDZjcHvzyO/B5rnzgEgDA9fX3p16FTDydOtHlfbsKUeV2ErT0LxHqXhu8W5027e1kByQo3K3+8v8AEPasyisqNWphpqdGdrExfI7n0F4L+O1hqbJa6zGLK5OAJy37mTgcgfwnrx/jXqkM0N1ArRMGicbgw6EY618UE8YZflBzu966jwn8Rda8HT5tLpXtz8zWs/Mcn/xJ461+i5bxbKMVQx+sX1O6nXb+LYl+Jfhs+GPGN9agYt5G8+Af7DE/13Vyjda9D+I3jXTfH2lWOoRK1pq1p+7e0bkSq3YN3AOTn6152BtRRnPvXxubqh9dlPD/AAS29DmqNObaCprO9m067hurd9s0EiyIPcHj+tQ0o5K4O1lzg+x6149OpKnKNSG8WRzWkkfZnhrWYvEGh2moQtuSaMNkevcfnmtavFf2d/E3naVeaKZBIbY+bAT/AHDxj8wa9oTpx93tiv6UynFxxuEhVfxNanrp3SYpGaxfFmhQeItGu9PnUFZ4yufQ9j+B5ra3UxyCQp4J6GvRqUo1oSpS2kgkuZWPivVtLm0XUrmyuE2TQOUZfp0P4jn8aqV7x8dPh81/CNf06DNzEALiH/nquTz+Ga8H2hMqr+Yo4DetfzvnGWTyrF8v2Ht6HlTh7KTClVyrDB2kco/9xvWkorwozUZp9VsZ3vqe+/Cf4uW99bxaRq0gt72M7YpnOFmGBx9etewwuHUnnr3/AKV8RAhVJJPoAvUH1rufCvxl1/wxFHbySrqVqvHl3K4IHoGr9SyTitUYqhmC5baJ9zrp1+VWlsfVAwBRkGvGrH9ozTmQfadMvIpO4iZGX8MsP5UXf7RumKT9m0y7kfHHmOqjP4E19suIcs5XJ1jp9tTep7GVAkyewrhfiJ8R7LwXYuqFZ9RkH7m1z8zdt304ryPxD8edd1cPHYxx6XEw2l1+aXr2PYf/AF686ubua9neaeR5ZnOWeR9xY+tfIZrxdRdN0sC7t7synXVvc3JNR1C41TULi7upGmuJXLPI38R/+t0/Cq1FFflNScqknOW7OFtyd2FXdE0mfXdZs9PtU3S3EgTP+z3qj82W2ttIAIf+57/j0r6E+CXw7OiWn9t3qgX10n7hP+eaEf15/OvayXLKmaYuFJfCtZenQuEOeSfY9Q8P6TFoej21hCu2O3QRgVp1DbhfL+XkH+L196mr+jadNU4qC6HrEbjJP0qGdfkc/wB5dv6Gpn60yQblGOpNRNNqTj2sB8deNU8vxhri+l7N/wChmsWvUfjp4Kn0vXZdYt0BtLrDSyf8835B/MACvLyAOg2D+5/d9v6/jX84ZthauDxc4S2ueVU+NiV33wO/5KLY/wDXOT+QrghyGA+XcPmb2HavbvgD4QltpLvXbmIRebH5VsPUHq1dvD+HqV8yoSp7Rbv9xdD4z3OP+v8ASpKhhIZCe2eP5VNX9EpW2PSCiiimAxxk1yHxD8D2vjbSDBIAtzFlrebvG/8A9euwbrTcY5rkxOHp4qlKjV2YpLmVj4q1jRbrw/qM1hexiO5hOGUfz/H+tUq+ovin8OYfG+nF4ikWpwL+5lbp1OFPtyce9fM2oadc6XeSW13A9tcof3kUn3lPv9ev0Ir8BzzJqmVVnyfA3p6Hn1KXJqVqkgG6VV+tR7goYttUKMhv4vpXonwj+HV14k1i21K6je1023bexbrKew+leZl2EqYvF06NDumzKEeaSZ9OQcQge1SkVHF93pt56VJX9MQXLFI9bYWiiitACiiigAooooAKKKKACmt1p1RTYwc9NppMD59/aRvg2vaTa947Z5P++22/+y15CeST6k/zI/pXpf7Qe7/hOxu/59I9v03PXmSdD9a/nTiOXtMzqrszy6vxsWgjdtHuR+YNFWdMtDf6pZ2qffuZkh/Bjt/9mrwKceapbvYzj8SPsDwNa/YvCOkQ/wB21j/9BFblV7IbbWNe4UA/kKsDqa/qLDx5KMIrokeuhaKKK6RjW60lK3Wo2AJAP1A+lS3YDz34468NI8FzQoAZ74/ZU/3W5f8AQV8w8Elh0bkfTtXqv7QOvfa/E9vpsXMNkgeT/fYkn9CK8qGf8K/BOKcX9bx7p/yaHnYiVpIKUN/D60lITtKFfvg5X618epSdpx6uxzt3dz2v9nbw8JJtS1aTBXAtI/qcM/6Ba9zG1hv4G4dT0xXMfDDQR4d8G6fZ/wAfl+Y/1bmusHBxX9GZNg1g8BTpve2p6tJe4jlNb+Hnh7xAH+1aXbO7f8tEBV/++15/CuD1j9nSym3HTdRntm/hWZRIo9v/AK55r2X7xpwwO9aYrJ8DjG/bU7vuVKnGW6PlnWfgv4m0je6Wqaii/wAdpKCx/A8/gK4u7sLnT5jHdQPbzDkpIrK3619sN14P4YqlqWl2upwGK7t4bmI9UlGRXx+J4Kw023hp8vl2MHho7x3Pi0tuP0pK+mtf+CnhjVlPl2klk+M5tH27ffFfOuv2EOl63e2UEz3EMEhRZXXazD1Nfn+b5HiMoac5XT6nNOk4asz6KKK+dZzXuKuDuUfeJU/lmvpL4D6B/ZPgsXbAeffOZC3+z0A/Q187aVYS6rqlnZQf665lWEfif8N1fZek2EWl6ba2cK4igjWNB/sgYH6V+k8GYR1cRLFPaKsdmFjq2XYhwTnIJyKkpF6UtfsqtbQ7wooopgNbrTc/lSsecHpiuB+JHxIsfBVqIwfP1GUfuYFOAOuGY/wr1574xXFisVTwlKVarshSfKrmj448ead4IsTPdOXuJBiG3X70h9h/OvmLxV4rv/GGpSX19MEU8pAn3UXsB+v4k1V1vW77xDqEt/qMoluZTyQNqgdgB2H/AOvvVCvwnPOIKmaS5YfB0PPqVufQMkjPQHkUUU6OJriWOFIzIztjbH95j2H0zXy0FeSp8l29jmtYbRW74p8J3PhVbOO9ZVvZoxMYh/CCSAD7/LWGQMnC7Seop1aVShN06itJbgJXqn7OkjDxpeoPu/YmP/kRK8rr2D9nCz8zWtYuP+ecCxf99En/ANlr6Dh2HPmdB9m/yNqXxo+goP8AVL9KkpkTZU+xp9f0Unc9UKKKKY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p7/hX50/8FDv+S3aV/wBgGD/0ouK/RY9/wr86f+Ch3/JbtK/7AMH/AKUXFA0foxRRRQIK81/aT/5N5+J//Yrap/6SSV6VXmv7Sf8Aybz8T/8AsVtU/wDSSSgD0eH/AFYp9Mh/1Yp9ABRRRQAUUUUAFFFFABRRRQAUUUUAFFFFABRRRQAUUUUAFFFFABRRRQAUUUUAFFFFABRRRQAUUUUAFFFFABRRRQAUUUUAFFFFABRRRQAUUUUAFFFFABRRRQAUUUUAFFFFABRRRQAUUUUAFFFFABRRRQAUUUUAFFFFABRRRQAUUUUAFFFFABRRRQAUUUUAFFFFABRRRQAUUUUAFFFFABRRRQAUUUUAFFFFABRRRQAUUUUAFFFFABRRRQAUUUUAFFFFABRRRQAUUmaKV0AtFFFMAooooAKKKKACiiigAooooAKKKKAGN1FU9Ts4tRs5raZA8cqMjfQjmrh4OKhkBGfm5IGB71hUpxqRlTls0M+M/EGjTeHdbvdOnXa8ErKP93OV/Qis6vYP2hfDQttUs9XiXbHcYhn/AN8ZKH9TXj4IOT/ET83171/N+bYWWCx86a+FbHk1NJsK2PCWvHw14l03Uf4YZgH/ANxuG/pWPSMqshDdGBD/AO73rzsPX+r1oVezM0+SSZ9ptHBqtjiSMSwTplkb7rKRwDXknjP4C214JLrw9J9luAd32JjiJvZW/hrofgj4mOueDYreaTF5ZHynX/ZwCp/I16Om7JB4A6V+/PC4TOsLTqV4c3Mrp9j13yVY6nxfrGiX+hX722oWptJ15MZHGOmQ38Q4PP8AhVEsGPHavsnxD4c07xJZva6laJcxEcbuq+4968M8bfAi90wPdaJK19aqM/ZnOJl+n97jHFfm+a8J4vCXrYZ88OxxToShrHY8oop8sUtvK0U0bRSocMjjDg/7Q7H2plfByi4u0lZ9jkd+oUUUVIgooooA6LwB4gbwz4rsL0cQiQJcH/pmeDX11bssi7lIIPp+n6Yr4jK7yF7N8p/3T1/pX1R8H/Eh8T+CbSSX/j4t828g91Ax/wCOla/U+C8c1KWEl11PQw0tGjvFHFKRmmJ0x6Gnk1+unWQzRiUFW5DLjH86+dvix8Jp9Gmm1bR4TJZs2Xt4/vQepHt3/Gvo5utRSxiRCrDcD1FeFmuWUszounPfoZzgpqzPiFgQxzj6jqfr70le/wDxA+B9trUkl7orpY37nc0EozFKe/8Auntn2FeI654b1Dw7dPDqNk1o69QTkH3U9xx1r8IzHJsZlsnz0/d/m7nFOj7MzqKMkgEtuHY+1FeG2n1uc17hRRRRcQUUUY5DcqBzuXrn0oSvsMKArOdqHc3aP1rp/DXw617xbP8A6LZNBA2C11dEon4H+I/7P+Ne5+CPg5pXhR47i4H2+/XBDyrhIz/sDtX1GWcP4zMpxklyw79zeFKctUcV8K/g+81xBrGtRqUUZgsT91zjIZvpnj6V7xCNqcZ/4F1/GiIBRgZ/HrUn3uQelftuW5bQyui6dBX7vuejBOKsxYzgH61JTB0p9e0kktC2FFFFMRQ1Cyt9Qie3uIlkikXayOPlYelebaj8APDt5cPJDJd2Sk/6mDbtH0ypP616o1HX3rysVgMLjNK1O5LjF7nmmjfArw3pU6zzLPqLr91bthtH4ACvRLSFLeIRxKEjXhVC4AHpUx4PXHtS/wANPC4HC4PSjT5fMrRKyHIc0uKRelLXox0W4C0UUVYBRRRQAxvvVi694U0nxENmpafDdcYDyICwHPAPXufzrbPWmsTXLVpQqxcai5k+gHF2Xwm8LWUwli0aBmXp5oaQA/RjXXW8KW8flxoEVeAB0A9B6VMpyOuaWssPhKGGv7KnYBV6U6mp0p1dy2AKKKKYBRRRQAUUUUAFFFFABRRRQB5N8cfAdx4ksodTsIvOvLMfNF/z1Tk7fwyTXzkAyjY/30+Uj0PpX29JneegAXknpXK638N/DuvSNLe6ZA8r9ZEZlJ/KvzvPOGP7Rr/WKMrTZzzoqWsdz5MAGWZtqhRkN/F9K9T+C3w/uNV1mLWruF4bK15jRv8Als5/oODXqGn/AAZ8JWUyyJpSTupyBO7sB9ATiu3tbeO2hEUUYhjXhUAAAHtiuHKeEp4Wsq2LndrYmlQ5Hdk6dDznmpKYOgp9fqK2OthRRRTEMqnfzR2ltNcycJFGxY+i4yf5Vc9K5zx/5jeCtdWL732Gf/0A1y4iThSnOO6TDoz5Q8Qaq+ua3e6hIMPcymT8Cfl/TFZ1Lk4G77w4NJX8wV6kq1SVSW7Z473Cui8AaB/wkni/T7JhmJnBf/dHzN/6CK50fer2v9nfQBJPqWryYIA+xxj64Z/0C16+RYR43HU6UtlqbUI3lc91hIMYIII7Y9O1TVDEdybuu7mpq/pFLlVj02FFFFMQUUUUAcz8QNcHhvwnqd+pxJFCfL75kPyp/wCPFa+QSd3zDoc4/PFe6/tGa95EGn6UnWQ/aZPYKcJ+pP5V4ScKAB2GPxHB/Wvw7i/Ge3xio/yHn4mdpJCUUUZJJA6kqfyzXwXvSaUOpzN3dz0v4DaAdW8XSXrDMenxCTH/AE0YkL+gevpVACo2/d6j6V5j8BfD40rwSLsgGa9cyFvReAB+hr05TnLbsgniv3/hvBRwuAhF/FLVnqUfgQqDAP1qWoxUlfXmzGE81GxAbkE56elDthxgqDjkn0rxv4p/GJdO87StEZZLsjbNOOkf0/2q8jMMwo5dSdWs/QmT5Fdmv8Tvi1beFIZLLTmiuNWb+/8A6uLtlvfjivna/vrjUryW6urhrm4lbdI79c+lQzSPLKzySGZ2OTI33mPqfemV+FZxnNfNqnx2gtjzqlX2mgUUVNaWc19dRwW0fnXEp2RR/wB5q+eUeZcijeTejOe/N7o2CCW5mjigUyzytsSGP7zn/Cvoj4VfCyLwzs1LUI0m1JseWj9IAR0H+11qT4WfCmDwlENRvwJtVlXliR/o4I6L75r0o/c7jGG568Y61+w8PcPfVoRxeLXvptpdtD0aVLkSbPmP41XxvPiBepuLJbRxwoW6kbQ382NcE3Wtnxpff2j4t1i4/v3Un/oRFYtfl2ZVfb4yrU7yZxVdZsK96/ZstMaVrVx/fmSP8lJ/9mrwXbnPuB+jCvpX4AWn2XwO7/8APe7ll/kP6V9JwhDmzJPsmaYf4z0qH/VqfXn9KnpgGBT6/eFsemwooopiCiiigBrdaSlbrVa9vILCBp7iVYY16szYFYylGKbl0AnI9qOa42X4q+F4bjypNZtcnjqSAfTd0rpdN1O01S386zuYrqLON8ThgDjpx9a5aOMw9aTjCd2ugF9OlOpqHcDTq70AUUUUwCiiigAooooAKKKKACiiigAooooAKKKKACiiigAooooAKKKKACiiigAooooAKKKKACiiigAooooAKKKKACiiigAooooAKKKKACiiigAooooAKKKKACiiigAooooAKKKKACiiigAooooAKKKKACiiigAooooAKKKKACiiigAooooAKKKKACiiigAooooAKKKKACiiigAooooAKKKKACiiigAooooAKKKKACiiigAooooAKKKKACiiigAooooAKKKKACiiigBp7/hX50/8FDv+S3aV/wBgGD/0ouK/RY9/wr86f+Ch3/JbtK/7AMH/AKUXFA0foxRRRQIK81/aT/5N5+J//Yrap/6SSV6VXmv7Sf8Aybz8T/8AsVtU/wDSSSgD0eH/AFYp9Mh/1Yp9ABRRRQAUUUUAFFFFABRRRQAUUUUAFFFFABRRRQAUUUUAFFFFABRRRQAUUUUAFFFFABRRRQAUUUUAFFFFABRRRQAUUUUAFFFFABRRRQAUUUUAFFFFABRRRQAUUUUAFFFFABRRRQAUUUUAFFFFABRRRQAUUUUAFFFFABRRRQAUUUUAFFFFABRRRQAUUUUAFFFFABRRRQAUUUUAFFFFABRRRQAUUUUAFFFFABRRRQAUUUUAFFFFABRRRQAUUUUANPWm4BIpXOD+FQyc9vl28/5/Csny6p+oGP4o8Vad4Us3vNRuVhiVeFPVz6L714f4l/aA1u+d49IjXTbdvuSSxhpcf8C+X+tcx8UfFknirxNcHzGNjA/lW0Q+6QpIz+ea5N23MTlST1Cdj6V+LZ1xNiqtSVLCNRinq1v8ziq1Zp2R1H/C0PFYYMdbut2c722qp9trf04rsPCXx61K0uli1yFbm1bAa5VVR0HrgcMPavJaB96vmsNneOw9RTVVzt0e/wAzmjWqXPtHRdUttYsIrm0kSWFxlWTjP4dvpWiORXyf8P8A4j3fga/CHM+mTNma3/iz/ej9wAM+2K+n9C1m11/TIb6ymW4t5huWRehr9pyTPKWa0rPSa3R6NOpzqzNRelLTUORTq+pRqFFFFMAooooAKKKKACiiigAooooA5P4k+Hk8T+E7+xx8/lmSP/fHK/rXyMQR97ryD9QcH9Qa+3Zow7Yxn5ePqK+Vfix4c/4RnxrfBP8Aj3ucXMY9A2c/+PBq/KuNMDKUIYyl9nRnHiY3szi6KAQeRRX5JZLRHC1ZnoPwS8SDQ/GkNtI4W2v1MTZ/vj7n6k19OonH3t3bNfEkMz21xDNF/r4nEkf1HP8APbX2D4L1xPEXhew1FMZniy+BjDjh/wDx4Gv17gzHKdGeEqbxd18zvw0tGjfTG0U7A602LpTia/UI3tqde5xvjX4daR4xjH2qDE4G1bqLiSPqRz3GT0968F8afCTWfCTSTRRvqFlnIurdcuvu6dhX1Q4y1RyKD8pwV756V8tmnD2DzNObXLPuZypwlqz4kI6ZO492zkN7j0+lNr6V8bfBbSfEryXNkBpmoMc74V3JIfVl/wA9K8L8WeCNX8HXJW9tnWItgXUBzGfw7fSvx/M8hxmWu81zR79zgnSlDWOxz1FKQAxAO4DvSV81ZJ2SsYXb3CvUPgF4k/svxRLpsn+pvkyn/XRef5E15fWv4PknTxXpBtv9f9rhC59PMXP6V6+U4ieGxlOqu9jWE7SR9kwD5OowSSMenb9MVNUNs26PP0/kKmr+mE7q56oUUUUwI361S1HTLXVoXhu4I54mGDHIu9fyq83WisZxjUTjON0B5hrXwI8Oaq7PDHNpzkcC1fAHviuVvv2bpQT9l1hCOwmtx+pr3jgmjHvXz1bh7La13Oldsh04yd2fOcn7O+vE/JeWDAcZ3Mv6BTT7f9nPWXfE+pWsI/6ZZf8AmBX0TkCggNXEuFMrv8FiPYwPErD9nK2jIN5q1zKQefJiEZI9M13Gg/C3w34edZIdOjkuFP8ArpfmkP412oGKQ16eGyPL8JK9OlqVGnTg7jYNoT5V2gcAVMTTYz8tOJ5r34xUVZKxp6C0UUVQBRRRQAUUUUAFFFFABRRRQAUUUUAFFFFABRRRQAUUUUAFFFFABRRRQAUUUUAFFFFABRRRQAUUUUAFFFFABRRRQAUUUUAFFFFABRRRQAxjg1Xu4xcRPEyb1cbSPY9asNyce1NIzisXHmvGWzA+VPiR8Nr/AMH6rcSwQS3GlySb4pEPyxg/wn8c/nXFHhiPTjHpX23LEJSQwG0jBBGQfwrn7n4f+G72QyT6LZyvnJP2cDJ9a/M8dwaq9V1MLU5bvVHJPD80nI+W/DHhLUfF+opaWERzn5pj/q0B67vw6V9XeEfDlv4V0S3022/1cIALH7zHHJPv/TFaOn6ba6ZAILSCO3iHISNdoH4VcPSvpMlyGjlCbveT3ZrTpKmKowKdSL0pa+tW2hsFFFFMCM/0qF/lfceo5/p/WpmOGFc/481r/hHfCep6gpxJFCfL93Pyp/48VrmrVPZU51OyYc1kz5p+KetnXvG+pTD/AFUD/Zo/91OP57q5OnM285HQk4/Om1/MeKr/AFmvOr/M2zx5O7bCrek6dJquqW1nD/rriRYU+pP/AMTuqpXpHwI0D+1vF4vG5isEL4/2m4X+Rroy3C/W8VTo+dyoQvJH0fo9jFpemWtnFjy7eNY1HoAOP0q8RUcOAp24xk4x+v65qWv6ZhHkionrbEbH5hxUE8scKl3YIFBJYngD39qbqF3FZRPcTyJFDEu53foor5z+KPxcm8SSS6fpTS22nLw8y/em5Of+AdPxzXhZrm1HK6LlN80nsiKk1Tjdmv8AFT4yfbGn0vQ5GWIfJLeL/F6iP26Zrxw574JPO5fut7j/AD1zSKcqPu4xwF6CivwfMMzr5pX9rUfKu3Y8tz9qwoopVDFsZXBBx8/zD3xXkRalZJ3uRbl0J7GyuNTuo7W0jM9zKcRxj7wPqv8AX2r6S+GPwvt/B9sl7d7Z9XkH7xl+6nH3R+v4k1zPwRt/DFnbRtDeR3OtSKQ3mrtkAx91B9c5+te1p8vBPNfsHDGRYelD61VfPJ6ry8j0KFNL3hY1wtUNdvRp+lX103SCFpf++QT/AErSrj/izfDT/h/rT/8APWAwf99/J/7NX6DiqnJQqS/us6ZPRs+TWO5i3945pKN27H0X9QD/AFor+YZy55OXc8diq2059CP6n+lfVvwftPsfw70hP7yGX/vti39a+USnmIw9wPzBr7I8HQC18LaRCP4LSMf+Oiv0bgqPNiaz8l+Z14Xdm4nSnU1elOr9mWx3BRRRTAY3X8KQnBpzdqgkkCgk8YGf8fyrJyUdX0Ao69rNtoGnTXt24jghXc7Ht6D8a+V/G3jvUfG2ovJcM0dsH/c2nZB2zXQ/GL4hHxPqJ0qzbfp9q4+b/nuw6n8K84Zg7Mwk80E/6z+9/npX4rxLnbxVR4el/Ci7P1PPrVLtxBiSxJKls8hOx9K2vC3i3UPCOpR3Vi5Zd37y2P3Jl7hvoOlYlBYoTjqcD82FfD0sRUw841U9Uznv7Npn2f4a1u38RaPbajanMFwodc9R6g++a1eorzL9n+6a48DNE/W3u5Yf5H/2avTVr+lMuxDxeEp1pbySZ68XzK46iiivTGFFFFABRRRQAUUUUAFFFFABRRRQAUUUUAFFFFABRRRQAUUUUAFFFFABRRRQAUUUUAFFFFABRRRQAUUUUAFFFFABRRRQAUUUUAFFFFABRRRQAUUUUAFFFFABRRRQAUUUUAFFFFABRRRQAUUUUAFFFFABRRRQAUUUUAFFFFABRRRQAUUUUAFFFFABRRRQAUUUUAFFFFABRRRQAUUUUAFFFFABRRRQAUUUUAFFFFABRRRQAUUUUAFFFFABRRRQAUUUUAFFFFADT3/Cvzp/4KHf8lu0r/sAwf8ApRcV+ix7/hX50/8ABQ7/AJLdpX/YBg/9KLigaP0YooooEFea/tJ/8m8/E/8A7FbVP/SSSvSq81/aT/5N5+J//Yrap/6SSUAejw/6sU+mQ/6sU+gAooooAKKKKACiiigAooooAKKKKACiiigAooooAKKKKACiiigAooooAKKKKACiiigAooooAKKKKACiiigAooooAKKKKACiiigAooooAKKKKACiiigAooooAKKKKACiiigAooooAKKKKACiiigAooooAKKKKACiiigAooooAKKKKACiiigAooooAKKKKACiiigAooooAKKKKACiiigAooooAKKKKACiiigAooooAKKKKACiiigAooooAKKKKAI2+9+FRS/6p8dQBUrdqikUHr1Jxn9f6VhO791dbh0Z8SPu3Hf1ptdX8T9F/sPxvqkI/wBVLJ9oj/3X+b+ZNcpX8xYylKhiJ05bptfiePP4mFFFFcZA5a6vwD4/vPA2oq6Bp7GVv31sejD1X/aArkqK68LiamDrRrUt0aQlyO59meHPEFj4k0yO/sJVmgl5DDqDjofetfNfIfgXxze+CNTE0O6WzlOJ7Y9JR/s/7Qr6h8K+JbLxZpMeoWEyzQvwcdVOBlT7jiv3bIs+pZrT5X8a39T0qdVVEbq9KWmqcinV9eahRRRQAUUUUAFFFFABRRRQBHIuWFeT/tAeHRqfhuDU4/8AW2D4kP8A0xbh/wBQtesPwM1R1Kxh1KxuLWZN0c0bRN/usMGvIzHCQxuGqYeW8lp8iZRvFnxXknk/e/i+veir2taTLoWq3VhMu2S3kMf4A/L+mKo1/NU4ThNwnutDyLW0DOAwb7rDH417d+zx4iJW+0afAK4ni9weG/kK8Rrc8Ga83hnxNp2oj/VpKEm/65nhv6V7OS436jjYVfkaQnaSPseIDbkd+afVe0lWa3jkQgo6hlPsRxU+a/pGMuZXPV3FoooqgI361UvrOLUIXgmiWWNxh0f7rD0q43WisZxjUTjKN0B4j43+AkU+668PutpKfm+ysdqt7Bv6V4zquj32hXr2uoWz2lwOfLcY49Qe46819pEgGqOo6VZaqnlXlrHdx/8APORVYfka+GzPhHC41+0ovkl3OepQU9T4twxf5FMjY4RepNe0fBr4X3MN/Fr+qQyQmMf6NBIedxHLflgfhXr1j4T0fSpvNstLs7aQd4oAhH4itiP7vp7ZzXPlnCUMJVVbE1edrYVOhyaj4hgEdOelSU1elOr9GR0hRRRTAKKKKACiiigAooooAKKKKACiiigAooooAKKKKACiiigAooooAKKKKACiiigAooooAKKKKACiiigAooooAKKKKACiiigAooooAKKKKACiiigAooooAKKKKACiiigAooooAKKKKACiiigAooooAKKKKACiiigAooooAjPX3rg/jZZNffDrVlj++oR/++XBrvD98fSq1zAlzFLG6blddrD+8D1FcGKo/WKM6XVp2C3Mmj4nZtzuT1LsT+ZpK9S8cfA/UdIvZ7nQ4ftWnn5khibEseScqB3H+NefS+HtXhlER029MxP3WhbP6V/OuLyvF4Op7OtCT10tt8jyZU+V2KCjhj2JX8+a+j/gP4b/ALJ8Gi7kA8++cybvROgH6GvPfh98GL7WdRjuNYhks9OQ7nhcFXcjkYzz9fpX0XaRJbwJGihFUbQq9APQV+g8J5NVozeNxSa6K+/zOyhT5feJgoIPOQeRWdrWr2mg2Ml5fXC29tEuTI/Cr/8AXPatEuAeegNfNXxv8Yy654kn0mOQGysiFMXrKMkn8iK+1zvM4ZRh3Xl8T0RvUlyK5l/EL4mXXje5aGNDaaWrYSOT/WNj+Jvc/wAsVxLDB4HHalbJOWOS3OPSm1+AYzFV8bVdSru9TypS5ncKKKs21jc3kcht7aaZUGXkj+6g9W9q47NvQgrUUA5AwBj1X7re49qKm1txig4IKsY3U5Dr1Fdz4U+MviDw0wjZzqlqo/1Nwu3A9n/pXC0V3YbG18JUU6E7NFwlODuj6d8KfGbQPEQSJpRYXjdYrh8An2bvWb8ftQEXg61jjYM1zdooYdCNpP4186Ar8yttYMMBf4vrVm41W7ns4bWW6lmt4jlIm6A19dV4rrYjA1sPiI3k0rM6frDnFplVAAi464GfrS0pbcScqWPUL2PpSV8J732lZnEiW1i+03McP94j/wBCWvte0Xy7aNP7igfpXx94It/tXjHRlPQ3kB/KQGvsaPhFHtX63wNT5aVWXmehhtmSL0paanQ/WnV+qHWFFFFAEMhOVA4z3ryT43fEMaRZNounyhL65T97MP8AlnHk/wA8Gu0+IfjS38E6HLdyFXuGG23h/id6+UNS1G41i+mvbuVprmZi7s3r/nivzvirPHg6X1bDfxJfkc1apyK3cqKQ3zBPLB/h9KWiivxWSSfu7HnbBQPvUUVIj6B/Zxud2iapB/duRJ+agf0r2BOBgdia8L/Zrm/e65F/1xb/ANDr3OLjI+n8hX9C8NT58sprsv1PWpfAiVelLSL0pa+rNQooooAKKKKACiiigAooooAKKKKACiiigAooooAKKKKACiiigAooooAKKKKACiiigAooooAKKKKACiiigAooooAKKKKACiiigAooooAKKKKACiiigAooooAKKKKACiiigAooooAKKKKACiiigAooooAKKKKACiiigAooooAKKKKACiiigAooooAKKKKACiiigAooooAKKKKACiiigAooooAKKKKACiiigAooooAKKKKACiiigAooooAKKKKACiiigAooooAae/4V+dP/AAUO/wCS3aV/2AYP/Si4r9Fj3/Cvzp/4KHf8lu0r/sAwf+lFxQNH6MUUUUCCvNf2k/8Ak3n4n/8AYrap/wCkklelV5r+0n/ybz8T/wDsVtU/9JJKAPR4f9WKfTIf9WKfQAUUUUAFFFFABRRRQAUUUUAFFFFABRRRQAUUUUAFFFFABRRRQAUUUUAFFFFABRRRQAUUUUAFFFFABRRRQAUUUUAFFFFABRRRQAUUUUAFFFFABRRRQAUUUUAFFFFABRRRQAUUUUAFFFFABRRRQAUUUUAFFFFABRRRQAUUUUAFFFFABRRRQAUUUUAFFFFABRRRQAUUUUAFFFFABRSZFLQAUUUUAFFFFABRRRQAUUUUAFFFFAEbfepvHbmsDxl4z0zwXY/a9Qlxu+WOIfekb0X3rwzxN8fNb1KaWLTEi0yDp8ygyj6lvlBxj3r5vM87weWL99K8uiM5VIU9WfSO8nuKUAfQ18hp8R/E0E6yx6vceZ1PmSlkP4f4cV6R4J+PheVLbxHGqKW2i9iXai/79eLg+LcFiqip1Vyt7GcMRTqOx7umAKcaqadew6hapPBKssTjKOhyrD1FWxX3MJKcVKLujo9Baa3WnUVqB4X+0d4f84adqqdT/ocnuCSyfrn868OyGww/i5P17/rmvrn4l6Cnibwhqdgf9ZJFlP8AeHzL+or5FJLM5bqTk/Xv+ua/C+MMJ9XxqrfznnYiN5IKKKK+DStoc7VnYKKUA9e1BYN07UEiV0Hgvxvf+CtUFzaYliPEts54lH+I7Vz9FdNCvUw1WNajujSEuR3PsLwf4psPFelJeWUpdSdrq/30bAJVvcZH4YrfB6ivjrwn4v1Dwdqi3lhIu04EsLfddf8Aa/p719Q+DvGNh4y0xLqzky6/6yBvvI2OQfzH51+55Dn9PM6fs6nxrc9KnVVRHUL0paij6Ek8k/lUtfZrbQ1CiiimAUUUUAFFFFABUTDcSM88ECpaa3WkwPnj9oXw19j1y11eJQsV2gjkHq4JOfyIryLGFB9elfXXxD8KL4x8N3WnMwjldd0Ev9xx/jXyhqmmXOj6hPaXkP2e5iba6e/r+NfhnFmW1MPjfrEf4UtX6nnYiFpcxUoK7sY6qCf0x/WirujaTd69qMWnWcXnzXBCgH+Ad2/L+VfEUqcql6dPfT8zFazR9VfCnUG1L4f6NK/3hD5X/fBK/wDstdaBxWR4V0ePQdAstPj5FvGEJ9TjmtgdK/p7BwlDD04y3SX5HrLYWiiiu0YUUUUAFFFFABRRRQAUUUUAFFFFABRRRQAUUUUAFFFFABRRRQAUUUUAFFFFABRRRQAUUUUAFFFFABRRRQAUUUUAFFFFABRRRQAUUUUAFFFFABRRRQAUUUUAFFFFABRRRQAUUUUAFFFFABRRRQAUUUUAFFFFABRRRQAUUUUAFFFFABRRRQAUUUUAFFFFABRRRQAmM0bR6ClopWTATFLRRTAgmQFg3dR/UE/yr5Q+Knh6bQ/HWqJKR5dxK11D/uOxP/oW6vrM1y3jvwRp/jjTTa3vmRup3RTRffjb1X+tfJ8RZU82wbox+JO6M6lPnjY+Riu3ikrutf8Ag74j0S5Yx2w1K3P3Z7Qbif8AgP8AX3qfw98E/EWvTgXUKaba8Fmc5cj2HY1+LrKMwdb2MqV292eaqE4ysjlvC3he98WaotjYxBmbHmzN92FP7zf096+pPBnhCx8G6PHZ2yb36yTFMvK2ACSfwA/CjwZ4N07wfpwtrCEh2GXlf7zNgDn8hXSouFAPUV+u5Dw/Tyunz1F78tz0KdLk1e5wHiv4SeH/ABOzSGFbK6Y/661+Qk/7Q/i+leQ+KfgnrmgiWW1SPWLYcgQriQfWLpX08Rmm4GTzwa7Mw4dwOY3co2l3KnThLVnxFJE8DtHIhideGjYYKn0I7UyvrrxR4C0TxYGXULNHk27VuEO2VRk8BvTk8V4/4r+AF/p6vPo0y38YHEMzbJB/unua/Msy4UxuETqUbTit7b/M5JUJR1jseS0VZu9NutKna3vLaW0nHJjmj2Mfc+vTr7VXbrXxU4Sg7Si4+T3Xqcjv1EoooqBHZ/B63+0fEbRz/wA83Z//ABw19WKcov0FfNv7P1sJvHEsx/5YWjt+ZUV9JqMA/Un9a/cODocmXX7yf6HqYf4R8fQ/Wn0yPofrT6++jsbjHGaoapfwaXZy3Vy/lQxIWeQn7oHNXJW5UdAetfPPxs+IjateyaFYS4s7c/6VJ/ePPyfy/OvBzrM6eVYaVd/FsiKkuSNzi/iF40n8d6890x22KHZBB6oCcN+JzXNH7zEHIJ49qCMdV2nuvpSV/O+IxE8VVlWq/FJ3Z5UpczuFFFOXpXOQNopW60lAHq37OswHiu/gP8VoZP8AvmRP8a+iEbcoPqM18zfAa48jx6i/8/EDxf8As39K+mA4YjHSv3bhCfPlsV2bPVw/wk6dKdTU6U6vuVsaoY336D0oc81x3xC8e2XgfTvNmCy3Ew2xQ/3j7+1clfEU8NTlVqyskEnyq51+VAzmmq4J4bNfJXiD4leINflkmm1CS1ic8W9tIyovsMfzqppXjzxFoc0c1pqd3kHJSQmWIj/aB/nXwcuM8N7TkhG8erMPrMOp9gr3wMU8HNedfDH4oweN0ktJlFvqUS7mRTlXXA+ZfQZyMe1egxMHQMOp619zgsVRxtJVaOzN1JSXMiZelLSL0pa7lqhhRRRTAKKKKACiiigAooooAKKKKACiiigAooooAKKKKACiiigAooooAKKKKACiiigAooooAKKKKACiiigAooooAKKKKACiiigAooooAKKKKACiiigAooooAKKKKACiiigAooooAKKKKACiiigAooooAKKKKACiiigAooooAKKKKACiiigAooooAKKKKACiiigAooooAKKKKACiiigAooooAKKKKACiiigAooooAKKKKACiiigBp7/hX50/8FDv+S3aV/2AYP8A0ouK/RY9/wAK/On/AIKHf8lu0r/sAwf+lFxQNH6MUUUUCCvNf2k/+Tefif8A9itqn/pJJXpVea/tJ/8AJvPxP/7FbVP/AEkkoA9Hh/1Yp9Mh/wBWKfQAUUUUAFFFFABRRRQAUUUUAFFFFABRRRQAUUUUAFFFFABRRRQAUUUUAFFFFABRRRQAUUUUAFFFFABRRRQAUUUUAFFFFABRRRQAUUUUAFFFFABRRRQAUUUUAFFFFABRRRQAUUUUAFFFFABRRRQAUUUUAFFFFABRRRQAUUUUAFFFFABRRRQAUUUUAFFFFABRRRQAxiM00MD0rL8Qa9p/h+2NxqF3DaRY4aV9pJ9AP4vpXj3ir9oPYDb6HbMWzj7TcR8H3CenvXhZhm+Ey2N8ROz6EynGCuz2bUtVtdKt2uLu4jt4FHLyn5a8s8V/H+z0/fDocSX8n/Pd2/dg+mB83pXiOueItS8RXTzalezXWOfLc5UfQdh7VnYGAQVIPI2dBX5nmXGGIrL2eDVl/McU68nrHY7S8+Mfi64uBN/ai25zlYo4E2fTnn869W+FXxZk8XXDabqYWLUEG5HAAEnqMCvnWu5+DGm3F74+spoPu2ytJJ9Mbf8A2avLyXN8esbGHteeMnqiaVSo5H1RDyDgbRnpUnBqK3wI1A6Dj8uKlxX72rNHo+otFFFUAUUUUAFFFFADGHNUdVvYdNsZ7u4cRQxIXdz2UdavMMmuV+JkM0/gXXFg/wBZ9kk2/wDfJz+lcWKm6NCpUhukD+FnzF4t8T3PizXbm/uGwWJWOP8A55xgnav5HP8AwKsRutBXYdvYZA/z9c0lfzLia0sRVlUnu3c8d7hQTxhl+Xru96KK5iDrfBPxJ1bwXcfumFzYMcyQS8Ljjlf9rj9BX0f4P8c6Z40shLYyr5g+/BJ99f8AOa+Q6taZql3ot7Hd2Fw9rdIfleM4J9v9r6V9nkvEmIy2SpTXPT6vsdVOq46S2PtaNgRx0PT6UuRnpXkvw++NtprrRWGsslrqBwqzdI5TjoR/C3t9K9XjfcMAD8OlftGCx2HzGmquGndHoxakroWUKFYt0xg/SvkP4h6GfD3jHU7P/ln5nmR/7rc/1NfXpOD7dK8L/aN0IQyabrMf3WH2aT/eBLR/+hSV8txZhFicF7SO8Hf9Dnrw5437HidFKcDAH3R936dv0pK/DmmtzzFqdt8LIrTV9Yl0HUU3Wuox/umP/LKdOUZffBb8hWb478C3vgXVGt5hNLZSt/o92P41ycbvf/61Y+k6jLo+p2d9B/rbeZZh+B/w3V9ZajpWm+OvDyR3SCW1u4lkiY9VBHDD3xivucqy+Gc4GdODtWjpFvouz8ux2UoqrFqO6PkJjuYtjDHk+5pK6fx74DvfBGom3nHmWcp/0e5P3iMnAPvXMDqTjDE5J9T618diMPPCVZUqis46WORpp2YVseGPFF/4S1Rb7T5likUDcjfdmX+639PeseiooVqmGqxrUp2aKhOzPrfwN460/wAa6atxbuEuFH7+2P342xyD+Y/SuojKkZGcHpntXxn4f8RX3hjUor3TmcTofmRejr6V9QeAPH1j440/fEQl2gxNbt95TgfpzX7jkHEFLMoeyrP30elTqc2h2K9KdUMGCnGcH17VNX26VlZmwUUUVQBRRRQAUUUUARv978K5rxZ4E0bxigGp2qvKF2pMPvr14H5107daaenpXLWo068XCquZdgPJE/Z48PrMM3uoYHO1ZAufbpnFdz4b8F6V4URv7PtI4CeHlZizsPcmug9eaceBXm4fKsFhpc1GlyvuCjqEeNvAwO3vUlRqOPxp9e0ttxsWiiiqEFFFFABRRRQAUUUUAFFFFABRRRQAUUUUAFFFFABRRRQAUUUUAFFFFABRRSUALRRRQAUUUmaAEbrSUMRnrVe6uoLUb5p0hUD70jKo/M0DsWCM0Vy+o/EvwrpZIu/E2j25AyRNqEK8fiwrKf45fDyH73jjw2D7apB/8XVcjZShJ7He4oxXAR/Hr4cyHjx34aB/2tWtx/7PVy2+MHge+cLbeM/D87dMRanC/wDJ6fIw5JnaLwKUnFZGn+INO1M/6JqFncuehhdW/UE1qqcjnk1LVibNbj6KTNFIQtFFJmgBaKKKACiiigAooooAKKKKACiiigAooooAKKKKACiiigAooooAKKKKACiiigAooooAKKKKACiiigAooooAKKKKACiiigAooooAKKKKACiiigBMZoxilopWQBRRRTAKKKKACkxS0UAYHinQNN12zePULOK5RFLDeORj0r4+vTEbucwJsh8xti+gzivrn4h6mNG8I6tedGjt32n/AGyML+rV8gAFERD1RQp+o6/rmvx3jecIVqaULto4sT0Ciigfer8yer2scT3PZ/2b7QNqGsXX9xI4v++iT/7LXvSYx9ea8g/Z0twmg6lcnrJdCP8AJFP/ALNXr6nj8T/Ov6C4ahyZZTfdHq0vgQuOc01/mO2lzzmuf8b+KLXwjoU+o3J3bFISIdZWxwg+tfR1asaEJVZ7RRs3yq5x/wAZ/iCvhfTTp1nJt1S6QBW/55RkkbvxwR+FfODn5zzkZ4/r+ufzq3rGs3fiHUp9QvZPNnnYsSOw7L+A4/CqVfz1m+bPM8T7WXwR0j6HlVavO2goop2zdgAbt7bNn989hXzqg1+6lu3oYLQvaFol14h1e10+zTfPM20Mf4B3P5V6D8Y/CFt4T0Lw1Z2wASMS72/vPhMmvQ/g/wDDweFdJe+uUzql2o3D+4o6LWV+0dbf8SDS7jut3sP/AAJSP6V+mRyNYLJa1bEfHJJndGny0uY8Axgfi38zRQBgAeiqPyUUV+aq/U4E7o7L4QTeR8RdIP8Afd1/8hPX1eowP1r488BT/Z/G2hN63sS/m4FfYadBX7LwVPmwdSPaR6WG2YoGRSZxinVDOQilicYGd3931r9FbUPel0R1Io+IdatvD+mT313KIreBdzMfXsPxr5M8W+Kbnxhrc2pXXyl/ljj/AOeaZOB+pP411fxh8fnxVqR0yyl22Fq/X/nowzlv8+leckgsxHQnNfiHFGdPG1PYUv4UXZ+p5+IneXKDdaSinL0r4SzTOZqzOk+Gt5NZeO9FeH+K4WJ/o/yf1r65XA496+cPgZ4Uk1XxA2ryIRa2PCkf8tJCPu/gMH8a+j0xk87jmv2zg+jUpYGU620np6Ho4f4SVRgU6mr0p1foZ0BRRRQAUUUUAFFFFABRRRQAUUUUAFFFFABRRRQAUUUUAFFFFABRRRQAUUUUAFFFFABRRRQAUUUUAFFFFABRRRQAUUUUAFFFFABRRRQAUUUUAFFFFABRRRQAUUUUAFFFFABRRRQAUUUUAFFFFABRRRQAUUUUAFFFFABRRRQAUUUUAFFFFABRRRQAUUUUAFFFFABRRRQAUUUUAFFFFABRRRQAUUUUAFFFFABRRRQAUUUUAFFFFADT3/Cvzp/4KHf8lu0r/sAwf+lFxX6LHv8AhX50/wDBQ7/kt2lf9gGD/wBKLigaP0YooooEFea/tJ/8m8/E/wD7FbVP/SSSvSq81/aT/wCTefif/wBitqn/AKSSUAejw/6sU+mQ/wCrFPoAKKKKACiiigAooooAKKKKACiiigAooooAKKKKACiiigAooooAKKKKACiiigAooooAKKKKACiiigAooooAKKKKACiiigAooooAKKKKACiiigAooooAKKKKACiiigAooooAKKKKACiiigAooooAKKKKACiiigAooooAKKKKACiiigAooooAKKKKACiiigBhPNYvijXY/Duh3moy/ct4y2P7x7CtojmsLxboSeJNAv8ATJOFuY9gI7HqCfbOK4sT7T2NT2fxWdgfwux8l634gvfE2oPf38vmTydF/wCea5JC/rn8azm61p+IfDepeF76Wz1CLy5ozwy/dkXsw9uP0qLR9A1HXrhYdOtZbuQnlY0yB7lv4frX83V6WMq13CcLzb19TyG3J8rKFTWllPqNysFtbS3UrdEhj3t+Vew+Ef2emlxPr9yFX/n1tn5H+8/c17BoPhXSvDUCx6fZw2wIwWRcE/U9zX1mXcIYvEtVMTK0exvTwzfxbHhPhb4Carqbh9WlOm2p58tX8yVh/wCyV7f4S8H6Z4RtPI062EOR88p5Z/cnv9a30PUHPB705nCAknC+tfp2XZHgsq96lG8u52QpKm9BYVCpgDjtUlVLa4huAwjk8zDcn0NWhwOa+ijLmVzQWiiiqAKKKKACiiigCNxk/hVe5jSaKSN1BVkKN9DxVrPzUlYyUZJ39APkDx94Zfwj4nu7ArthJ82Ef7BJx+oNc43Wvoz48+EDregLqVuP9LsuWP8A0y/ir5yAwBn7x6/0/TFfz1n2Wyy/GulH4Zao82suWTkFFFFfMqV9TmTurhRRRTARsYO5SykcbeoNelfDz4yXvhcR2eqGbUNL4A7SQ/8AxQ9vrXm1FehgcdicDVVTCy5bbruaQlODuj7N0LXLLxDYRXVjOs8L/wAQ4wcdCOx5HFYfxQ0M6/4M1C2T/Wxp50X+8vP8q+afC3i3UvCV99q0+dlbq0OMpIP9ofxf0619D+B/idpnji28n5bbUdp8y2kbOeOWQ916/kR2r9ewGf4fOMPPD1fcm1t3PRhUVSNmfLxGDj06/Wkrd8caIfDvivU7DZsSOYmMf7Dcp/46RWFX41iaLw9WVKSs09ux5slZ2FGAGI++FIFfSfwI8Q/2p4MFqxHnWL+Vt/2cAg/qa+a69K+A+vnSfF8lmTiO/iEf/bRSSv6F6+k4YxbwmYRjLaRrQnySt3PoHxBoVl4k06bT76BZrdxja38x7ivl/wCIPgC68CX/AJch87TnOYLpvvHJPDe9fWYCbQF4GOMelZmu6JaeIbCSyvYhPDIuCjfzHuK/V87yOhm1LmXxrY76lNVFpuj41bcDhhgj9fekrrviH8PLvwLfnDedYOcw3R+8cno3vxXI468Ybv7n1r8KxWEq4KrKlX3R5Uk4uzCr2j61d+HtQivrK4kt54zkGPofZvY9Ko0VxwqypNVISs09BRfI7n1X8OviNZ+OLDOwW2oxjE9qeo4HI9uf512sYG3+LH+1Xxh4e8Q3HhfWbfU7Z9j27AlT/Gp4I/KvsHQNVi1rSLa9hOY50Dgeme1fvHDmcPM6Dp1vjjuenSq+0Rpr0paanSnV9qbhRRRQAUUUUAFFFFABRRRQAUUUUAFFFFABRRRQAUUUUAFFFFABRRRQAUUUUAFFFFABRRRQAUUUUAFFFFABRSZqN8BhnqegPTNAA7bTj2oBB7V5r8Svj74K+FcbDX9dghuwuRZQKZp26/8ALNcnHBG5sL78Gvlb4if8FBtVv2ntvBmix6egOFvtRJkkb3CL8q/iXHtW9PDzq7HVRwtas/d2Puy5uorRHknlWOJFyxc4Ue5JryTxn+1T8NPA6SLd+JYL+5Q4Ntp3+kSg9MfINo/4ERX5ueN/i14x+Isxk8ReINQvoy24QyTMYM+0aYT8cD6VyTHLEknd35zz/SvSp5av+Xh7VPKlb95Kx9x+K/8Agolp9uWTw54UuLvP3ZtRuREM/wC6m7jp0b8K8j8Sft1/E/WXkFpdaXoaHgfYrPcwH/bUMCfcEfTivneivQp4SjT+zc9OngMPT+zfzO91z47fETxC7NfeNNaYMMGOK7KIf+AKVH5D8a4291O+1Jy13eXFzIer3LFmx9STxVSiunlitIqyOxUYQV4qyEB/2t3vS0UVqkrD0YUq9KSiiyHZDwzK4Kk5HI2nBHvmuh0r4l+LdAC/YPFOs2AzhfsuoSoB7HZ/I1zdFQ4wm7MiUYTVpns/h79r34reHGjQeKXv4U/5Z30EEu76sRvP516r4X/4KIeI7Q7PEPhnTdSXvJYzvbPj6MHBPX0618h0VzTwtGejjc5Z4KhU05D9IPBn7dfw18RER6k+o+GpSM776HzI/wAGjL8e5Ar3Lwx438P+NbUXGhavZaxDjl7WZZMd+cHg8jg4PtX421a03WL3RLuO5068udPukOVntpCjj/dZfmU+/SuOeWxt7kreR59XKYW/dys+x+08Q+U46Z4HpTyPavzM+H37bPxH8GskV9cxeJbJODHqgzKF/wCuy/Nn/aO7r0r6j+HP7b/gHxq8Nrqs03hW/fAIvwTbk/7MwGMe7henSvNq4OrS1ex49bL69Fc0o3Xc+kk6c06qOmXtvqFjFcWtxHcwSAMk0TBkceoYcEe4q7XFseeLRRRQAUUUUAFFFFABRRRQAUUUUAFFFFABRRRQAUUUUAFFFFABRRRQAUUUUAFFFFABRRRQAUUUUAFFFFABRRRQAUUUUAFFFFABRRRQAUUUUAFFFFABRRRQBwXxrga4+HmqLGfmBhJHt5q18rdScdM8V9q6xYRapY3FlOgeGdCjD2PWvl7xd8K9a8MXc4jtpb6yUllul+cFc8ZX1AwM1+UcY5fXnUhi6UbpKzOLEwvZnF0oxxn7uRv/AN3nP9KDGYm5Bj5wSp5z6e30rsvAvwx1TxhqUG+2kttNRg0ssvWQelfmeFwVfE1Y06EPfv8AgcijzTUT274G6PJpPw9sPO/1s5aZvx4H6AV6GKqaVZxabYw2sC7IYVCIvoAKmlJ+bBwcDBr+ksJQjhMNClFWUUeulyqxFezpZxPLI+xVUsT7Dk18rfErx3J4018yRNjTrdilvH/f/wBr8/5V23xx+IQuJpPDlhNhUIF2/qeuz+R/GvGMluSuxj1X0r8s4pzp1ZPC0OmjOWtUv7oifcAzll4I9D6UtFFfmdktEefawHJVlG1QR8zfxYHavWvgn8Ov7Uvhr9/bt9mh/wCPeJ/42x978K4vwB4Nl8a69DaYZLKI+ZdSjoq9h9SQa+sNMsotMs4bWCNYoYhtRF7Cv0fhXJPrNT61iNl8J2UafP73YsxjauC289zXmH7QsfmeB437xXkbfowr1E9a4D44xeZ8OdR/2XiP/kVK/SM6jz4Cuv7p3T+Bny4vp6AfyFLSltxJ9aSv5w5eXQ8VGhoFx9m1uwl/55XMUn5NX2bbEGJcfX+v9a+I87AX/ugmvtuzfzLWJ/Vc1+s8CzvCrHzPQw2zHtjcCeCOleRfGv4i/wBk2j6Hp022/nXE83/PNOePx5Fdt8RPGkHgvQ3u5Crzv8lvD3d//rV8oajfT6nqFxeXUrTXM7l5Hb1r0eKs8eCpfVcL/El+XUdWfIrdyvuDfME8sH+H0/z1/Gkoor8WslpHY84K1vC/hq78V61Bp1kNkjkb5/8AnimeX/D+tZccTTzJFGm6RyFUf3iegr6g+FPw/j8G6IGlAOp3IBnf+5x9z8Ov419Rw9lM80xKn9mO500afO79jq/DGhWvh3SIbCzjEUMA2gDue5/Hr+NbNRoAM49fzqSv6BpUoUYKnDZHpBRRRWwBRSZozQAtFFFABRRRQAUUUUAFFFFABRRRQAUUUUAFFFFABRRRQAUUUUAFFFFABRRRQAUUUUAFFFFABRRRQAUUUUAFFFFABRRRQAUUUUAFFFFABRRRQAUUUUAFFFFABRRRQAUUUUAFFFFABRRRQAUUUUAFFFFABRRRQAUUUUAFFFFABRRRQAUUUUAFFFFABRRRQAUUUUAFFFFABRRRQAUUUUAFFFFABRRRQAUUUUAFFFFABRRRQA09/wAK/On/AIKHf8lu0r/sAwf+lFxX6LHv+FfnT/wUO/5LdpX/AGAYP/Si4oGj9GKKKKBBXmv7Sf8Aybz8T/8AsVtU/wDSSSvSq81/aT/5N5+J/wD2K2qf+kklAHo8P+rFPpkP+rFPoAKKKKACiiigAooooAKKKKACiiigAooooAKKKKACiiigAooooAKKKKACiiigAooooAKKKKACiiigAooooAKKKKACiiigAooooAKKKKACiiigAooooAKKKKACiiigAooooAKKKKACiiigAooooAKKKKACiiigAooooAKKKKACiiigAooooAKKKKACiiigAooooApX9jb3qbLiFJ0x9103U61tobSIJFGsSf3VXaKst1qvO4SNiWxgZz6Y6mueUYKXtGtkBIxAYCsrXfEmmeHbczajew2cWPvStjP0FeI+PPjnfT39xZ6HJHa2yt5f2tk3M574P8I968qv9QudSunnu5pJ5ieZJX3k/Ru4r88zDi+lhXKlh4tzXfb5GFSuo6Lc9u8TftC29rmLRLOS6b7ouLn5UPuB3HvXkviLxxrfiaWT7dqM0sbH/j3RNqCsOivzjH55jswdq0ko9lt8jjnVqSVy7pWqXmi3UVzY3TW1yjqA/bkn5T9cV9V/DnxWfGHhKz1F41inbKTRr/C4JBH8j+NfJlvbS3kscMMfmSSSKip/eJ6Cvqv4VeGZvCvguzsrobLokySoP4WPb8sV9bwbLE/WJJO9K2vqa4VtttnaIcinU1RgU6v2RHcFFFFMAooooAKKKKAKt5Gk8ckT/cZCrD2PFfI/jzw0/hPxPd2B/wBTnzIf9wk4/XNfXzNj8q8p+O/hD+3PD66nbjF3Zcsf+mX8VfDcVZasfg3UW8DKrDnjfsfOjdaSjsM/e7/0/TFFfhLu3qeSKc7DhWZuqZ6Bh0x/tdf0rd1DwtdposWsWite6dKNxliPMbfxLJ+P86w16V6f8EPEy2OqzaLdnfa3+fLQj5VfGGLexAUfhXq5bh6WLrqjWnZtaGsI87seXDBUEE4Izz0H09v/AK9Fe2/ET4Hhlkv/AA9H5bjlrE/dPr5deLXNvLaXMsM6+VMjbXiP3oz6H3/xp5hlVfLJuNaFl9mXcc6XLoR1JFM9tIk0cjxyxHcjKdhU+ob19qjoryk5xkmndoyWhq65r954int7i9KNNHCId6jDOASct6tz1+lZbdaSiqnOVSTlLdiCrOl38mlara30f+stpFmT8Dz+lVqR2xjPTn86KE/ZVI1/5WVfkaZ9raPqEeraZa3kX3J41k/MZq9Xl/wH8QHU/CLWkuPOspBF/wAAbGP1zXpykEcdASK/pjL8T9bwlOv3SZ68ZcyTM/W9KtdcsprK9hE1vIuGVu/Xp7ivmL4k/Di58EXjNu+16Y5zDK33gSeh9xX1bxv684qhqum2usWslneQrPbyrtZG6fj/AEryM7yShm1LtNbP9BVKftI2Pi3p160V6p4u+BOp6dLPNojLf2gOVgdv3q+2O9cnZ/C7xRfzLEmi3MbE4PmjylHvur8WxGS5hh6ns/Yy17bfI810pxdkcyoJPH3iCP8AgOMt/IV9YfCmxl0/wBo8U33zF5n4MSw/RhXDeBvgKmnXcd5r0iXUkZ3R20Q+RT6n1Pv9K9khCxxqqqFVRhVXsK/SOFsmrZfzYnFJpvRJ7/M68PTcLyZOnf60p5pEOc/WlJr9LSsrHVuLRRRTAKKKKACiiigAooooAKKKKACiiigAooooAKKKKACiiigAooooAKKKKACiiigAooooAKKKKAI2PzY9qhLjdu+YY7Z4NYfjbxtofgDR5dX1/UbfTLCIcyTtgMfQep9BXwx8bv25tc8VG40vwT5ug6WxKHUJI/8AS5R3K/8APMHjGPmroo0J1XodeHwlXEu1PZbn1Z8V/wBovwX8H43XWNQM+oAZTSrFPMuGz0yP4V4PzMVHXr0r4s+LH7anjbx55lnozjwnpRbbstHDXDr6NLgDOD0QA/zPgF1dT313NcXEz3E8rF3mlffI59XY8k/XnpUVe9RwcKdm9z6Shl9CjaXUkubiS7uJZppGlkkbczucsT7k8k/Xmo6KK9K1tD1l5BRRRQAUUUUAFFFFAwooooEFFFFABRRRQAUUUUAFFFFABSEcAsdqnjNLRQB3Hw7+NvjP4V3Qfw9rcsMG7L2ciiW2lPGd0bZGcADcu1unPAr7L+EP7d/h7xO0Gm+Mrb/hGr58It4uWsnb3PJj/wCBEjpzX5+U0qGLBtrZGAvce9cVbCwq6nBiMHRrK73P2o0nUbXU7KO5s7iO6t5RuSWFw6OMdVYcEfSroy1fkt8J/wBoPxl8HLpBo2pvcaezZl0u7G+CTpk7SRtbAA3KVPA+9jFfe/wS/ag8LfGZI7VZ/wCx/EBUF9PuH2s/vCxALDPGCAfboT4NfBzo+90PmsRgJ0FzL4T3VRgU6oosbeOmemMYqWuLc81BRRRQMKKKKACiiigAooooAKKKKACiiigAooooAKKKKACiiigAooooAKKKKACiiigAooooAKKKKACiiigAooooAKKKKACiiigAooooAKKKKACmMu44xxT6KVrgVms4S4cxIzAfebrU6BQPlxj2p1FJRS1SAYetcr8SvEZ8LeDtQ1BMGZE2x/7x4X9a6s1wfxn0qfV/AGpRW3+uRRMv/ATk/pXn5g5QwlSUd7MmXws+Wp5ZJ5pJJfvudzfU8n9c0ylLBzkdCB/Lmkr+YnKUm3Lc8hhVnTdMudZv4LG0i86e4YRhf6/h1qsSVV+dq4w3+36D86+hvgn8Pv7Esl1fUF3ahcKNif8APNO39a93JsqnmmJjS+zuzWlHndjs/h/4OtvBWgQ2KLumY7ppf+ejkAE/kAPwrqU64zmki+6ed3PWpMd6/omhRhh6UaVP4YqyPTS5VYZJ2rkfitafa/AGtJ/0wJ/Kusf7wrC8dQC48G65Gf47GYf+OGubGR56NReT/IJfCz49Zt5Df3gP5AUlOcfMf8+1Nr+YpR5W0eOxVfYR/vKfyYV9caDqtvYeBNM1G4lEUK2EMjsew2CvkfaG4+XLce+K7DxN8QZNU8J6VoVuWisbeMfaXf8AjOThf5fnX12RZrDLFiHPdx0OijLkuyj4+8YTeMtdkuXl8q0U7YYfRATgfmSfxrnSDuJPQnIpMlmbK7efu+lFfNYjEzxdWVae8tTCUuZ8wUYDOoYbl5JX6UV2nwu8BP421secmdMtiHuP9vnhPx/pV4XCVsXXhRw/xv8ALqKK55JHb/Av4c7tniW/jG3k2UR/h9X/AKfhXuiAc49eD61FawpBCsMa7I4wFRR2AHA/CrGM4Nf0PlmX08rwyo0F6+vU9lLlVhy9KdTUGM/WnV7mwDTxUW9QN36USHDAck44HavH/iz8WF0lZtI0iXN8wxPcJ0t+vT/a4/lXkZlmFHL6TqVXr0FJ8quy78RvjHbeFLh7TToft+ojhgW+SI5PJFeRaj8WPFOoTmQ6s0JJztjHlL+DVyUjM8jO+7ex3EyfeJ9T702vwzMeIMdi6jlCpKMeiWx506s5O6PUPCfx31XSrpE1gf2lZfxyquJY+3y+o9TX0Jo2qW2taZBeWkqTW8q7kaPoa+K2ORhvu9fxr3b9nPVria01axl/1ETJMn1PH/sor6vhbPsRVxCwWKbaaum9zejVcnys9uUcU6o4s7eeuTmpK/XlqjrCiiimAUUUUAFFFFABRRRQAUUUUAFFFFABRRRQAUUUUAFFFFABRRRQAUUUUAFFFFABRRRQAUUUUAFFFFABRRRQAUUUUAFFFFABRRRQAUUUUAFFFFABRRRQAUUUUAFFFFABRRRQAUUUUAFFFFABRRRQAUUUUAFFFFABRRRQAUUUUAFFFFABRRRQAUUUUAFFFFABRRRQAUUUUAFFFFABRRRQAUUUUAFFFFADT3/Cvzp/4KHf8lu0r/sAwf8ApRcV+ix7/hX50/8ABQ7/AJLdpX/YBg/9KLigaP0YooooEFea/tJ/8m8/E/8A7FbVP/SSSvSq81/aT/5N5+J//Yrap/6SSUAejw/6sU+mQ/6sU+gAooooAKKKKACiiigAooooAKKKKACiiigAooooAKKKKACiiigAooooAKKKKACiiigAooooAKKKKACiiigAooooAKKKKACiiigAooooAKKKKACiiigAooooAKKKKACiiigAooooAKKKKACiiigAooooAKKKKACiiigAooooAKKKKACiiigAooooAKKKKACiiigCJzj8q8y+N3jM+HfDv9n2zj7dfjYB/dj/AI2/KvQ9Ru47KGWeZwkUSeY7E/dAr5K8ceKpPGHiS71Bj+53eXAv92ME4H5kn8a+H4pzR4DCOlTfvz29OpjWnyRt3OeJXChX8wAff/vD1pAwRvelbrXafCjwafF/iZFmTdY2uJZj/e9E/H+lfiuEwksZiVRh1PNpx55cph6H4O1nxJOF02xkucnDSABUX2Lt8ufbrXqXhz9nglhJrd+QMZNvbAg/jJ/QcV7dZQRW8Kqi7VXjHp7fh0qxtB5r9gwHCOCoWniVzSXQ9GNCCepz3hrwXo3heFf7PsooJOnmsuXP/Aq6GMYBGc89zmm7gBkvgUkcqucq2R0zX21GNOlFQguVLob2toidelLSZB70tdgBRRRQAUUUUAFFFFAEbjJ/Cq91ClxG8TruVkKP9DxVknmk/irGUYyvf0A+QPHnhZ/CPie7sCu2HPmwj/YJOP1BrnW619G/HnwgNb0BdSi/4+LLlj/0z53V84gEDnqf5dv0xX89Z/lssBjXSj8MtUeZWXLJyCpba6msbqK5t/8AXwsHX/eH3f1zUVFfN06jg1We6ehzw0fOfXngfxNH4s8N2moRtlygEq/7QA3frWV48+GOneNofNx9mv0X93cL178N7V5R8CfFp0jX30i4OLW//wBUf7so6/mMflX0cg3KTjBJ6elfv+WVaOd5eoYiN319T14ctSKufHninwfqfg67NtqNtLEN2I7iP/Vv7isUggkMMMOp9a+zNe0Sy8QWT2d9As8LjlW6j3HvXz34/wDg7feFzJdaYz3um9Sn/LaIc/e/2f8A69fn2ecL1sK3WwnwnNUoKPvI82ooH447HsfpRXwT0epxsKKKKkk9F+BfiD+yfGi2bcR38Zj/AOBLyv8AM19LpjB2/dyen6/rmvjDRtQfSdWs76P70EyP+R/+vX2dZTCe0hl/voGx9Rmv2fgvFuphp0ntFnpYeXu2LKdKWkQ5FOr9ITvqjpCkxS0UwCiiigAooooAKKKKACiiigAooooAKKKKACiiigAooooAKKKKACiiigAooooAKKKKACiiigAooooAa3WkpW61WnlETbmbav8AER6evsB3NADnO1yQuTgAYHJ/GvDPj/8AtT+Hfg1DJp8DRat4lIwlgkuxIz2Mr/wjI6d68r/aW/bQXRZbjwx4DuoZtRGYrrWowJIYT3WHsz9BuPA7c18O3l3cX91LdXUk811MxeWS5YvIzE8kueX+p+nQCvVwuClVtOfwnuYLLpVbVKnwnT/Er4p+JPixrsmra/qE13MD/o9rEu2G3GTwg/u8/jya5IhVYqo4HGf73v8A59KKK+hjGMFyx2PqIwjBWjsFFFFUMKKKKACiiigAooooAKKKKACiiigAooooAKKKKACiiigAooooAKKKKACiiigAqSC5e2mSWNpIWjIdZYztbd22t/CQec1HRUN8z5Rtc6tLY+vv2fv23J9G+zaB8QHe+s8BI9ZVS8kfYGYD76/7Q6c+lfcuiavZ67psN/p9zDd2c6+ZFPC+5HU9CDX4tOzKrFcswHCr1Gepr2T4C/tJ+IfgnfpbJJLqvheRv3um3BAyOMtGx+6w/I9GB4K+RisEnecdzwMZlsXepS3P1STGOPWng5rkPhv8RdE+J/hq21rQrxbu0m4ORh43wCUcdmGRx6EEEggnrgeprwmmnZnzLi4u0tx1FFFIQUUUUAFFFFABRRRQAUUUUAFFFFABRRRQAUUUUAFFFFABRRRQAUUUUAFFFFABRRRQAUUUUAFFFFABRRRQAUUUUAFFFFABRRRQAUUUUAFFFFADTVeZVkBRlBVhj5hwevBqw3WkrNqLTUuoHhnj74EyXt9Pe6AYo5HG9raUFU3d9r9AOnH1rgk+D3i55xGujbW6Mzyx7fqPUV9XMBmkB9BXxWL4VwGKqurK932ehlKhCT5meM/D34GLpV4uoa1KLmeM5S1Qgop45OO9eyRKI0ChQgHG1e1PB60hAY5zXv4DAUMupezw0fW+5pGKirIenf60+mIc5PvT69myWiGRP94VR1aLzdMvF/vQMP8Ax01eb7/4VDcKGjcnrtOPyI/rWFRc0GvUOjPiVl8tjH/cO2kq3qtv9k1O7g/55zOn5MRVSv5dqx5akl5s8eXxMKKKKxICiilCNJgKN2TjZ/fPYVUY+0jyL4m9AL+haJd+ItXtNPs49887bQf7g7n8q+tPBvhe08I6Bb6bagBY+XYfxP3P6Vx/wd+H48LaU9/ernU70BnH9xccL/n1r0pML+Jr9u4Zyd4Gl7ev/Flt6HqYenyx5u5Mgxn606mIc5+tOr79WRshGqAuCc4JK8j0pZWCOBgkkYHoK8Z+LXxcXThNoujXCNeY23FwD/qv9kf7X+Iry8wzCjl1J1Kr9Ak1FXZL8Wfi0mkRzaPo86Nfkbbi5B/498+n+1XgbM0js753sdxLfeJ9T70rOZHZ2GHY5ZW+8D7+/f8AGm1+AZrmtbNK/NVlaP2TzKtX2jsFFFB4GQNzdAK8Vc8mkndsxWgZVXXIwDkM/p6D8TX0p8D/AAnL4b8Lm6vI/Iur3Enlf3EHRf1J/GuQ+E3wk86aHWNbjDIvzW9t/DnGdz+3p75r3mJlCAAYxxt9K/XeFsjeH/27EfI76FPl94ljxs46dqfTV6U6v1E6wooooAKKKKACiiigAooooAKKKKACiiigAooooAKKKKACiiigAooooAKKKKACiiigAooooAKKKKACiiigAooooAKKKKACiiigAooooAKKKKACiiigAooooAKKKKACiiigAooooAKKKKACiiigAooooAKKKKACiiigAooooAKKKKACiiigAooooAKKKKACiiigAooooAKKKKACiiigAooooAKKKKACiiigBp7/AIV+dP8AwUO/5LdpX/YBg/8ASi4r9Fj3/Cvzp/4KHf8AJbtK/wCwDB/6UXFA0foxRRRQIK81/aT/AOTefif/ANitqn/pJJXpVea/tJ/8m8/E/wD7FbVP/SSSgD0eH/Vin0yH/Vin0AFFFFABRRRQAUUUUAFFFFABRRRQAUUUUAFFFFABRRRQAUUUUAFFFFABRRRQAUUUUAFFFFABRRRQAUUUUAFFFFABRRRQAUUUUAFFFFABRRRQAUUUUAFFFFABRRRQAUUUUAFFFFABRRRQAUUUUAFFFFABRRRQAUUUUAFFFFABRRRQAUUUUAFFFFABRRRQAUUUUAeO/tC+LJNN0eDR7Y7Zr355H/uRqf6kEV8+NgnKrsQ8qn932/r+NfQvx78EXet29nrFhF581mNssP8AfjyT+mSa+etqoz5K7VHDn7x9v6V+C8XKu8wn7X4LLlPOr/EgVS5wn3+Av1PAr6n+FXhEeEfDFukg/wBNuP3sx9WIA/kBXknwc+HlxrWsQ6vdwtFYWn7xEb/lvJ/D+Ar6SQhVAHTOBX1HCWV+zvjq3XRG9GnyvmGNtV8txheTmvGfiN8b/wCy7iXTdAGbhTte6Yb1Vu67fXoc+9dP8bfFUnh3wo0UE32e5vT5KyY+6v8AGfy4r5jJJAJG04+76elacT53VwlRYPDPlk1dsdasoaR3Zoar4g1PWZnkv7+7uCx53nK/Qeg9qqQ3E1syyQymGRfussm04qGivyOVetUmqvtby7nn3fU7jwz8Y/Efh6Ta1x/aVuOTHcjdj6MvPb6V7B4S+NOieIvLiupBpl23AjuZAFf6N+fB5r5npVPLLywYY2r1z619PgOJMfgZJc3PHqjWFWa0R9tQSrKpKuGU8rgcAY/WpvMGcV8j+F/iRr3hMhLW+eS3QcwXCbx+Hp9a9j8J/HjR9X2Q6krabO5xvlbdGTjse30r9Oy/inBYxqE5csn0O6FaMvdluesJ0p1V7SeK5hWWGQSRP8yurZBFT19nFqSujYWiiiqAKKKKAKl3GlxFLE+NjIVYexyK+R/Hfhh/CXia7sD/AKnd5kP+4Tx+ua+wGbH5V5R8d/CK654fXU4uLiyOWP8A0z/ir4birLVj8G6i3gY1oc8b9j50brSUAEDnr/Tt+mKK/CXdvU8odDNJbXMU0MvlyIwdW/uMvKn8eRX134B8UxeLfDFnqCH5nAWRP7rgDI/r+NfIVem/AzxcdF8QtpU8m201DhT/AHZR0/Pp+Ffa8K5l9SxvsZv3J7+p0UJ8krdz6VBzmo5UWRdrAMO6npSQNu3ntu6ent+eal2iv3WyacZHpnkXxD+CVvrfm3+ibbO++88Cf6ub3Pv/APWrwXVNNutJvpbW8ge2njOGjft9PavtYgd65jxp4G0rxna+Tf2298YSdOHj64+oz2r4DOuFqWMTrYVqM+qez/4JhOkpax3PkWivTNf+BHiDTpZDpzLqluDhVLKjfkelVNI+BXirUplF1FFp0Ofma4kWT8kH86/M3kmYc/s1Rlc4nQqXOM0PS59a1e0sraMSzTSqiqewJ5P5CvsrTbcWljBB2jRUwO2Bj+lcj4E+G+m+CYmkgCz3rcPcyDDAcfKB2HU49zXaRtuUYORX61w3lE8roOU1aUt77ndRpOnG73J16UtNQ8U6vttjVO4UUUUDCiiigAooooAKKKKACiiigAooooAKKKKACiiigAooooAKKKKACiiigAooooAKKKKACiiigBjjJopW61UuJfLBduFUZLHovv8AhzmgSjrcS7nitEknkZUjjTcxY4CqOpPsK+DP2pv2uZvEzXnhLwTeNDo6fJf6pE2Hu+SCkTfwr79+RUH7W/7VT+Lri68GeErsJoSt5d/qEBx9rYE7lVv4Y88Z7ncO1fJ/GOPu9lxtCj0C9h3/ABz3r2sHhYySnV+R9JgcFDSrW+QgPtg9wBtA+g7f45Peloor3Vd7n0V7hRRRTAKKKKACiiigAooooAKKKKACiiigAooooAKKKKACiiigAooooAKKKKACiiigAooooAKKKKACiiigDufhB8ZPEPwa8Tpqmi3LNA2PtVhLxDcoOo/3vRv4fxr9OvhB8X9C+MfhiDWdGmPmAYubOXiW1kwMqw/EH3BB71+Rldn8Jvivrfwf8YWuuaNPgocT2jf6u5j/AIkb8Ojfw9e9ebi8IqseeO55eNwUa8ean8R+v9vwuMscHq3epeK4L4P/ABV0X4veD7fXNGl+VvlmgP3oJcAsjD15B9wQe9dzGOM4255NfNNOLsz5CUJQbjLdEtFFFIkKKKKACiiigAooooAKKKKACiiigAooooAKKKKACiiigAooooAKKKKACiiigAooooAKKKKACiiigAooooAKKKKACiiigAooooAKKKKACiiigAooooAKKKKACiiigCOQcioZBlfwP8jU0nUVFIwUZPRQWrKXUFsz488bxeR4y11PS+m/9DJrFrq/ipb/AGX4ga0nrMG/NQf61ylfzJj48mKqx7Sf5nkS+JhRRRXnmYHcysq7VYjhv4uOor134J/Dsardpr93AwtIG/0WJ/4zj734GuK+H3guTxtrqW5DJZRYe6lHRV7D6kg19X6XYxabYQ2sEYihiUKir0AFfo/CuSfWZ/W8RsvhO6jDqWoRhcZ3EHk1JihelLX7Qdo01C0iqeevYU6RgTgHHGT9K8S+LfxcEAm0jRJ/LufuzXY6x89E/wBrjn2IryMyzCjl1J1Ku/QUmoq7Jfi18W1sRNo+jTD7YRtnuD/yy6jC+/FeEOSzszcMxyyt94H39+/40FmdiXUK55YD1/zzSV+B5rmeIzXEqUp2j0PLq1OZ3Ciijdg4B+fsf7n/AOvpXiWk5KMXe5incUAE8jcOw969q+Evwiy8Ws63GHUfNbWx+7nAwzf0p3wl+Eqs0Ota1Epwd0Fmfuqf7zf0r3CJhtGMjnoeo+tfq3DnD0dMVilfql38zvoUbe+Otz+7PUezdR9anqNO/Oeakr9WiklodrCiiirEFFFFABRRRQAUUUUAFFFFABRRRQAUUUUAFFFFABRRRQAUUUUAFFFFABRRRQAUUUUAFFFFABRRRQAUUUUAFFFFABRRRQAUUUUAFFFFABRRRQAUUUUAFFFFABRRRQAUUUUAFFFFABRRRQAUUUUAFFFFABRRRQAUUUUAFFFFABRRRQAUUUUAFFFFABRRRQAUUUUAFFFFABRRRQAUUUUAFFFFABRRRQAUUUUANPf8K/On/god/wAlu0r/ALAMH/pRcV+ix7/hX50/8FDv+S3aV/2AYP8A0ouKBo/RiiiigQV5r+0n/wAm8/E//sVtU/8ASSSvSq81/aT/AOTefif/ANitqn/pJJQB6PD/AKsU+mQ/6sU+gAooooAKKKKACiiigAooooAKKKKACiiigAooooAKKKKACiiigAooooAKKKKACiiigAooooAKKKKACiiigAooooAKKKKACiiigAooooAKKKKACiiigAooooAKKKKACiiigAooooAKKKKACiiigAooooAKKKKACiiigAooooAKKKKACiiigAooooAKKKKACiiigCGQ5POeBnPasibwro9zdfaptKs5Zzz5zwqzf99GttutJWE6cKjvJbAMgjCRhVQRqOAoxjH4VLSIcilrSKSWmwHhf7S+/foWPu7Lj/2SvEH619N/HLw0+veEWng/4+rImVT/ALH8f6V8xK25FPfH/wCr9MV+E8XYecMzlV6SijzsR8SCiijkZKnpy30H+NfFJe7y92YPcKK9TtfhTB4z8Mwat4dlSGYoBJZyHaFcckbvxHH+Ned6xoOpaBcNBqFs9tMv8LjG4Z6j1HXmvTxWW4vDRVZwvCWq9DR0+WPMUKCgce4ooryrp7Kxhe5veHPHGteE59+nXpgQDLQyDfG3vt9eBzXsHhb9oLTb4wxa1C+nTMQPtKnMR9z6DrXgNFfQ5dnmMy1r2NRuPVS2Xobwqzjoj7V0zU7XU7ZZrW4juIm6PF90/SrhOc+tfGWheJdU8NXK3Gm3cluQclF4Q/7394e1eveFv2hYSEg12AxsTj7XbDKf98dRX6dlvFuFxTVPENQk9rbHZCvCT5Xue4J0P1p45rJ0TXbHXLXz7G5juoSfvxNnBwDg+h56VqjJHNfd05xqRUoO6fU6NOg1xk/hVa6gSeKSJ1DLIhjf6HirRNJ/FRJRle/oB8geOvC7+EPE13p23bCD5kH+4ScfrmudbrX0Z8evCQ1nQE1SL/j4sOWP/TM/er5yClBtPUfy6j9MV/PWf5bLAY10o/DLVHmVlyycgp8Uz2ssUyNtkjYNG/8AcYc5/HpTKK+cjUlC1WHRnPDR859c/DnxOnizwxbXgG2UDy5k/uuAMj8iD+NdURxXz1+ztq7w6zqOnN/qZIPtA/3lZR/7MK+gUbcpP+0R+tf0TkeO+u4GNZ7rRnsU3zQTJl6UU1DnPsafX0a21LEpaKKoBMUtFFABRRRQAUUUUAFFFFABRRRQAUUUUAFFFFABRRRQAUUUUAFFFFABRRRQAUUUUAFFFFABRRRQAUUUUAFFFNbOfagCKYHsfT8K+J/2zP2nHi+2eAvClzIk33NW1BOsa8/uI/8Aabv7EV6n+15+0KPhJ4aGkaM6P4p1WIrAp/5d4ySDIfc4YL7g1+as0r3EryyO7yOxZmk+8WJ5z+Ofxr1sHhnN88tj38uwTq/vZbIYoAUEAjIzg9valoor6LTofSqzV0FFFFAwooooAKKKKACiiigAooooAKKKKACiiigAooooAKKKKACiiigAooooAKKKKACiiigAooooAKKKKACiiigAooooA9E+B/xo1X4J+MY9Wst1zYS4TUNPzgXEX+yezryQe3T+Kv1N8B+M9K8f+GLLXdGulurG8QSI69RwMq3ow6Edjx2r8b1QOPcV73+yh+0NN8IvFI0jVHdvCuqTBZ/+nSU4UTj2wAG9gteRjMOqic47nj5hg1Wh7SO6P05Qg5+tKRVayuI7q3jmjdZFcBldDkMCOCPqMGrROK+e23PkrNbi0UUUAFFFFABRRRQAUUUUAFFFFABRRRQAUUUUAFFFFABRRRQAUUUUAFFFFABRRRQAUUUUAFFFFABRRRQAUUUUAFFFFABRRRQAUUUUAFFFFABRRRQAUUUUAFFFFADW61FIvzDPQnH6Gpu9ITms2rpoD5Z+N1o9t8Qrx36Txxyr9NuP/Za4Gvpv4u/Ds+MrRbqxeKPVLdcKJvuSJk/K34k496+b77TbrSLt7W8t5baeM4ZJvvfX6V+A8S5bXwuLnW5Lxk7nBWp2bkVKt6Zpl1rF9DY2cXm3Vw2yNf5n8BzTLTTrnU7kQ2dpPdXDDCJD/F7Gvon4QfDAeFbf+0dQjB1OYY2f88VwPlPvnP51yZNk9bNMTG0bQju+3kZUqXM7nV+AfB1r4L0KOxiO5wd8sn99yAC36Y/CunXv7mmRNw3HfGfX3qTOK/oShRhhqcaVNWS0SPTS5VYDUTsB0OPU+1Ep+YYOOOT7V4h8XPi2V87R9FlKv925uR94DPKx/wC16+xFcGZZhTy6k6tX5BJ8quxfi38WVgE2kaNKVm+5PcD7wOeVj/2uhPsRXiD5LEtgseSw/i96QnJJGCOoYfxe9JX4HmWaVc2xHPOdonlzn7WTCiiivDVujujO1tApRuByhG4dC38HuvvSUU7yTUodCT2b4WfGIQPDpWuNhT8kN8fp0k/pXu0MiSxqUO5TyG9feviNhlCFyxP3lXrj1r0v4afF2fwvImn6r51xprD5JCMyRdvl9vX61+m8P8TKlKOFxjsuj7eR20azb5JbH0tERzgY5qTg1U029h1KzjubeRZoJRuR0PBFW81+vQkpRTR3egtFFFaAMbr+FRbxknsKVyPMHUkdAOleWfFj4rJ4YjbTdLYS6ow2s4G5YAe5X+I+3avMx2Mo4Gk6tbpsKT5Vc7LxF450TwuudR1COB9oYRctIRk8hBzjg8+1czb/AB28K3E217q4gQt8sk0eE/Pt+PNfNt3czXdzJNcTyXMzHLzTHdIx9WPc/wBMDtUNfk9bjTFznfDwjyre+5xPEu+h9qaXqlpq1sLiznjuIX5DxnIPFXh2r5K+Hfjm58GaxFIJA1hK6rcRex4DV9X2swniWRTlGAI+mK/QcjzmGcUHJWUo722+R0U6vtCwgwKdTU6U6vqFdrU2CiiiqAKKKKACiiigAooooAKKKKACiiigAooooAKKKKACiiigAooooAKKKKACiiigAooooAKKKKACiiigAooooAKKKKACiiigAooooAKKKKACiiigAooooAKKKKACiiigAooooAKKKKACiiigAooooAKKKKACiiigAooooAKKKKACiiigAooooAKKKKACiiigAooooAKKKKAGnv8AhX50/wDBQ7/kt2lf9gGD/wBKLiv0WPf8K/On/god/wAlu0r/ALAMH/pRcUDR+jFFFFAgrzX9pP8A5N5+J/8A2K2qf+kklelV5r+0n/ybz8T/APsVtU/9JJKAPR4f9WKfTIf9WKfQAUUUUAFFFFABRRRQAUUUUAFFFFABRRRQAUUUUAFFFFABRRRQAUUUUAFFFFABRRRQAUUUUAFFFFABRRRQAUUUUAFFFFABRRRQAUUUUAFFFFABRRRQAUUUUAFFFFABRRRQAUUUUAFFFFABRRRQAUUUUAFFFFABRRRQAUUUUAFFFFABRRRQAUUUUAFFFFABRRRQAUUUUAFFFFAFa5RZVZD3U5+nevkTx94Zbwl4pvdPHFtuMtv7Rsc/z3V9gSHHNeQ/H/wqNV0WDWIeLmxOD/uMcfzr4fivLljcE6i3iZVYc8b9j57opWOTmkr8I1W55J6d8C/Fh0jxEdJmbbaX/Ct/clHT8+n4V79qeh2XiCzktb+1juYGPEcg4H+TXxtFK8EsciNtdWDxv/cZef16V9a/DnxanjDwva3+Nsv+qlT+64AyPyIP41+tcJZhCvRll9aPvbr0PRw0+ZOPY8u8Yfs/SqWufD8nmEHP2S4OxR/ut6dOK8l1LSbzRbyS2v7V7S4U5KOMZ7ZHqODzX2gAGfIOMHFZviHwzpnia0+zalax3UOc7ZBkA+tduYcI4TFJ1cI+WRU8OnrHc+NW60lew+MfgBNaGW50CcTqfmFtMdjL7I1eTX+n3Wl3DW95BLbzr95JxhvqT3+tfl+YZTi8tnatG67nBKk4uzK9FFFeR6KxGxc0zWb/AES4WfT7t7SYHO+NuSPTFeseFP2g5rfEOv2oki6Ge3T5z7lf6143RXsYDN8bgJ3w9S66x7GsKk4ao+xfD/inSfEluJdNvI7kfeKBssp9CO1bKdzzknv2r4psb66024W4sppbedekkJ2N9N39K9R8I/H3UNOKw63bve2uQDcINrx/X+/X6dlvGGHrtU8ZHlfRnZDEQm7S3PoG5hS4gkhflZFKn8etfJnxG8IS+DvEc9sV/wBBkbfbn0Qk8fnmvqPw54gsPEmnx3dhcrcRHgsOxwOCOx5HFV/GHg/TvGWnG0v4845jlX70beq+9exnWV0s7wynSd2lozWpBVI2ifHxJ3MC27BwDSFCVYDaoI+Zv4sDtXqmr/s/a5BcyLp1zaX0OfvXEm2Q/wC98p56VueEf2ezb3cdzr06OiEH7LbtuRz/ALXAr8oocOZrOr7Fwsusu5wRoVE7Ef7Pnhib7Rea5cQtFHLGLe3D/wAQPLn/AMdX8q91Rtwz681XsrKGwtkt4I1hhQbVRBhQParI44r9syvL45VhY0E7vuejFNRSY9elLTUOc/WnV7hQUUUUAFFFFABRRRQAUUUUAFFFFABRRRQAUUUUAFFFFABRRRQAUUUUAFFFFABRRRQAUUUUAFFFFABRRRQAUUUUAROBvDd8VxfxZ+Ium/CvwTf+ItUJaK2TKQR/6yeT+GNPcn9M12E52jIA3YwM/wCe1fmx+2X8cG+JXjmbw/pkgk8PaIzJkf8ALacffb8zj/gNdGHpOtUSeyO3CUHXqpPY8W8e+N9T+IvizUPEOryeZeXshkIH3UX+FF/2QOB7VgUdTnOcgH6cDiivr4pRVkfbxioLlXQKKKKYwooooAKKKKACiiigAooooAKKKKACiiigAooooAKKKKACiiigAooooAKKKKBhRRRQIKKKKACiiigAooooAKKKKACiiigApRhsgovQ/f8Aut7fUdR9aSis3uSz7u/Ye+Ph12zXwFrc7HUbVDJptxJ/rLiFQN8bf7S9foRX2JEBjjpX4v8AhvxDqHhPxBYaxpUvk39lJ58Td9y8gfjyD7Zr9YPgZ8ULL4t/DnTPEdmQjzrtuoh/yznAG9fpyCv+yVr5/G0OSXP3Plcxw3JP2nc9EQcU6mRncM04mvLvfU8bcWiiigAooooAKKKKACiiigAooooAKKKKACiiigAooooAKKKKACiiigAooooAKKKKACiiigAooooAKKKKACiiigAooooAKKKKACiiigAooooAKKKKACiiigAooooAYw5qnfabaX5C3NtDdDH3JY1b+dXuM0jdazlBT0YFSz061sAVggjt1/uRqFH5CrgGKF6UtOMIwVooBp61GzAD09TT2POK8i+OfjqfQ7OHSLCYW93eDMkv9yPkfqQRXnY/GQwFCVer02FKXKrmJ8Xfi2AZtG0SYxOBtursfejGeRH/ALXr7EV4qxychQoPQD/P4/jTVIZQwG3dk49Of8mlr+f8yzSrm2I55ztE8uc/ayYUUUuGb5UHzHorfx+y+9eIkm0k7t7GdraBtZ+E+92Dfx+y+9ezeAPgfFqOlPea7G4adf3EHRouPvHnk+3t71e+EXwnWz8vWtXj3XA+a3tW6x9PmPv1/SvaY1GzjrnnFfq/D3DSlT+tY9Xb2XkdlKk2k5bHyZ48+Huo+BrwifEto5zFdIMBueNw7HjpXKYxnhQ38RXua+0NW0y11m1ks7yIXFvIpVlYfL+P9K+b/iT8KrvwdK95Z7rrSmOFY/eh9n9ulePn3DVTC3rYWN4f+khUoKPvI8/oYkDA6txRkEnB3c/eX7re49qK+A9JX8zjZ2ngD4l3/gm8ETf6RpshxLbH17svvjA/CvpXw54gsfFGlR6hYS+bC5xg9UOBlT7/AONfG1b/AIP8a6h4L1IXdhIcHiWF/wDVOv8Ate/pX3WRcSVMBJYfEvmg9rbx/wCAb0azpvllsz7CXG00xsZDc8dB2rmvBfjfTvGOnGe0kbzEwZreX76E/wBK434sfFpfDqTaVpTefqjLiQx/8ss5/wDHv/rV+r180wtDDfWedNWumup6Lairjvir8V4vDkMul6YTPqjLhmjHEWc9fevnqe4e7meWV2kmc5kdurNSSzSXMryzO8k7ndI8n3mb396ZX4bmub183r3crR6HmVanM7hRRSMdoJX5T3b29K8KMVfli7tmKdySNS8iKn+sJG365A/9mr7P0O0NjpFnbMcyQwpG31CgV4f8GPhhJcXcWv6mm2CA5tovVsD5v1/SvflPc8H0r9n4QyueDw8qtX7buj0cPDlXN3JEGBTqahzn606v0VXtqdIUUUUwCiiigAooooAKKKKACiiigAooooAKKKKACiiigAooooAKKKKACiiigAooooAKKKKACiiigAooooAKKKKACiiigAooooAKKKKACiiigAooooAKKKKACiiigAooooAKKKKACiiigAooooAKKKKACiiigAooooAKKKKACiiigAooooAKKKKACiiigAooooAKKKKACiiigBp7/hX50/8ABQ7/AJLdpX/YBg/9KLiv0WPf8K/On/god/yW7Sv+wDB/6UXFA0foxRRRQIK81/aT/wCTefif/wBitqn/AKSSV6VXmv7Sf/JvPxP/AOxW1T/0kkoA9Hh/1Yp9Mh/1Yp9ABRRRQAUUUUAFFFFABRRRQAUUUUAFFFFABRRRQAUUUUAFFFFABRRRQAUUUUAFFFFABRRRQAUUUUAFFFFABRRRQAUUUUAFFFFABRRRQAUUUUAFFFFABRRRQAUUUUAFFFFABRRRQAUUUUAFFFFABRRRQAUUUUAFFFFABRRRQAUUUUAFFFFABRRRQAUUUUAFFFFABRRRQAUUUUARMMn8KqahZxX1jNazDdFKhSQeqkYNXJDg0gx1PcVjUpxmnzdVYbV0fGvivw/L4Y8Q32mS8+RIQh/2Dyv6EVkV7p+0N4XElvb63Bx5IEFx/uEnH6k14YRj+n0HH9K/nTOMD/ZuOnCez+H0PJqK02hK9H+CHjD/AIR/xMumzcWmpfJu/uSD7n58ivOKcjGMhh97II+q8iuHAYqrgq0MTH4k7f8AbpNN8krn25D8wZuhJ5HpUgOa474YeLF8XeFra9dgbqP93Og7OAP6YrM+I/xNs/BsZt4Ctxqcg+SL+GPrhn/2euPfNf0L/aOGpYX6037rVz1Of3eY2PHPjvTvBVmZbpy88g/c26n5pDz93+tfMnizxXfeLdSkvb1gFfhIU+6i5OAP1/EmqWs63eeIdQlvr6fz55D970HpVGvxbPc+nmkuSn8HT0OGpV59Bck4yu0dqSinAMR8g3N2FfK2k2ow6nNsNorubL4OeILzRBqUSwl2+b7O33yuM5X3rjLq1nsp3guYpYZkOGWf73412YjA4nCwjUqQumVbk94hooorgvfVKxN76nVfDfxVdeGPFNk8UmLWeVIriL++pJA/LmvrSHGzIbeDzu9a+SPhx4fl8ReMNPt1/wBRG4muM/8APNTz/MV9bw8Arx8pxx6dq/Z+DPb/AFOpz/DfQ9LD/CTr0paRelLX6QjoCiiimAUUUUAFFFFABRRRQAUUUUAFFFFABRRRQAUUUUAFFFFABRRRQAUUUUAFFFFABRRRQAUUUUAFFFFABRRRQAUUUUAMYc0UjH5vwqpdSBIy5cRquSxPfg/y6/hUtXaXce7SPEP2u/jP/wAKn+HMltYSFNf1vdaWZX70aY/eyj3VSAP9p0r8xiSSWJB3En5enU9PbsPYCvVv2nPin/wtb4o6lfwSs2j2L/Y7GMfddEZsv/wJy7fjXlG3aSMoSOoTsa+pwdL2EPU+ywGHhRpruwooor0FseklbQKKKKYBRRRQAUUUUAFFFFABRRRQAUUUUAFFFFABRRRQAUUUUAFFFFABRRSHOMjrnFAC0Vr6T4O1/wAQ4GkaJqGryE4xYWbXBB9MBT6/rXZ6b+zR8TtUUNF4J1QFu1xH5J/JiuPy/GsJOEXdzsYOrGLtOdjzWivZ4v2Ofi9cpkeDio9G1C1U/rKDRL+x18XYky3hGQAf88720c/pKTU+3pv7YfWcOvtnjFFel6n+zZ8T9KG658F6s6qPv28Imce21SePeuN1zwbr3h5c6poeo6YAPvXVm6N/4/yP5Vaq056XuONalN2g7mNRQcADA49fWitVZLQ2t0QUUUUwCiiigAooooAKKKKAFXpX0R+xl8ZD8OviKmh6hME0PXnWByTjyrj/AJZv+Jwv4187U6JzHIGXkqQcevOf0wG/4DXLWp+0i0c9ej7em4n7XQEGLjnk/h7f0qcivG/2X/iovxY+Fmn300n/ABNbL/RLxPWRVXDf8CUo3/Aq9hQbQAeor5SceSTj2PhqlN0puD6ElFFFQZhRRRQAUUUUAFFFFABRRRQAUUUUAFFFFABRRRQAUUUUAFFFFABRRRQAUUUUAFFFFABRRRQAUUUUAFFFFABRRRQAUUUUAFFFFABRRRQAUUUUAFFFFABRRRQAUUUUAFFFFAEUo5z2wc180fHxJB47/efdNqhT/d3N/XNfTL964L4nfD6Lxtpw8spDqUA3W0r9GPOVPt/jXy3EWAqZjgZUaW+/3GVSPOrHy03WkrU1zwvqfhy6e31C0uLYJ/y0X/Vn/d9v/r1Bp+j3+tTpb2Fm93Kx+7Hycep/u/WvwSWFxCq+yULy2Z5jjyvlKaoZGChRID96Nv4/QL75r3n4SfCT+zzBresx/wClnDw27dYvQn3qf4Y/B2PQZ11PVzHLeLzHAOVi6ck92znn6V67EuAcZxnv3+lfqPDvDPsmsVi1r0R2UKNvfY6BcKTjknJPrU1NWnV+oq3Q7CNvpVa6t47uN4pUDxuuGV/usPSrLfepazcYzvGUdAPnv4o/BqTTRLqehI0tv9+S0TrH1yw9v8K8gGe5BPt1/H3r7eddz8Enjle1eP8AxS+DUeqCbU9ERYrsDfJbjpIeckf7X+Ar8uz/AIYvzYnBx83Hv5nLVor447ngNFS3EEltM0UsfkzKcPGfvKfQ+9RV+Uyi4O0t+55+vUuaXqt3o92tzZTyQTAEExfeINVZJXmdnlcySsSXY9Sfem0vU1bq1JR5XsAlFFHGTu+Udm9/SsrSuow6iF3gA5+Ve7f0r1v4UfCMarJFq+sRYs1Obe3H/LXoQze3P6VJ8JvhGNRePWNZjH2dWzDbj/lr0O5vbmverfasYRRhRwMdMe1fqHD3DKk44vFq63Ue/md1Gi3acth9sqrEFT7q8Ajpj2qxnAqKLGDj1qav1uKSSUdjuYUUUVoIKKKKACiiigAooooAKKKKACiiigAooooAKKKKACiiigAooooAKKKKACiiigAooooAKKKKACiiigAooooAKKKKACiiigAooooAKKKKACiiigAooooAKKKKACiiigAooooAKKKKACiiigAooooAKKKKACiiigAooooAKKKKACiiigAooooAKKKKACiiigAooooAKKKKACiiigBp7/hX50/8FDv+S3aV/wBgGD/0ouK/RY9/wr86f+Ch3/JbtK/7AMH/AKUXFA0foxRRRQIK81/aT/5N5+J//Yrap/6SSV6VXmv7Sf8Aybz8T/8AsVtU/wDSSSgD0eH/AFYp9Mh/1Yp9ABRRRQAUUUUAFFFFABRRRQAUUUUAFFFFABRRRQAUUUUAFFFFABRRRQAUUUUAFFFFABRRRQAUUUUAFFFFABRRRQAUUUUAFFFFABRRRQAUUUUAFFFFABRRRQAUUUUAFFFFABRRRQAUUUUAFFFFABRRRQAUUUUAFFFFABRRRQAUUUUAFFFFABRRSZFADG6jmm4wPSsbW/F+jaASdQ1G3tDjISVwGI9QOv8A+qsa0+K3hi7k2JrdqpbhWlzGp9stXmTx+Fpz9nUqxUuie4+ax2kfQ855p596qWNxHcw+ZHKsqMcqyDg/T1+tWzXfGSkk07+ghaKKK0AKKKKACiiigDI8R6VFrmkXmn3C5huIjGfqa+Pta0mbQ9VutPnXbJbuYz9B0r7QmOAfm2kgYP414J+0H4X+zahZ67boEim/dXOO7DOw/qfyr864wy+OIwyxUd4aHPXp88b9jxyigcZHYHH+P65or8Vaaep5i1Og8LeN9R8IRXiWQQrdIFJbqhHdfesW7u5b+6muJpXmlkbcXk+8frUNFb1MTVqQjTnO0YlXCiirukaRea5fR2dhb/abmQ4EY/iHq3sOtTShOtNU6Eb36jtz6Fe3tpryeOC3jkkuHOESPqx9K98+GHwdi0d49T1iOOS+bBjh/hi4HJ/2uv6VufDb4VWfg2EXVw32rVHGHl7L/sr7CvQ1TjrX6/w/wzDDJYjFL3jupUORJjVABxtIxxz3+lc94u8DaR4xhMeoW4ZguFnT5ZE69G9PaujYncKdnjrX6BWw1OtTcKseaL6HW1dHznr37Pms2srf2Rex3kIGVWVgrkfjwfrWPa/AzxbcT+XLZQWisADNLcp19lT/APXX1Fjn1owPSvjqnCWWzqe0UZLyT0Rg6EHqzjfh18PrbwLpkkSfvLuUDzpz34HA9q7JeWb0JyD68CnRjApxr7DDUIYajGlT2Ssr7mqio6IVelLSL0pa7BhRRRQAUUUUAFFFFABRRRQAUUUUAFFFFABRRRQAUUUUAFFFFABRRRQAUUUUAFFFFABRRRQAUUUUAFFFFABRRRQAUUUUARsMjFeC/ti/E4/Df4R3kNpN5eraxmxtTnmMH/WS/RVOP+BCvdbghcMQGIBABPr/AJA/GvzW/bf+I58Z/F6TRreXzrDQIWtFAPBlfDTt/wABwE/7Z114al7Son2O7BUvaVk+x88nqcHK9Af0/wDrUUHoPm3A5YN6gkkfoRRX1p9wFFFFAgooooAKKKKACiiigAooooAKKKKACiiigAooooAKKKKACipILSW+mighhaaaRgsSRgtI7f3VVfmY+3Svp34Q/sK+JPGYg1DxbcHw7pbYb7MED3cq8HBU8RDk9dx68dK5qteNJe+c9XExw6vM+Yra1lvJ0hgga4lc7ViUfNIfRR/Efavb/h9+xv8AEnx6qzS6dF4c09uk+r/unA4OBEAx7+ij/a7D74+G3wJ8G/CqALoGkQWt1txJeMpknf8A4Ge3HQADrxzXoqKEQgAAevrXkVMwctIHg181bv7I+UfBP/BPrwjpXlt4j1XUddlUAmFCtvbn/vnLnv1avbvC3wJ8A+DvL/szwnpdvIvCzPbrJIP+BsS3616CnIP1pce9edOrUm/eZ5M8VWrazkJDEkSBEVUVeAqjAAqVRxSR8Drmn1gcwmKMUtFADWHNQTQRzKwkRWQjBDjKkfQ8VO3WlXpQB5v4o+Avw+8Y7m1XwhpUsrDaZorZIZe5z5ke1u/r+FeIeNf+CfXhHVhJJ4d1jUNDuM5WOUC4hz+O1v8Ax419aOfmH8qT8a1hWrU/hlZHRTxFWn8ErH5g/EP9jf4jeA0nuIdOTxDZp83n6VkyY948b+2eMjnrnNeHXFvJaTPDNFJBOh2vFKCHVvQg8g1+1zKpU9sc5rzf4k/AbwX8V4GXXtGiln27UvYl8u5jHOCsg56knacj25r0qOPl/wAvNT1qOaSWlbU/JWivqD4w/sL+JPB0dzqPhG4fxRpqZZrUgR3irz94dJBjH3ACeeOK+ZLq2ls7iS3nha3miOx4XTYyEdip5B+vNezTq0q+sdz36VejiFeBFRRRXQdAUUUUAFFFFAH0T+xH8Tj4K+Kn9iXUwj07XkFvg/w3KnMJ/HLp/wBtBX6Toowu3hccD0r8VtPv5tM1C2u7aTybmCRZo5f7jocq3/ATg1+vfwf8cQ/Ej4a+H/EUBH+nWqvKo/5Zyj5ZU/4C4dfwr53MKNpc/c+YzSjaSn3Ozp9MHSn15J4TCiiigQUUUUAFFFFABRRRQAUUUUAFFFFABRRRQAUUUUAFFFFABRRRQAUUUUAFFFFABRRRQAUUUUAFFFFABRRRQAUUUUAFFFFABRRRQAUUUUAFFFFABRRRQAUUUUAFFFFABRRRQBBcQJMu1lRvZqSG3jhXakaxjOcL0qxRU8sewDVHFOooqgCiiigAooooAYxwahYrknHpkjr7U+Xv0JxwD0rxv4tfFtNKWbSNHmja/I2z3CHi3Ht/tcfyrx8wzCjl1GVSs/QUnyq5y/x41LRLrWkhso86spxPPB0U8/K3+1jH6V5Upyo+bdjjNOZmkdnfO9zuJb7xPqfekr+ecxxn9oYiVZdWeTOXNJsKKKC2zkjcOw96898zklDqZi7sKRjcO4r2L4UfCVrx4tX1uMPaqc29p/C/GQz+w7e+aX4UfCQ3ckOsa3GJIB80Np/C/GQz+w7e+a95hAjQKDlf4fpX6nw5w4nbFYtXW6j38zvoUbe+PgRUiCr90dPpUp4qOMgg4Oealr9XhblXLsdrCiiitBBRRRQAUUUUAFFFFABRRRQAUUUUAFFFFABRRRQAUUUUAFFFFABRRRQAUUUUAFFFFABRRRQAUUUUAFFFFABRRRQAUUUUAFFFFABRRRQAUUUUAFFFFABRRRQAUUUUAFFFFABRRRQAUUUUAFFFFABRRRQAUUUUAFFFFABRRRQAUUUUAFFFFABRRRQAUUUUAFFFFABRRRQAUUUUAFFFFADT3/Cvzp/4KHf8lu0r/sAwf+lFxX6LHv8AhX50/wDBQ7/kt2lf9gGD/wBKLigaP0YooooEFea/tJ/8m8/E/wD7FbVP/SSSvSq81/aT/wCTefif/wBitqn/AKSSUAejw/6sU+mQ/wCrFPoAKKKKACiiigAooooAKKKKACiiigAooooAKKKKACiiigAooooAKKKKACiiigAooooAKKKKACiiigAooooAKKKKACiiigAooooAKKKKACiiigAooooAKKKKACiiigAooooAKKKKACiiigAooooAKKKKACiiigAooooAKKKKACiiigAooooArzkoysOg6/SvEPit8YZrG5l0fRJEieI7Li5bkqecqvocY59/avU/HurnQ/C2p3qH95HbvsH+2eF/Wvj92LuWb755b/ePJ/UmvzjivNq2D5aFGVuZanNWqcit3HTzyXM8kskjyu5yXkOWP1Pf61GUDj3FFFfjDk27t3POOh8M+O9a8JT7tPuSIerW7jdGx9dvrgDmvavB3x30rWhHBqi/2ddHje3+qb8ex9q+dKG5ABX5eu73r6LLs+xuWNKm+aHVdjeFWcdEfbVtcR3Sb4mEkbcqwbIP0qYHnpXyH4Y+IGt+EZVayuwYM5MEg3Kffb68da9r8JfHHRtbkSLUA2mXTcbpW/dsfb0+lfqmW8UYLHOMKsuSb2Xc7YVoy917nqaYwcDHNSVBbTJPGJI2Do3KsOhFT19tFprQ2CiiiqAaetc7428PxeJvD15p8yBlmjIUk9HHK/rXQscGoiMn24rlr0YV4Sov7SC3MmmfFF5aS2F3NbTrtmico49x1qCvUvjz4V/srxFFqcH/AB73+PMH+2M5/TFeWgcAjoa/m3NMFPL8VOj0TPIlHlbQUUUjkgcbv97sn/6+n4V5/Lpy81rszNrwt4S1LxjqS2WnRkd5Z3/1SL/te/pX054E8B2HgrT9luGknYfvLmb77f8A1qzvg3Lptz4MtZNPhSAKds0adpMDOffBB/Gu9U5JzX7fw7kuHwtKGJespK56dGHLFSEhACYGcA9T3qWkQ5FOr7tXtqdAUUUVQBRRRQAUUUUAFFFFABRRRQAUUUUAFFFFABRRRQAUUUUAFFFFABRRRQAUUUUAFFFFABRRRQAUUUUAFFFFABRRRQAUUUUAFFFFABRRRQAUh6UtFAHK/EXxRb+CfB2s6/dN+406zkuWXON20bgPxIC/8Cr8fdY1O51vVLvUb2TzLy7leaZ/7zsxJP49fxr9Cf8AgoD40OhfCO10KGXZca5eJGy+sUfzH/x8xV+dbkF2x2J/+t+mK+gy6nak5eZ9RlVH93KfdiUUUV7L1Pfe4UUUUiQooooAKKKKACiiigAooooAKKKKACiiigAoooA5+7uGDkt0XHf60AFehfB74G+JvjTrRttFtgljCcXGoTkiCD13Y5Y4IwF9eeK9H/Zs/ZO1L4tSW+ueIPO0zwohz8rZnvj/AHUH8KYxlvqMHqv6G+EPDOmeENCg0rR7CHTLC3GyO2hXAUYHU9z6nn6nrXk4rG+zvCO54mMx6pXp0/iPOPgr+zP4U+DFuk1nbf2lrRTbJqtygMrcf8swOE/D/GvYovu9Qfpz+venL8op3Svn5ScnzM+XlOU3zS3Yo6U6kXpS1JIUUUUAFFFFABRRRQAUUUUAFFFFABRRRQBBKMnAOCemOo968Z+N37M/hT4y2r3Nzbppmvr/AKrV7VA5z2EqHiRck8N05IKk5r2o8mmnrVQnKnK8S4zlTkpx3R+Rvxe+Bvif4M62lpr1spsZXKwarBk2847AE8g+x6Z7jBPnwB6nIz2L7sfSv2W8XeE9K8baJdaRrVjDqOnzpiSCcZU+/sR2Nfnf+0n+ylqXwfuJ9Z0TztT8KSHLSyL5slp7S/7PQB/fHavew2NVR8k9z6jC5hCtaNb4uh880Um5mAJIz/d3biPYnv6/iKWvYslse1r9rcKKKKABMmRdvLhlwv1zk19y/wDBPPx4Lvw/r/g+4kErWkovrQf3om+R1/Aov/fVfDVexfsm+M/+EL+OnhqV32WmoSNp04/2ZQET/wAiNHXFiqfPTb7HDjqPtKLfY/VJCCvXPP61JUcfIPOTk1JXyh8QFFFFABRRRQAUUUUAFFFFABRRRQAUUUUAFFFFABRRRQAUUUUAFFFFABRRRQAUUUUAFFFFABRRRQAUUUUAFFFFABRRRQAUUUUAFFFFABRRRQAUUUUAFFFFABRRRQAUUUUAFFFFABRRRQAUUUUAFFFFADWPOKhdwDk5PoO1PlbaTjlscCvGfjF8VzpfnaJpMoF7jbPOf+WQPYf7X+NePmGYU8uoyq1fkJvlVxvxa+Lo04TaNokyfbGGLi4H/LLttH+1x+orwhnaR2dwQ7HLK33gf9r37/jQ53MWIwzcsrfeB9/fv+NNr8BzPM6+a4hSrTsvsnmVKvtHYKKKDwMgbm6AV41qjkkndswWgHA5I3dgPevZvhN8I2uZItX1qIPGPmgtT91+Mhn9h2980vwk+Evmyw6zrKBwObe2P3c4BDN+fH0r3WEDYAMgDseo+tfqvDnDt7YvF+qO+hRt75JAoRNoOcHmpaajZH0p9fq8bWXLsdgUUUVYBRRRQAUUUUAFFFFABRRRQAUUUUAFFFFABRRRQAUUUUAFFFFABRRRQAUUUUAFFFFABRRRQAUUUUAFFFFABRRRQAUUUUAFFFFABRRRQAUUUUAFFFFABRRRQAUUUUAFFFFABRRRQAUUUUAFFFFABRRRQAUUUUAFFFFABRRRQAUUUUAFFFFABRRRQAUUUUAFFFFABRRRQAUUUUAFFFFABRRRQA09/wAK/On/AIKHf8lu0r/sAwf+lFxX6LHv+FfnT/wUO/5LdpX/AGAYP/Si4oGj9GKKKKBBXmv7Sf8Aybz8T/8AsVtU/wDSSSvSq81/aT/5N5+J/wD2K2qf+kklAHo8P+rFPpkP+rFPoAKKKKACiiigAooooAKKKKACiiigAooooAKKKKACiiigAooooAKKKKACiiigAooooAKKKKACiiigAooooAKKKKACiiigAooooAKKKKACiiigAooooAKKKKACiiigAooooAKKKKACiiigAooooAKKKKACiiigAooooAKKKKACiiigAooooA5n4gaW2ueFNUsUP7yW3cJ/vjlf1FfIBznLffOC317/AK5r7ekwxwe4/L1r5o+MfgJ/DetLqNlH/oF05Ozp5THqv9fxr8u4yy6pXhHGUvs6M5a9Pns+x5vRSk9F/u8UlfkGn2TglqwooooJChgBgttYHjb/ABfWiijbUDp/CfxF1vwfKfsl6Z4B1tZBvX/vn+H/AHv8K9s8JfG/RfELwwXrHTbx+AsrZRz6A96+bKVTyy8sCMbV659a+ny3iHG5c1CL5oLp2OiFWcdEfbkEqyoCuPw6U4Fd3B5r5M8KfE3XvB7KttdPdWyj5rW4TK/n/D9a9t8G/GbRfE3lQXJXTL9xgRzy/K5/2X71+r5bxLgcxtCT5Z9jup1Yz0e56UnQ0+oIW3KTx17dPw9anr7BO5qcl8S/C6+LvCl5YH/WBTLF7SLytfJEiPG5En+szh/94cH9Qa+3Zjg+45FfMfxo8Jf2D4se6t4Q1tqJ3wkdpP4x+mfxr8w4xy1ThHHL7OkvTp+JyYiN7M88ooHKLjoBiivyBNvV7nDJWZ6D8GfGX/CN+J0s52AsdQ/dv/sSfwN/Ovp2IAqMNuGMBvWviJSUfeOqqXH0GCf1219ieC9VbW/CmlXz/wCtmt1Mn+/jDfqDX69wZjXUpTwlT7Oq9Gd2Gqcycexup3HvUlMU8U+v1CN7anXawUUUVQBRRRQAUUUUAFFFFABRRRQAUUUUAFFFFABRRRQAUUUUAFFFFABRRRQAUUUUAFFFFABRRRQAUUUUAFFFFABRRRQAUUUUAFFFFABRRRQBE4yT9KiYgsAenU/r/hUx6/hUE7FVOG24B/lj+ZFF7tIlK6t5n53f8FA/Fja18WdP0dJN0Wk6eqmH/pvKd7H/AL4CflXzHuLEnOVJJA9AST/U133x78Qt4q+MnjDUmfzBJqU0Ubf9M42Mcf8A44i1wNfX4ePJSjE++w0OSlGPkFFFFdJ0hRRRQAUUUUAFFFFABRRRQAUUUUAFFFFABRRSFgoH940AKpCtyu4lht3dF65P1r6b/ZQ/ZWk+I00PinxTbPF4Yibda20hw96wJPJ/hi9fXGO1c5+y5+zu/wAY/En9oavE6+ErCQLcuDj7TJwRAp64IwWPYYA5Za/S3SdPg0yxhtbeBLeCJRHHDGMLGoGAoA4AAGMDgdBwK8bG4pRvTjueBmGMUb047kmm2sFjapb2sSQW0AEccUYwFUAYGO3+GKv1GmOcetSV4GvU+Z16iUtFFABRRRQAUUUUAFFFFABRRRQAUUUUAFFFFABRRRQAUUUUAMbr+FZ2o2UOo28ttcxJNDOhjdHXIYdwR3B/StFutMCDNJS1sS+ZNOJ+cn7Vn7LE/wANrqXxN4Xtml8MTvuuIEOW0588YPeMk/gSRXzP64GFJ4PY+pH45r9ptV0y31axms7uJbi1njaKWJxlXUjBVvY96/M79qX9nef4M+Jxd6YrTeFb+Qm2d/vWxOSYT7L29iK+gwOL5l7Jn1eX472n7urv0PC6KMEdRgnv60V7C0R7iv13CprS6l0+7t7q3fbcRPujH+2CCv8A48FqGlAJOSdq8Dd75H9M0nq+XuhyV/d7o/ZjwN4hh8WeEdF1uAgw6jZQ3aY9JI1f+tb3bFeCfsU+JG8Rfs/6IkknmTafJNZOfZX3J/446V7yD1r42pDkm49j8+rQ5Kko9h9FFFZmQUUUUAFFFFABRRRQAUUUUAFFFFABRRRQAUUUUAFFFFABRRRQAUUUUAFFFFABRRRQAUUUUAFFFFABRRRQAUUUUAFFFFABRRRQAUUUUAFFFFABRRRQAUUUUAFFFFABRRRQAUUUUAFFFFABRRRQBieKtTOkaJqN4g/eQWski/UCvjie4ku5Wnm/1sp8xvqef619n63pqarYXNrJ9yaJoWP+ywwa+PNd0O48N6pcadcxeVLA5X/eXJ2n8sV+S8bwxE5Umv4S39ehx4noZ9FHWgBs/INzdAG/9l96/K1zyklHdnC9xQpLdNw6Ae9e1fCb4SfvIta1xA2PmtrY/dzjIZv6U/4R/CgLJFrOtRiRwQ1vbP8AwnGd7+/p9K9vjICjBPXv1/Gv1Xhzh2OmKxSv1S7+Z3UKNvfHW+NmBkc9D1H1qamJznnPNSV+rRSS0O1hRRRViCiiigAooooAKKKKACiiigAooooAa3Wkobg5rP1LXLDS8fa76CzyM/vZFUn86znOMFeTA0VORS1R0/VLTUk3208dwmfvxMGGfqKvA5ojOM1eOwC0UUVoAUUUUAFFFFABRRRQAUUUUAFFFFABRRRQAUUUUAFFFFABRRRQAUUUUAFFFFABRRRQAUUUUAFFFFABRRRQAUUUUAFFFFABRRRQAUUUUAFFFFABRRRQAUUUUAFFFFABRRRQAUUUUAFFFFABRRRQAUUUUAFFFFABRRRQAUUUUAFFFFABRRRQA09/wr86f+Ch3/JbtK/7AMH/AKUXFfose/4V+dP/AAUO/wCS3aV/2AYP/Si4oGj9GKKKKBBXmv7Sf/JvPxP/AOxW1T/0kkr0qvNf2k/+Tefif/2K2qf+kklAHo8P+rFPpkP+rFPoAKKKKACiiigAooooAKKKKACiiigAooooAKKKKACiiigAooooAKKKKACiiigAooooAKKKKACiiigAooooAKKKKACiiigAooooAKKKKACiiigAooooAKKKKACiiigAooooAKKKKACiiigAooooAKKKKACiiigAooooAKKKKACiiigAooooAaetZHiLQrXxHpFzYXkQlgnXayn9PyNajHDge1HXFc1WCqp0p7SQ2ro+OvFnhm78J67cafd/MUOY5f8AnonZv0I/CsRutfU3xV8CR+MNGLQjbqVspe3f+96p/wACr5blhe2kaGVNk0ZKuP8AazyPw6fhX4DnmUSyrFXXwS2PNq0+V8wygcNmiivl7KOiOW9yaWylitluPLmEDPsMyfdzgcH8xURzkjGAOAfX3rqvh/4tj8N6jLBfqJ9HuwEuYHG9cE8Pt9vX3r0nxV8CbHWLYX/h2f7MzgOttOT5X/AT/DmvocLlNTHUPa4O0pL4ovf1R0RpqavHdHhdFaWu+HNQ8N3cltqNg0DKc5PIb3Vv4h7+3tWbg4Hp2+leFOlUoycKifMt77/Mxle+oUMAVGcsScBV6/Wiis0uX3kI6/wl8Ute8IyJHHObqzVstb3KZ/I/w9ua9u8JfGXRPEpS3dxp12cDy7iT5X9kfvXzFQcqAdpbJwNvUGvqct4jx2XWjBqVPs9/kbwqzjofbsTbgSvTPHFcf8UvBo8aeGZYIhtvYMy27+jdx+PSvBvCfxX13wm4iEx1CyXg29x1X6V7/wCCPH2m+NrMvbMY7qPBeBvvL7j/AGf8DX6hgs5wWe0pYa7jKS1T3R2QnGqnF7nyjcwSWtxJDNF5EsZ2vD/zzI7f1/Goq+q/Gfws0bxnN51yj2tyCP8ASLb75Hv+tcza/s6aGlzvub6+u1ByF3bSfq39K+Eq8GYynVtRcXHpfe3mcrw0k/d2PDfD/hu/8VajFYWETPK+cv8AwoOMmvrzw7paaJotpYpgrBGqZHfA5NRaD4Z07w5bfZrC2jtos7isYxk4AyfU8Dn2rYAwa/QOH8iWUxlKdueW9tvkdVKl7NajkGBTqRelLX2C2NwooopgFFFFABRRRQAUUUUAFFFFABRRRQAUUUUAFFFFABRRRQAUUUUAFFFFABRRRQAUUUUAFFFFABRRRQAUUUUAFFFFABRRRQAUUUUAFFFFAEZ6/hWJ4x1ceHvC+taq33bKymuW+iIW/pW1IcCvL/2nNX/sP4BeOLr+9pktv/39Hlf+z1VON5L1LhG8o+p+UN1O9zcyyyffdi5/Hn+tRUrj529iR+XH9KSvtVorH6ElYKKKKYBRRRQAUUUUAFFFFABRRRQAUUUUAFFFFABXXfCv4b6p8V/G+neHdLXLTP5k8z/6u3iX70j+wH/j22uRXGcE8Hgj0z/jwK/Sb9jf4ID4a+Ao9Z1S38vxJrkQe4P/ADyhx+7j/r/wKuLFV1QptR3Zw4zErD0mo7s9q+H3gfTPh34R07w/pEH2exsowiA/ec9Wdv8AaJJJ966b+GmRrtB7knk1J2r5TmcveZ8S227sWiiigQUUUUAFFFFABRRRQAUUUUAFFFFABRRRQAUUUUAFFFFABRRRQAUUUUARN/rB9K5f4ieCdL+JHhPUPD2sWy3VjfRmNlPVT2df9peGH0rqW+9ScKaLyTUolRlKMk49D8e/ih8OtV+FXjTUPDmrhjPbN+6m/gniydki+zAZP+0WrkW61+kv7Z/wQHxO8BSa5p1uJfEGiRNLGAMtNByZIwO5GdyjuQV/ir82nxvOGZ145JznjqD3z1J7kk96+qwtV14X+0j7TBYmNeF38S3Epv8AGtOorsjdrU7076n3b/wTn10z+F/GGi9ra8hu/wDv6m3/ANo19hxkMikdDzX5/f8ABO7V/s/xI8SaZ/z9aYJ/+/cqr/7Vr9AYX3xqR3Ga+Wxq5az8z4vMIcmJb7ksYwD9acOlIhzn60o6VxbHmrYWiiigYUUUUAFFFFABRRRQAUUUUAFFFFABRRRQAUUUUAFFFFABRRRQAUUUUAFFFFABRRRQAUUUUAFFFFABRRRQAUUUUAFFFFABRRRQAUUUUAFFFFABRRRQAUUUUAFFFFABRRRQAUUUUAFFFFADGxu6c1y3jPwBpXjWFU1CJg68LNE+x19s+nNdQ/WjPHpXHXw1PEQdOsuaL6Daujwmf9m95LlvJ1omDOR5kADgeme/1rrvBvwX0fwxcC5mB1G7UgrJcLgRn/ZHr716Oo/Gg9a8PD5Bl2FqKrRo2aMo04RdxsGNhGDwcZPWpjx2pqdDTs819MttFY09BaKKKoAooooAKKKKACiiigAooooAKKKKAGNzUTAY+YcDGD71K3WsnxLq0Wi6RdXs5AjgjaQ/Qf8A18VzVZ+yhKr2Qm+VXPIfjJ8VLqwv5NF0WZoHjAW4njGXB7qv904xz714rLM1xK0jtI7scl5jl292Pc+9Pv76bUr2e6uP9fM7SP8A7xOT+pNV6/nfNszxGY15NztG+h5c5+1ky7pus3uhXi3ljcG1njwQ6/yb2NfU/wAOfGKeMvD8V0VENyh8uaJeiuACce2CDXyXXtP7NbyfbNdQ/wCp2wn8fnr3uE8dXo41YRu8ZamtCXJLlPeE6HjHNS1DEQUGOgAx+VTV+5nosKKKKBBRRRQAUUUUAFFFFABRRRQAUUUUAFFFFABRRRQAUUUUAFFFFABRRRQAUUUUAFFFFABRRRQAUUUUAFFFFABRRRQAUUUUAFFFFABRRRQAUUUUAFFFFABRRRQAUUUUAFFFFABRRRQAUUUUAFFFFABRRRQAUUUUAFFFFABRRRQAUUUUANPf8K/On/god/yW7Sv+wDB/6UXFfose/wCFfnT/AMFDv+S3aV/2AYP/AEouKBo/RiiiigQV5r+0n/ybz8T/APsVtU/9JJK9KrzX9pP/AJN5+J//AGK2qf8ApJJQB6PD/qxT6ZD/AKsU+gAooooAKKKKACiiigAooooAKKKKACiiigAooooAKKKKACiiigAooooAKKKKACiiigAooooAKKKKACiiigAooooAKKKKACiiigAooooAKKKKACiiigAooooAKKKKACiiigAooooAKKKKACiiigAooooAKKKKACiiigCNvvjjt1psjKASxGMcg9KiunWFS7vtULnPpjqa+cfih8W7rxFdT6dpbtb6Yh2tNF96bqDn/Z/+vXgZpmtDK6fPVd29kZznyK57JqvxT8MaJM8Fzq0aypwVSN22+2QpGaNN+KXhnWZRFbavC8hPCSqy5/AgV8n5BAwV29gnQfSkKgjLHaB3r81fG2LdT3IRUOt9zl+tH23BKkillJYHkf8A1qlDAdq+OtD8c674ckU2OpSRoDnYCGQ/VG4z79fyr03w/wDtEyxjy9Z00yKOPOtDg491P49OK+pwfF2Br2hWag3s+nyN4V4M95U8dMU4HNcl4a+JOgeJwqWOoRGQ/wDLFzscfhXVoe/9c19ph69HER5qcuZd+5vdPVEcgznHDYBBrw346+AjHI/iKyj+Q4+2Rf8As/8AIfhXu5OKr3dvHeQNG6b1cbSPY9a8/NcBDNMNLDz33RFSPPGx8SgY49Oh9feiuw+JvgSTwZ4j8uMZ0+4Je3k/udfl/PJ/GuPA+UEjDNyT6mv52xWHnhq06M94ux5Uo8rsHO9Cvzbc7l9j3r2n4G/EM28kfh2/lGHGbOX1PeP8Ov414tSpI0UqMvysCCr/ANxhyDXbleYzy7ExqQ26l0pcjufZuqaLZ63avbX9vHdQPz5UgyBXj/jD9n/czXGgz+Wc5+yynC59m7fSuv8AhP4+XxdonlXDhtVtABMn99eMP+PP5V6Go64ORX7fPC4LP8NGq/tK56TjCrG7Pi3V9Ev9Bvntr+2e1mHO1xjcOmR6jg8+1UiwbpX2Zr3h7TfEVp9m1K1juoT/AAycgH1rxbxl+z9cWxe58Pz/AGhQdwtbhtgX2VvT2r85zPhHE4W9XBy5o9jjlh5R1jseN0VZ1DTrrS7uS3vLeS2uFPzI4x+I9R71Wr4KpCdOTjNWa6HK79QrQ0HXbnw3qtvqVq4SS3YOVP8AGvdfyNZ9WdO0661e/gsbKMS3FxIqKp7HDYP862w06iqQ9jvzIIfEj7K0G/j1TSLW8i+5PGJQPTIzj9a0umaxvCWlLoPhzTrBQF+zwohHocDP65rZ61/TtBydKPPvZXPYQtFFFdIwooooAKKKKACiiigAooooAKKKKACiiigAooooAKKKKACiiigAooooAKKKKACiiigAooooAKKKKACiiigAooooAKKKKACiiigAooooAKKKKACiiigCNugrwX9ty7+zfs869H/z8S20P/kZG/8AZa96boK+bP2+n2fAnH97U7Yfq1b4f+LE6cN/Gifm6DuG7+8S35nP9aWlbg49OKSvsXufehRRRQIKKKKACiiigAooooAKKKKACiiigAoopOpK/e+UjZ/fPXH5KahrlfMKTuvQ9n/ZR+Ew+KXxUtPtsavoek4vb4P0kVT8kR9mfaT/ALKNX6kW6bYkHIwO/X8fevn79i34axeB/hBaajcRqupa8638rHqI8DyU/Bef+BV9CQ42ZwVySSD2Oea+XxlT2tR+R8Zjq/tqrXYlWnUi9KWuI84KKKKACiiigAooooAKKKKACiiigAooooAKKKKACiiigAooooAKKKKACiiigApMUtFAFW4Tce3K9MDn/PT8a/Lf9q74Sn4XfFW+SyQx6Vqwe8siPuruzvi/BlP51+pznn8K+d/21/hmvj34RXOo28QbUtCb7bE/cRD/AFw/BQH/AO2Vd2DrezqW7nfgq/saqj3PzSG0gbVVQAPlXtxS0gOQO3cD0B5H6EUtfUrY+3tbQ+hf2FL37J8fLZP+fjT7iL8tr/8AslfpcOv41+XX7GEvlftHeFh/f+0j/wAlZq/UUdfxr5rMP4y9D5LM/wCOvQenQ/WnU1Oh+tOrzTxUFFFFAwooooAKKKKACiiigAooooAKKKKACiiigAooooAKKKKACiiigAooooAKKKKACiiigAooooAKKKKACiiigAooooAKKKKACiiigAooooAKKKKACiiigAooooAKKKKACiiigAooooAKKKKACiiigAooooAKKKKACiiigAooooAKKKKACiiigAooooAKKKKAIpB834V5V+0Dri6f4Yi08H5rx/3g/wCmS8v+pWvVpCBye1fL/wAcfEP9r+M5YA2IrBREy+rZJ/qK+Q4lxawmAmlvIyrStA89yxHzdR1+veinSE7sFduOg9qbX8/Jtq7PJvcNqn73ocfhX0f8BfD50vwm964/fX8m/P8AsYAH8jXz1pWny6vqlnYQf625lWIfif8AANX2VpVlFpdhbWMC4it41jQewGB+lfpXBmDdXESxT2irHXhYczcuxeRdpb0J4/KpKanSnV+yqyWh6AUUUUwCiiigAooooAKKKKACiiigAooooAKKKKACiiigAooooAKKKKACiiigAooooAKKKKACiiigAooooAKKKKACiiigAooooAKKKKACiiigAooooAKKKKACiiigAooooAKKKKACiiigAooooAKKKKACiiigAooooAKKKKACiiigAooooAae/wCFfnT/AMFDv+S3aV/2AYP/AEouK/RY9/wr86f+Ch3/ACW7Sv8AsAwf+lFxQNH6MUUUUCCvNf2k/wDk3n4n/wDYrap/6SSV6VXmv7Sf/JvPxP8A+xW1T/0kkoA9Hh/1Yp9Mh/1Yp9ABRRRQAUUUUAFFFFABRRRQAUUUUAFFFFABRRRQAUUUUAFFFFABRRRQAUUUUAFFFFABRRRQAUUUUAFFFFABRRRQAUUUUAFFFFABRRRQAUUUUAFFFFABRRRQAUUUUAFFFFABRRRQAUUUUAFFFFABRRRQAUUUUAFFFFAHmvx01l9J8FSxR48y9kS1X6MSX/QV8xK+9Qfr+WTivpb9oHS5L7wWk8XWzuY52/3cMv8A7NXzXwANv3cAfkAP6V+G8ZSqLMGunKvzPOxHxISiiivgm7swe4UUUUiBVB3AhS2ORt6iun0P4l+IfDsi/ZtTaSIf8sLoblx6bf61y9FdVLE18PJToTs0aQlOGqPdtA/aJt5lVNY0+SFs4862O8fXb1FemaB410bxGB9g1CCdz/yy8z5x9V7V8e09JGhIdGMbKch1k2kV9pg+MMXh2o4hcx0RxLv7+x9c+MvCtr4w0W4sLkY3AlJcY8puxFfKGs6NdeH9TnsLyPy7iFtrf7XofyrqPD/xg8S+HdoF6LqAH/V3Q3DHs3apvH3jnTPH9rDdS2Utjq8ACh423JIuScfmTRnWNwOdUVVoy9nXj07oJunV96O5wlFLgr8rLtK8bfSkr4LmUtYqyORu+pq+G/EV14V1q11K0ceZG3MZ+669w39PevrPwp4ktfFejW2o2bExyDBVvvI3dT/n0r43rufhZ4/fwZqxinY/2ZcsBMB95SeAy/19hX2/DWcvL6/sKrtTnv5Pv89jqoz5HbufVaDilI4qvZ3CXMIljcSI3KsvQjHarNfusWpRTR6Bz/ifwtpXie3NtqVnFcoVwu/7w/3fevHfEX7PN0srSaLfK8ePlgvifl9sjivfnAJ96AuK8TH5Lgsx/jQuyZQjNWZ8x2vwI8UXE4SaK2tlPBleYOFHqAK9i+H/AMMdO8Ex+ZH++1Blw9yVxu46D2ruuKWuTBcO4HLp89GGpEKSp7DYs7TkYOfzqWkXpS19SahRRRQAUUUUAFFFFABRRRQAUUUUAFFFFABRRRQAUUUUAFFFFABRRRQAUUUUAFFFFABRRRQAUUUUAFFFFABRRRQAUUUUAFFFFABRRRQAUUUUAFFFFABRRRQAxutfMX/BQT/kiln/ANhiD/0XNX063Wvm79vaHzfgVK//ADzv4G/9CFdGH/ixOvDfxon5tL90f570tBGz5fQD+VFfYPc+7CiiigQUUUUAFFFFABRRRQAUUUUAFFFFABXWfCfwXJ8Q/iNoHh5F+W+uljdv7qA7pD+EayN/wCuTr6q/4J9eDhq3xH1nxBLjydJsxEvPSWUkA/8AfCS/nXLiZclJs5cTV9jRl5n6Babax2VnDBFGIoo0VEQdlAAA/DpVvHFRxEFeBjmpM8Zr5G99T4S99RaKKKACiiigAooooAKKKKACiiigAooooAKKKKACiiigAooooAKKKKACiiigAooooAKKKKAI2GD+FUNTtIr2yntriNZreWNkkRv4gw24/EEitE1DIEzhsDKkk+3f+dGzTBaSTPx4+KngyX4efEbxB4elUqLG7eOInq8XVH/4EpDf8Crlq+pv+ChPg9dI+I+leIIovLTVbLZLz96aFiuf++GT8q+WmXaxX+JSVP1BI/pX1+Hlz0oyPvMLPnoxl5Hs/wCxx/ycZ4P/AOulz/6SzV+pfY/Wvy7/AGL4PO/aO8LP/wA8lum/O1lFfqIe/wBa8TMv4y9D53NP469B6dD9adTU6H606vJjseKFFFFUAUUUUAFFFFABRRRQAUUUUAFFFFABRRRQAUUUUAFFFFABRRRQAUUUUAFFFFABRRRQAUUUUAFFFFABRRRQAUUUUAFFFFABRRRQAUUUUAFFFFABRRRQAUUUUAFFFFABRRRQAUUUUAFFFFABRRRQAUUUUAFFFFABRRRQAUUUUAFFJmjNAC0UUUAFFFFABRRRQBl69qcWjabc3k5AigiaQ59v/r4r411G9l1K+uLyf/XTyNJJ/vE5P65r6J/aB1xdO8KRWP8AHfSbG/65jl/12183ZZuX/wBYfvfXoa/GOM8X7XEQwn8nvHDiZWsFFFDY2EN90g7/APd7/wBK/N3zNWh1Zxt3Z6Z8BNAOp+LZtQb/AFdhF8uf+er8L+gevpRfmXjpntXnPwO0I6N4MinlX/SrxjOzexChf0UV6Oh+Xrntmv6C4dwccLl8Iv4pas9Wj8CFTjP1qSmKRt607cPUV9WpJ63NmLRSbh6ijNO6ELRSUtMAooooAKKKKACiiigAooooAKKKKACiiigAooooAKKKKACiiigAooooAKKKKACiiigAooooAKKKKACiiigAooooAKKKKACiiigAooooAKKKKACiiigAooooAKKKKACiiigAooooAKKKKACiiigAooooAKKKKACiiigAooooAae/4V+dP/BQ7/kt2lf9gGD/ANKLiv0WPf8ACvzp/wCCh3/JbtK/7AMH/pRcUDR+jFFFFAgrzX9pP/k3n4n/APYrap/6SSV6VXmv7Sf/ACbz8T/+xW1T/wBJJKAPR4f9WKfTIf8AVin0AFFFFABRRRQAUUUUAFFFFABRRRQAUUUUAFFFFABRRRQAUUUUAFFFFABRRRQAUUUUAFFFFABRRRQAUUUUAFFFFABRRRQAUUUUAFFFFABRRRQAUUUUAFFFFABRRRQAUUUUAFFFFABRRRQAUUUUAFFFFABRRRQAUUUUAUb62ju45IpVVo3Tayt0YHqDXzD8TfhrN4JvnntgTo8hzG7fejyT8h/n+NfU7Eb+vaqOraZa61ZS2t3ClzbSqVeJxkN/+qvl86yelm1Fraa2fbyIqU/aRsfFmMZ4wOx9aK7H4i/Du48D6izjMulyHdDPJ/rFyT8re4x+WK49iWPIwR+tfgeLwlfBVPZVVZroeTKPI+USiiiuV7khRU9jcpa3aSvDFeBOWtpuUZe+7+77H1r1Kw+FGj+N9KGo+Gb9rUvw9rcAkIcZK7h8x6/TBr08Dl9XHKSoSTa6Pf5GqhJq8Dyaiuq8Q/DHxH4akbzrB5oFGRPauGBGfz/PmuWIK8FQpHBA6/j71y4jDYjCy5ayafVPf5ktSXxbiUUUVyvcgKKKKQBTlOCpU7TyCfYim0VV5JqUOgHt3wN+IW0L4dv5AJF/49JD/F6r/X8a9wRs84xnnFfE9tdS2U8c8EvlTxsHjf8AuEfx/h/WvrL4deK18X+Gba9xtnX93On91wAf1BB/4FX7JwpnTxcHhq28dEelh58y5ex1id6dTV6H606v0hXtqdIUUUVQBRRRQAUUUUAFFFFABRRRQAUUUUAFFFFABRRRQAUUUUAFFFFABRRRQAUUUUAFFFFABRRRQAUUUUAFFFFABRRRQAUUUUAFFFFABRRRQAUUUUAFFFFABRRRQAUUUUAMb71eFftq2Yu/2efEL/8APGW0l/K5jH9a91krzP8AaK0oa58EvGdoe2lzTf8AfCmT/wBkrWl/FibUJWqxPyVXoD7AfkNv9KWkB3c+vNLX2Z98ndXCiiigYUUUUAFFFFABRRRQAUUUUAFFFFAACy7iv3ivH5gH+dfop+wH4ZTSfg7c6qy/NqmoSSI3/TKPCL/48r1+diDcwX+8Qv5kV+rv7MmkDQfgD4Htx/y106O7/wC/w83/ANnryMxny0rd2eLm0+Wil3Z6rDnaQTk5NS0yM5B+tPr54+UCiiigAooooAKKKKACiiigAooooAKKKKACiiigAooooAKKKKACiiigAooooAKKKKACiiigAooooA+W/wDgoH4aOq/CXTdVSLfJpepxMz+kbhgf/HxFX51ocovoBgfTt+lfq9+1Ron9v/ADxpbf887E3P8A36YS/wDslflDncS3975vz5/rX0WXztQa8z6zKp3ouPmfRn7Btl9r+O8cna3064l/Pan/ALPX6Sg5U/71fAn/AATs0f7R498T6p/z62Edt/39lDf+0K++4juB+teZj3eun5HkZm7YixKo4p1NTofrSk1wHlbi0UUUAFFFFABRRRQAUUUUAFFFFABRRRQAUUUUAFFFFABRRRQAUUUUAFFFFABRRRQAUUUUAFFFFABRRRQAUUUUAFFFFABRRRQAUUUUAFFFFABRRRQAUUUUAFFFFABRRRQAUUUUAFFFFABRRRQAUUUUAFFFFABRRRQAUUUUAMY4NYnirxNZeFNJkv76XyokHAH3nPoPeteV9j57bSfyr5y+P3iCa+8Wxaasuy3sVVtvq5Gc/kRXzmd5ksswcq/2tkRUlyRuZ+v/ABu8R6vdO9hcf2ZZn7kYVd+PVie//wBasb/haPin/oOXbe+5W/lXLnPf73ekr8Kq5rj5TcpVZJvopWXyR5rqTbujqk+KXiwDI1ufH+1tz+tPX4teLcf8hqX/AMh1yVFZ/wBpY3/n9P8A8DD2lQ7FPi54vUca1L/37jb/ANlNPX4yeMIxj+2m/wCBQx//ABFcXRT/ALUx62rT/wDA5fpoLnqHbj40+MR01v8A8gw/1SnD42+MlH/IXD+/kxf0SuGoo/tbHr/l9P8A8DkHtqiNvxL4y1fxZPbS6re+dLBkQ/Kq89+gHrWIFCqAv3R0/OiivPqVJ1pOpUbcnu223971M23LVhSHllO0synI29RS0VEeZPmj0EbsXjrX4Ikii1e+RFGAquy49uKVvG/iI9da1D/wJkWsGiu1Y3FNaVZLyW3yNVOysbbeMtfc5Os6gf8At8kqNvFuvHrrOoZ/6/JKyKKTxeJe9Rv13+YnM2I/F+vQuHXWr/cOzXjgfmePwruPCHxz1TS7hYdY/wCJlYNw0qqoki/LqPf615fQPvV1YTNcZhaqqRqbBGrODuj7Q0DWLTXtNivbJ98Ew3K1aR6ivCv2c9TmNxq2nH/j32rOP948H9AK90AGW9c8/lX71lONlmODjWl8T3PVhJzipMevSnU1DkU6veKCiiigAooooAKKKKACiiigAooooAKKKKACiiigAooooAKKKKACiiigAooooAKKKKACiiigAooooAKKKKACiiigAooooAKKKKACiiigAooooAKKKKACiiigAooooAKKKKACiiigAooooAKKKKACiiigAooooAKKKKAGnv8AhX50/wDBQ7/kt2lf9gGD/wBKLiv0WPf8K/On/god/wAlu0r/ALAMH/pRcUDR+jFFFFAgrzX9pP8A5N5+J/8A2K2qf+kklelV5r+0n/ybz8T/APsVtU/9JJKAPR4f9WKfTIf9WKfQAUUUUAFFFFABRRRQAUUUUAFFFFABRRRQAUUUUAFFFFABRRRQAUUUUAFFFFABRRRQAUUUUAFFFFABRRRQAUUUUAFFFFABRRRQAUUUUAFFFFABRRRQAUUUUAFFFFABRRRQAUUUUAFFFFABRRRQAUUUUAFFFFABRRRQAUUUUAZOu6Va67ZS2N7EJreVcMjd/p7ivl74i/Dm68DagyqfN0+c5huD94cn5T7ivrFyN/J5xWXrej2fiOwmsr2ETwSLgq3Y+o9xXymd5JSzWi3tNbPt5GdSmqq03R8Z9fmxhm5Y+p9aK6vx/wCALrwRqZhdvPspeYLo/eIyeG9+K5UncSxGGPX3PrX4HiMPUwtWVKsrSjo0eVJOLsxK2vCXi2/8G6st/ZMMKAJY2+66/wC1/T3rFoooV6mGqxrUt0VB8jufX/hDxdYeMdLS+s2DZGJIif3iNgEgj8RVTxF8PdB8Rlje6fEJ3AH2iL5ZR/wKvmjwh4vv/BerLfWbHy+FljP3GX/a/pX1L4T8U2fi/S472zfKH5ZF7o+ASp9+QfoRX7Xk+bYfO6LpYiF5Ldd/M9GnOFTc8j8R/s7zDe+kXyuAOIbpNpP/AG0Fea674K1zw4W+36dPAidZkG5PwavsJBtyOvNNliWbKsAVI5yuQajGcH4HELnovll3FPDxlsfEjEtg4xx/e3ZpK+qPEPwg8Na8zsbH7JMw5mtflJPqR3ry/wASfs96rZb5NKuU1KIDiJiI5P1+U9vevhMfwrmGETlSanDrbc5pUJpWR5PRWhqnh3VNAlK6jY3Vnj+Joyo/+v8AUcVSJMeCBgnp718dKjOnJwcXG3R7r1OZprRjOgYt93H619A/s5Wk8Xh7UJZSPJkuAqD3Cg/1ryfwN8PNT8a6iqxK0FojfvLs9EHcL/tEY/Svqfw9o1p4f0uHT7NBHbW6hEUdfx985r9G4Qyuv9Y+vT+FKyO2hTt7xoxZ2nPUk5qQ9KRaXNfsiVlY7WLRRRTEFFFFABRRRQAUUUUAFFFFABRRRQAUUUUAFFFFABRRRQAUUUUAFFFFABRRRQAUUUUAFFFFABRRRQAUUUUAFFFFABRRRQAUUUUAFFFFABRRRQAUUUUAFFFFABRRRQBE45FZ2v6ZFrOj31jccwXNvJBIP9lhg/pmtJ+h+lQTKGUbuhG0/iRSi+XXzGnZp9j8WtSsptN1G5s7j/XWzmF/99eG/wDHg1V69M/aW8Mt4U+OvjKxP3ZL97xPpPib/wBqGvM6+1py54qR9/Sn7SCl3CiiitDUKKKKACiiigAooooAKKKKACiiigBRyrexDflk1+x/w3sf7N+H3hqz/wCffTbaH/vmNR/SvxwRNzg/56iv2h8NjGgacP8Ap3j/APQRXh5n9k+fzfaBqr0paRelLXhnzQUUUUAFFFFABRRRQAUUUUAFFFFABRRRQAUUUUAFFFFABRRRQAUUUUAFFFFABRRRQAUUUUAFFFFAHJ/FOx/tP4c+KbX/AJ76Xcxf99ROv9a/HQn74ZvlUZ2+9fs94pG/w9qS/wDTtJ/6DX4xBQHIZvlyx2+4yP5Ma9zLZWUj6TKNFOXY+9v+CdXh82XgLxPrUq7GvdRjtl+kcYb/ANrV9dRgBQPTj8uK8a/Y+8MHwt+z/wCGInXbLeRtft7iVt6f+OFK9n9K8vEO9WT8zxcVPnrSl5j16UtIvSlrnOUKKKKACiiigAooooAKKKKACiiigAoopM0ALRRRQAUUUmaAFopM0tABRRSZoAWiiigAooooAKKKKACiiigAooooAKKKKACiiigAooooAKKKKACiiigAooooAKKKKACiiigAooooAKKKKACiiigAooooAKKKKACiiigAooooAKKKKAK8i/N9QMfhXhfx48CTS3f9v2cQmiKhLlP7uCcN+or3h2+b6DNQSqJVIIDqwwUPSvDzXL6eaUHhZuzeqYTjzxsfEmS3J+93PrRX0x4k+B3h/X7l54xLps79Ws2wCfUiuXl/ZpBb93rpRB03Wu4n3J3DmvyDEcI5lCfue8u/u6/fqec6E07I8Por27/hmdu/iD/yT/8As6cv7NIxzr/P/Xp/9nXJLhjNr/wm/nFfhzIh0Kh4fS4Ne4/8M0Ieuvvn/ZtP/s6cP2aYsc69J/4C/wD2dWuGc3t/B/8AJolexqHhdFe5T/s4W1vAzya5MVQF2xCF4A/3jXid4kcV5PHEzPEjlVdl2kgHrXk47KsVlqUsYrX2V0/xWgpUnBXZDRRRXk69Tn3Ciui8CeFl8YeJLfTZTItu+WkaP0H/AAE/zr2Nf2dvD7Di+1FPbeg/mlfQ4DIsZmdBzpR0ubwpTlqj56or6HH7OOhEcX+ofiYz/wCyUx/2cdFH3NRv1H1T/AV6P+qOZvXl/wDJrfgW6NS5890V9An9nHSc8apej67DTG/Zt01zldXulHuiGj/VHM19j/ycXsah4DSiNpcIkfmFzt2f3j2Fe/p+zhpC8TatfSDOcIsaj/0E11XhT4UeH/C84nt4WubodJ7gDcB6cAcfh3rrw3COPnUSraQ663/HqXHDSbvPYzPgx4Fm8J6HLcXwCahelXkT+4i9F/U16SiYGR0yT+dIigZxtxn+GpK/YMFg6eX0YUKeyVjujFRVkOXpS01TkU6vRGFFFFMAooooAKKKKACiiigAooooAKKKKACiiigAooooAKKKKACiiigAooooAKKKKACiiigAooooAKKKKACiiigAooooAKKKKACiiigAooooAKKKKACiiigAooooAKKKKACiiigAooooAKKKKACiiigAooooAKKKKAGnv+FfnT/wUO/5LdpX/YBg/wDSi4r9Fj3/AAr86f8Agod/yW7Sv+wDB/6UXFA0foxRRRQIK81/aT/5N5+J/wD2K2qf+kklelV5r+0n/wAm8/E//sVtU/8ASSSgD0eH/Vin0yH/AFYp9ABRRRQAUUUUAFFFFABRRRQAUUUUAFFFFABRRRQAUUUUAFFFFABRRRQAUUUUAFFFFABRRRQAUUUUAFFFFABRRRQAUUUUAFFFFABRRRQAUUUUAFFFFABRRRQAUUUUAFFFFABRRRQAUUUUAFFFFABRRRQAUUUUAFFFFABRRRQAUlLRQBi+I9CsvEuny2F/CJYpF4B7H1HuK+WPHnga78D6o1vPma1lP7i7P3mGTjd719euRuA9qxfE/huy8VaZLYX8AnhkGOex9fwr5LPsjp5pS5l8a2MKtNVVpuj44JLEswwx5J9fekrovG/gq98EaibW4DS2xOYLztID0J/l+Fc8wKkhgobvs71+C4ihUwlWVKt8UdGea04uzEroPBfi+98F6ut5aZlR/lntm+5Kg/qMnFc/RRQr1MNVjWo7oqEuR3PsTwj4nsfFulJqFjIJI3OCD95GwMq3vyPwxW/mvj3wV41vfBWqrcW2JYJOJ7Zukq/4jt9a+pfCXiSy8VaPHqFlKXiY4IYYdWxyre/I/Sv3fIc8p5pT5JfHHf1PRp1faG+tLTVORTq+wNirdW8dypSWNZEI5VhkH8Kw28D+H5JPMbRLKSQHOfsyg/XmukbrSVyzoU5yvKNwI7WCO3iCRII416IoAA/Kp6RelLXQkktACiiiqAKKKKACiiigAooooAKKKKACiiigAooooAKKKKACiiigAooooAKKKKACiiigAooooAKKKKACiiigAooooAKKKKACiiigAooooAKKKKACiiigAooooAKKKKACiiigAooooAKilAI5OFIIJ+tS0UAfnv8A8FDvCf8AZfxC0XxHHH5cWo2Hkyf7UsTnn/vmRPyr5QcYYj+IEqfqDj+lfpP+3X4I/wCEq+C02oRRhrzRrhLtG7hGPluPwDh/+2dfmuTuJPTJzj+X6Yr6XAz9pT5ex9hl8/aYbl7BRRRXpLY9Zu4UUUUxBRRRQAUUUUAFFFFABRRRQA6MKGye/wAv6E/+y1+zPgy5F34U0icdJLSJ/wA0Br8Yjk8D2z/u9/1C1+vfwH1Ua38GfBV5/FJo9qH/AN4RKG/UGvDzHoeBm+0Tvl6UtIvSlrwz5kKKKKACiiigAooooAKKKKACiiigAooooAKKKKACiiigAooooAKKKKACiiigAooooAKKKKACiiigDnfHd2LDwhrl0f8AlhYTyf8AfKFv6V+PPh/SJ9e1/T9Ms4vOuLy5W3iX/pqzAIfzNfrL8ftXGh/BnxtefxJo9yq/77Rsq/qa/Pz9jTwS3ir456PPLGHt9Iia+m7fNGAqf+RSh/CvYwUuSlNnv5dL2dGpI/THw1o8Ph/QdN0u3GLeytoraMeiogUfoBWnjANRwZKcjB7getTV49+bU8Fu7uFFFFAgooooAKKKKACiiigBrdaSlbrVS6uobQSSzSrHGibmZ3wqjn5m9Bx1oAsO2DihTkdK+fviT+2h8PfAgkhtL2TxLqUfHkaThkDehlbC/gNx9q+aPHf7fPjnxBI8Xh63tfDtuTw3k/aLgfVmBUfggrqp4SrW1jsdtHBVq2sdj9EbmVIUZ3cIqjJbIGB65PFee+Iv2gfhz4RMv9oeNNKR04aOOYTyqfQpEC1flz4q+I/inxzMZNd8QX2rMW3EXd0+wD0Cg4HfgY+lc4WDFiCSCe+ePpmvQhlsvtysetTyn/n5Ox+kWt/t4/DDTXP2a51TVMDg2lky5/77K/qO9cpe/wDBRfwxFn7J4W1a4HYySxJ+eC2K+B6K6Y5fRTs3c6/7MorS9z7cl/4KP22SU8CTuM9W1UKfyENPj/4KN2bY83wNPGv+xqSsfyMYr4gorT6lQX2bmiy3DdY3PvrT/wDgoj4SOPtvhvWbfPeLy5AP1X+Vddo37dPwu1OUC4vb/SVbjN3ZsRn1/dhjX5r0VLwFF+RnPK6D1Wh+ufhr44/D/wAWyKumeLNKuJHOFhFyquf+Athv0rvEdZVDKQ6nkEHgivxQU8sOWBGNq9c+tdZ4S+K/jLwK6nQvEmp6cFx+7jlOwn3Q/Ie3LVzTy2P/AC7kcc8p/wCfcj9hl6HjFKd3pX57eAv+CgXi7Q/Lg8S6Pba5br9+aBfIuCPX5QUP/AVx719L/DX9rb4efEV4bddYGi6lIdq2eqMIGc46I33XPOMcH26V5tTDVKO+qPMq4GvR1lG67nuqA45pc1BbSrLCGV94Pf8A/VU+Aa5Tg9RaKKKACiiigAooooAKKKKACiiigAooooAKKKKACiiigAooooAKKKKACiiigAooooAKKKKACiiigAooooAKKKKACiiigAooooAKKKKACiiigAooooAKKKKACkPSkbrUbFckN04B/PipYHD/ABk8Rnw94JvDH/x83GLeH/eb/wCtur5XGDkr0PT6dB+gFes/tBeIBfeIbbTFbMdmgeX/AHyT/TbXk2MYA6dq/BOKcZ9cx7o/yaHnYiVpWCkPHI69KWjA3Z/i4x9M8/qVr49KU7OHexzx1k2e5/s76B5cWo6tLguzC3j+gAZv5rXtq46Dsf8AP9K5z4eaEfDvhHT7Fv8AWLEGk/325b9Sa6UcCv6MyXBrBYGnSe9tT1ofAh69KWmoc5p1fQlhRRRQAlLRRQAUUUUAFFFFABRRRQAUUUUAFFFFABRRRQAUUUUAFFFFABRRRQAUUUUAFFFFABRRRQAUUUUAFFFFABRRRQAUUUUAFFFFABRRRQAUUUUAFFFFABRRRQAUUUUAFFFFABRRRQAUUUUAFFFFABRRRQAUUUUAFFFFABRRRQAUUUUAFFFFADT3/Cvzp/4KHf8AJbtK/wCwDB/6UXFfose/4V+dP/BQ7/kt2lf9gGD/ANKLigaP0YooooEFea/tJ/8AJvPxP/7FbVP/AEkkr0qvNf2k/wDk3n4n/wDYrap/6SSUAejw/wCrFPpkP+rFPoAKKKKACiiigAooooAKKKKACiiigAooooAKKKKACiiigAooooAKKKKACiiigAooooAKKKKACiiigAooooAKKKKACiiigAooooAKKKKACiiigAooooAKKKKACiiigAooooAKKKKACiiigAooooAKKKKACiiigAooooAKKKKACiiigAooooA57xb4YtPFmmtZXkW4MPkkH3o2/vLXyv4z8HXvgnVmtruISxMcpOvSQHoR/nrmvsVuT+Fc74w8JWPjHTHs7xN27/VyD70bf3lr43P8ipZpS9oo3nHYwq0lNXW58fn7zAdAeKK2/F3hK98H6rLZXcY2D5o5l+7Ip6MPyx9QaxADjltw7ewr8Jr0amHqSpVlaS3PNd76hXR+B/G174H1eO6twJLWQhbiE/xoO/4ZNc5SjB4/iq8NiKmErRrUt0VCXI7n2b4d1208R6XFqFjIJbaYblcd61M9K8O/Zx1aaaHWLFuYomSZP94jB/RVr3BQMHHqa/ofKMZLMMFCtL4nuepCXNFSHqMA/WnU1elOr3iwooooAKKKKACiiigAooooAKKKKACiiigAooooAKKKKACiiigAooooAKKKKACiiigAooooAKKKKACiiigAooooAKKKKACiiigAooooAKKKKACiiigAooooAKKKKACiiigAooooAKKKKACiiigDH8T6Ja+JNC1PSr5d1ne2sltKvqjgq36Gvxz8VeHbnwj4l1TRb1Al3YXL20uOhZDtJ/Sv2cmKqxzyNvI/z9a/PP8Ab5+G/wDwj3xEs/FVsgS01u3KTj1uIsAn/vkJ+VengKnJJrue1llf2VRx7ny3RQerZ67iT+dFfSLY+stYKKKKYgooooAKKKKACiiigAooooARyRG+O4I/8dP9M1+nf7FWvjXfgBosZ/12nz3FnJ+EhZP/ABx0r8xa+3P+CdHipWtPFvhyWTAiZNQiU/7QCSH/AMcjry8fDnot9meRmkOfD37M+216UtRxfcGevf696kr5s+RCiiigAooooAKKKKACiiigAooooAKKKKACiiigAooooAKKKKACiiigAooooAKKKKACiiigAooprdaAPn79uPxEuh/s/a1Dv8t9Qmt7RG+sm9//AByN64v/AIJ++BDo/gTU/E80ey41m7aOE+sMRIz/AN/DL+VZf7fF5c+JtZ8BeBNNPnX2oXJuTB6Fj5MZ/HfKf+AV9R/D/wAK2vgbwdo+hWQxb2Nulup/vbQAW/E5P412up7PD8vc9N1PZYXl/mOigIZdw6HB/SpccYpkZzn60/PFcVraHmWsLRRRQAUUUUAFFFNPWgCNyAffFVry6itIWknfyowCWcnaFHck9h71wfxh+N3hj4MaYLzXL0i6mX/RbCAbp7hhnhVHb1J4Ffnr8a/2pPFvxkmktjcjQ9B3futNt5MROM/8tZRxLn0HGQRXZh8LUru/Q78NgqmJd+h9XfGP9uHw14EluNM8Lwr4m1hPlLrJttEbpy4BMhGOi47c18X/ABM+PPjP4rXTnX9ZmNiWyNPsmaG3QcnAQZPfqxLe+MV58Rg/d25/hK7cfhRXv08LTpLTc+nw+Bp0LS6g2CchdqnoOen40UUV2R0O9hRRRTAKKKKACiiigAooooAKKKKACjqCN20d93Ib2x6+9FFAHqXwx/aT8efCmaFNM1d7rTUwTpmoP9ogK/3RyPLPH8JU/XpX2x8G/wBsvwd8SZYNO1Jj4a1qXAFveP8AuZW4/wBXIQDn2YA/oT+atNx833UkU8FWOMe4NcFfCU62q3PPxOBp1ldbn7ZQuHTcuCp6EHP61IrZr8xvgf8Ate+KfhXNFpuqM/iHw1naba5mAmtxxzFMeB0+43BxwVJyf0D+GvxT8O/FbQYtV8PX63kW0eZGwKywHHKup5VuRwfY8ggnwa+FqUd9j5fE4OphmubY7lelLUMA2x4yWweC3epq40cQUUUUwCiiigAooooAKKKKACiiigAooooAKKKKACiiigAooooAKKKKACiiigAooooAKKKKACiiigAooooAKKKKACiiigAooooAKKKKACiiigBjjNU9QuI7G0luJjhIkaRvoBzVuQ4IrzT47+Iv7F8HPbJJtnvn8lR/s/x/pXmZhilg8NUrv7KuTKVos+efEOqya3rd7fy/fuJWf8M4X9AKzqVuGK7t23gH27fpSV/NFWftKjn3PIvfUK6n4ZaD/wAJF420y3bmCNzPL9F5H61yxxjP8Ve4/s7aB5aajqsmC5It4wfbDN/Na9vIsI8bjqdKWy1NaELyue4Q/cI9DgfSpaji+6frUlf0clyqyPUCiiimAUUUUAFFFNyBQAxuuaQcNkDjFcx4t+IOi+EFY31wPNxuEEY3SHqM7fTjrXini3486trIeDSl/sy2IwJQu6U/j/AOnNfM5ln2Cy28akry7Gc6kKerPd9b8X6L4eB/tHUYbMkbgrsdxHrgc9j+VYNt8YfCU0wjXW4wWOAZY5FU+2WFfLc08lzK8s0hllc5Z2feWPqW70i9K+Aq8a4rn/dQio9b7nN9aXQ+1bG8hvofNt5RNGx4cMCD9MVbA6Gvlb4XePrjwhrsFvJJu0q7fbNH/cY8B/5D8K+pYZRLErqcqwyD6ivv8mzanm9DnjZNb22+R006imiUDGfrT6jQ5H41JX02vU1YUUUUCCiiigAooooAKKKKACiiigAooooAKKKKACiiigAooooAKKKKACiiigAooooAKKKKACiiigAooooAKKKKACiiigAooooAKKKKACiiigAooooAKKKKACiiigAooooAKKKKACiiigAooooAKKKKAGnv+FfnT/wUO/5LdpX/AGAYP/Si4r9Fj3/Cvzp/4KHf8lu0r/sAwf8ApRcUDR+jFFFFAgrzX9pP/k3n4n/9itqn/pJJXpVea/tJ/wDJvPxP/wCxW1T/ANJJKAPR4f8AVin0yH/Vin0AFFFFABRRRQAUUUUAFFFFABRRRQAUUUUAFFFFABRRRQAUUUUAFFFFABRRRQAUUUUAFFFFABRRRQAUUUUAFFFFABRRRQAUUUUAFFFFABRRRQAUUUUAFFFFABRRRQAUUUUAFFFFABRRRQAUUUUAFFFFABRRRQAUUUUAFFFFABRRRQAUUUUAFFFFAHM+NvB9j4x0x7O8QliP3Ui/eib+8v8AWvljxV4VvvCGqTWV7GCgOEnX7sq9mH6j6g19lt1rD8TeF9O8U2RttRtEuoj/AHxyp9V96+Lz7h+lmsedfGtjGrT9orHxvgqAu7cBwKUHawO3JXJEn9z/APXXt2rfs5RzSk6fq5jTsJo9zAe53D+VavhL4BWGj38d5qd3/aUkXKQlNsQPrjJ5/wDrV+a0+FsynXUJwtHq+5xRw9ROz2LXwG8JSaH4bkvbmPyri/ZXEf8AdQcgfmSa9TVQox7k/rmmQRrFGqKoUAcKOgqWv2rAYOOBoQoxd0lY9GK5YpDl6UtNXkU6vUKCiiigAooooAKKKKACiiigAooooAKKKKACiiigAooooAKKKKACiiigAooooAKKKKACiiigAooooAKKKKACiiigAooooAKKKKACiiigAooooAKKKKACiiigAooooAKKKKACiiigAooooAKKKKAI2GT+FeR/tNfDAfFb4S6ppUMfmanb/wCm2B/6bxgkL/wNdyf8Cr11uv4VXmUO+3Oe4H06/wAxVQnyzT7FwlyVIz7H4pFCjYIwQAD9QMZ/Sivev2yvhH/wrf4pXF9p8Ii0jXg15Cw/gkyTPH+Y3f8AAq8EBzyDxgHb6DAwPyxX2FKftIKfc+9o1PbQVTuLRRRWxqFFFFABRRRQAUUUUAFFFFABXsv7I/jlfAnxz0KaaTZZ6kW0yf6Sfc/8iLFXjVS2txLZ3MVxE/lyROrpJ/cYHI/MhaxqR56ckZ1qftINeR+1tuu1Dzu5JzU1cD8EPH8fxM+GHh/xCrZlubZVuB/dmX5XH/fQP513eeK+OkuV2PgJR5XYfRRRSJCiiigAooooAKKKKACiiigAooooAKKKKACiiigAooooAKKKKACiiigAooooAKKKKAGFfmzVeYjcpJwQCR/X+YqwW+bFcN8YPFkngbwDq+rWyedqIh8ixgC7mmupDsgQD+I+YycdgGNHVFRvzK54Z8P9GHxe/ap8UeN5V+0aN4V26Tpzes4GJP8AvktIf+BV9TQjgHIPuDnI7fpiuE+CHw7i+F3w703RMh70Az30wOfMuXwZCD3APyj2UDtXoNaVJc7S7GtaanKy2QijGfrUlMHAp9ZmLCiiigQ1utJSt1qJivIIGDjcT0x2oAZIAznnHAyAOSOcc184/tJftY6Z8J0m0Tw+I9X8WMNrRscwWXX55D3bjhc+nI6NzX7V37WH/CGm78I+EbjfrpUx3moxMoFmOcqg6l8Yy38AIPevmz4Rfsx+OPjZcDVABpGkzOZW1XUNx87PUxj70x77/lB9a9Khh0kqlXY9fDYRKKrVvhPLvFHivVvGmt3esavqU+oX853SzyNliP7oH8I64HH0GcDp/AvwH8d/EhkbQPDd1cW7Di5mxHEPrIxC/huz7V9+fCv9kPwD8NzDO+np4g1dcFr7Uo9yqfVIzlVOc9SW569Me5RIkcW1FEadgORjH6VvPH8rtR2OyrmkYq1CJ8F+Dv8Agnj4i1ERy+JPENlpSNy0NmrXLD6k7QD9GNesaN/wT7+HtkUe/v8AWNTdeoe4VEb8FXI7/wAVfT4HGA2fwpyq2PvVxTxdaWvNY8yePxFTeVvI8Otf2NPhFbkf8Ur5pH8Ul9dHP4GTFXn/AGR/hLIm0+ELUDplZplP5h69lI9aM+9c/tqj3kc3t6/854HqP7E3wlv4mWLQriykPSW3v5yR+DOV/SuB13/gnb4Vugx0nxLrFjIRwt1HHcRj8FCH9a+uuT0NGcdTWkMRWhqpGsMXXp7TPzk8Y/sEfEDQlZ9IutP1+IdEhmNvKR/uvtX/AMeNeCeKfBOv+B742evaPf6RODtxPGUDD1HHzDOeRkcdeK/ZRhk9f0rL1/w/pfiKwez1XT7fUrR+GguY1dG+oau6GYTXx6nfRzWon78b+Z+MRBVmGMYPB9feiv0A+K37BnhzxGJr3wbcHw1qTZP2Ni8lm567QfvRjntkf7PWvi/4jfCfxP8ACnVm0/xFpjaezcQTRoJbebk52ycencA+1erSxVKqvd3PdoYyniNErM4+ihiCxYE7W5Cnt7Ciu07mraBRRRQIKKKKACiiigArpPAPxC1/4a+I7fWfD2ovp13EeWUApKP7kgPDKf8Aa6dRzXN0UvdacZ7MOSMk1Pqfp5+zz+05ovxs05LSdV0rxPCha40t2J3jH34CeWXOevPXsM17rE2Ywd2//a9a/FnSdVu9D1G31Cxu5bO7tXEsUsLbXDdtp/mO4r9E/wBl/wDaktvizaL4f8QPFa+LYU4IHlLeDH3kH8Ldcr6YPevm8Vg3S96Gx8tjcA6N5w2PphDkUuaigPykdcHGfWpcCvLWx4fqLRRRTAKKKKACiiigAooooAKKKKACiiigAooooAKKKKACiiigAooooAKKKKACiiigAooooAKKKKACiiigAooooAKKKKACiiigAooooAhk4xjqcCvnH9oDWjeeLobJfuWcKlP+uhLbv0xX0ZL80gX8/pzXzJ8dLN7X4h3UrcrdQxSp9Nuz+aGvg+L5yjl7S6tGVb4DzwYCLt+6RxRSt1pK/DHe7ueSKMAE/wAXGPpnn9StfXfw70H/AIR3wfptiw/erGHk/wB9uW/Umvmv4beHz4i8aaZblN0MUnnzH2XBH619bxgINoG0Cv1fgnCfHin6HoYaOjZJGMA/Wn01eRTq/V0rKx1hRSZqN+G4ycjGO1MBXNR5GeODjrXH+L/iZoXhBT9ru1muAMC2h5bvj6fWvFvFnxv1jXzLDYsNLtG4DJxIf+2nQ18tmWf4LLbxnLml2M5VIU9We4eK/iRofhJf9NvA8+MrBGN0hH+76cHmvFPGHxy1vXmkg00f2VbHgOBmVh657fSvN5GeRy8jF3blnJyWPqT3ptfluZcU43Gpwpe5HqcE8RKekdh80jzSGSVi8rcs7PuLH1NMoor4yU3N8zlzefc59eoUUU5UeRlSNXkdjgIP/Zf9r/61CjKTUYdQEWN5JUWP/WMQF+uRX2losbRaRZJIf3ghQN9dorxL4S/CO5e+j1fWoWijhOYLdz8xbg7m9/8ACveEHGcYJ6iv2nhHLquCoSq1/tO6PSw8OVc3cmXpTqavIp1fop0hRRRQAUUUUAFFFFABRRRQAUUUUAFFFFABRRRQAUUUUAFFFFABRRRQAUUUUAFFFFABRRRQAUUUUAFFFFABRRRQAUUUUAFFFFABRRRQAUUUUAFFFFABRRRQAUUUUAFFFFABRRRQAUUUUAFFFFABRRRQA09/wr86f+Ch3/JbtK/7AMH/AKUXFfose/4V+dP/AAUO/wCS3aV/2AYP/Si4oGj9GKKKKBBXmv7Sf/JvPxP/AOxW1T/0kkr0qvNf2k/+Tefif/2K2qf+kklAHo8P+rFPpkP+rFPoAKKKKACiiigAooooAKKKKACiiigAooooAKKKKACiiigAooooAKKKKACiiigAooooAKKKKACiiigAooooAKKKKACiiigAooooAKKKKACiiigAooooAKKKKACiiigAooooAKKKKACiiigAooooAKKKKACiiigAooooAKKKKACiiigAooooAKKKKACiiigBKWiigAooooAKKKKACiiigAooooAKKKKACiiigAooooAKKKKACiiigAooooAKKKKACiiigAooooAKKKKACiiigAooooAKKKKACiiigAooooAKKKKACiiigAooooAKKKKACiiigAooooAKKKKACiiigAooooAKKKKACiiigDyX9pD4RRfGT4bX+kIFXVoQLnTpc4KzLkhc9twyue2c/wANflPeWk2n3U1rcRNBNA7RPC4x5TBiGTHbaQVx2xjtX7WuAWPcgZxXwB+3P8Df+Ec16Lx1pERGn38mL8L0juOdsjexGB+FetgK7jJ05bM97LMU6UnTlsz5LooJyc8Y9F+6PXHtnP50V9Ckloj6eyjogooopgFFFFABRRRQAUUUUAFGeGDL8rDG6iigD7A/YC+KY0zWNS8D38wK3g+2WAPeVQBIn/AlVD/wCvvCMgnrn1PrxX4w+GfEN94T8Q6drGnSeReWVxHPDL6MD/hx/wADr9cvhL8QrH4peAdJ8SWBxHeRAyRf88pBw6fgc183j6Vp8/c+UzOhyTVTudjEMA/Wn0i9KWvLPFCiiigAooooAKKKKACiiigAooooAKKKKACiiigAooooAKKKKACiiigAooooAKKKKAIZAM8jPcj6dK891bTU8afECxEpWXSvDT/adrdJdRYfuyfaFG3fWZfSuz1q7e1hCwqJLmQhIYyfvPzjPtxk/wCyrUzw9pcei6YttG5lO5neZhzK7MWZz7kkk++apFIv2mPJGDnBIzn09ff1981ZpF6UtSSFFFFABRRRQBVm2q5YjsAcdTz0r5s/aa/aCvfDs0XgPwPG+peNtUBjxZje9qpyMqP+enXHp1r1D4z/ABEu/BthZ6boVo2p+L9YZrfSbBOjOB80sn/TOMEM317feXG+B/wEs/hjHdavqd0Na8Y6qfN1HVpR95jyUT/YBzjp9B0raCjD35/I6aajBc89+h5T8Av2LLHw6sPiDx6y65rbESDT5TvtoHJzlz/y2fJ53cA5r6ws4Vgh8tE8tUAVUxjaMDjjj8qlCjJOcinKwzgVNSrUqu8ialapWd5Ei9KMUi8inVktEYBRRRTAKKKKACiiigApMUtFADDWB4u8IaT4z0mXTta0+DUrCXhoLiLzFPvj19D2rfNM3g8GnFyi7xHFtO8T86v2hv2MdV8Apda/4QjuNX0Nfnls2Tzbm0HOTj/lqoGMHt+FfMX0O4epbcx/3j6//qr9q5kRmCMcA8ntkenv9K+MP2qf2QUure88X+BbQJdJ+9v9IthtWQc5eIdm9RXt4XHfYrfI+jwWY3tTr/I+I6KdIu2RgQVYHBB9e/8An2pte2r9T6G76hRRRTAKKKKACiiigAq3pWp3Wj6jBeWU81reQSpLDLEcMrg5G1v4W9PXpVSiokm1yy2Ye7Zxl1P0w/Za/aRtvjN4dOn6oxg8WWEY+1RKNomXOBKg7Z5BHqpr6Ci+52/Dp+FfjP4O8W6n4F8S6fr2kTi2v7GTzI5G6f7S/wC6w4b2xX6q/A74u6f8ZPAlnrdl+4uR+6u7Q9YJgoLIfwZWHswr5zGYX2MuZbHyOPwioNSjsz0dRgU6o48EE7duTk1JXm3ueQFFFFABRRRQAUUUUAFFFFABRRRQAUUUUAFFFFABRRRQAUUUUAFFFFABRRRQAUUUUAFFFFABRRRQAUUUUAFFFFABRRRQAUUUUAMYc1wHxW+Ho8b6YDblYtRtvngkbo3XKt7f416A3WmkYzXHicNTxdKVGrsxSXMrHxtf+ENa0i5eG40e6g2nG9I2ZD/u47f/AF60NH+GfiXXpQkGlyxB/wDltcAxIo9cnnPtX1q6AnoKci4Ffn9PgnDKrzSneK2XYw+rQ6nD/Dn4cW/gfT3AZZr6fHm3GOo9PfvXcjnPGOevrS/xUtffYbC0sHTVKkrJbG8YqKshv8VNJwc9qG2mQE8kdBXlHxV+Lg8NGTStJBn1THzyEZWIHPQfxNx07ZBrDH42jgaTq1+mwSfKrs6zxl8RNH8Gw5vJS9wy7kto/vuOQP5GvDfFfxo13xGJYLTOl2Z4EUR2y/i39K4O8vJ7+6luLiWSaeRtzvKdzE/Xv/kdqhr8WzTibGZg3ChPkh27nnVMROWiHNI0rM7ly5OWaQYJPr7/AFptFFfHNt7nNr1Ciinwwy3UywxK8jscBAN+f91fX3+lNKcmowhe4DKdHE80ipGvmOxwE7n/AHfevSfCfwL1bWWSfU5jplpnhfvzOPde1e3eFfh9onhLH2GyjEvU3D8uTx+VfZ5Zwvisc1KtFRh3e/yOqnh3LWWx4f4S+B2s62BLfsdLtDz+8G64I9h/WvavCXw50XwlEjWtor3A63E/MpOO9dai7c8YyaccCv1PLcgweXK9NOUure7OyNKFPYIxgH3NSU1OlOr6ZbGoUUUVQBRRRQAUUUUAFFFFABRRRQAUUUUAFFFFABRRRQAUUUUAFFFFABRRRQAUUUUAFFFFABRRRQAUUUUAFFFFABRRRQAUUUUAFFFFABRRRQAUUUUAFFFFABRRRQAUUUUAFFFFABRRRQAUUUUAFFFFABRRRQA09/wr86f+Ch3/ACW7Sv8AsAwf+lFxX6LHv+FfnT/wUO/5LdpX/YBg/wDSi4oGj9GKKKKBBXmv7Sf/ACbz8T/+xW1T/wBJJK9KrzX9pP8A5N5+J/8A2K2qf+kklAHo8P8AqxT6ZD/qxT6ACiiigAooooAKKKKACiiigAooooAKKKKACiiigAooooAKKKKACiiigAooooAKKKKACiiigAooooAKKKKACiiigAooooAKKKKACiiigAooooAKKKKACiiigAooooAKKKKACiiigCJjlsYpkjqmWdgFA5z0FZ3iPX7Lw1pk9/fXAgt4gCWP8h7mvm/x98W9T8XSSwwvNY6WeEgiOyRvZ29D6V8zmud4fKIN1HeT2RnOooK5614x+Nmj+HTJDZk6rdqPuQttRT6FvX2968yu/j74nuJi8ZtrKM8hPK3AexPevNE5HX/gOMBfYev1pa/I8bxRmOLnenP2aOJ15t3R7P4U/aEnN2kWu2sf2eRtourNcbPdh6V7jYXMN/aR3EMiyxSAMrr0YV8THJZcHaFyWPsa+hP2dtfkv/D97p0snmCzddh/2WHA/MGvruGs/r4qv9SxcuZtXT7m1Kq5uzPX16UdOabE25M+5H5HFE0gjRmYhVAyWPSv1BtJc0jrFIzzTcV55rnxv8N6JcvBvfUXThhaKrYPpyw5/wAah0v48eGdRlCSm708scB7mMAfmCa8aWcYD2ns3Vin2e5PNFaM9MjGBT+1ZulataarbGe0uo7qLON0TbhnAOPrz+taS9K9iE4zipQaa8titOgtFFFagFFFFABRRRQAUUUUAFFFFABRRRQAUUUUAFFFFABRRRQAUUUUAFFFFABRRRQAUUUUAFFFFABRRRQAUUUUAFFFFABRRRQAUUUUAFFFFABRRRQAUUUUAFFFFABRRRQAUUUUAFFFFABRRRQAUUUUAFFFFABRRRQAUUUUAFFFFABRRRQAUUUUAFFFFAEZ6/hXP+MPDFh408P6jouqQfabC8gaGWL1B6n6jgiugI+am5UGi7TTiCbUk10PyK+Nfwn1P4NeOr7QdQHnWww9pd/894D9xvrwVPuprgsFcAtuA4B9q/VP9pL4H2Xxu8HmyAih120DS6fdyDhH7o3+w/Q+4Wvy51nRL3w3qt1pmo20tnf2shimhn/1isD/ABe9fU4TERqx1+JH2eAxMcTHlfxIpUUUV3J3Vz0gooopgFFFFABRRRQAUUUUAG3vX0X+xp8d1+GnjJ/D+r3Yi8Paw4AaT7ltcnAWT6MAFP8AurXzpSoNzr0UL8zN329/y4IrGrT9tBwOevS9rTcO5+1tvh13g5UnIPrU9fJ37Gf7RaeOdGg8Ha9c7tfskxaz3H3rqAAcN/tgfptr6sQbUxknnOT1NfI1Iezk49j4etReHk4smQYFKOlC9KB0rMxWwtFFFAwooooAKKKKACiiigAooooAKKKKACiiigAooooAKKKKACiiigAqOQhQSemOfpTz09qrSEXR2D7o60AQQw+dcmdvuj5U/wB3/JNaAx2pEUIoUdqdQAUUUUAFFFFADW61k61fw6ZayXVxI8UcSFiUUszewUckngYHJLADnFax+9j2rLurNNSnRp1DxQnKp/tf5xQOO5yngrwdJBqN34p1lJG8R6igj2bg32G3BJjtkPQlcksw4Zmdhwa7uLGDjpnt0/CljOQTnOT+VOoBjh0paRelLQIKKKKACiiigAooooAKKKKACiiigApKWigBrdaryorMCQSRjG3qOf5GrDdaSgD4N/bO/ZpTQpLjx94Zs8WTyb9Ws4+kZP8Ay1j/ANk8b/pXx62erEMzcl16N7j2xjH0r9pdVsIdTt5rW5gFxbzQvG8bfddWGGU/UV+XH7T3wSk+CvxCltrWKY6BfhrnTiOnl/8ALSE+6nn6MK97A4rmXs30Pp8txUZL2dTdbHkFFBGD97eMAhvYgEfpiivZWiPeV18W4UUUUwCiiigAooooAK9a/Zr+NVz8F/iBBdySu2g3pW31G2XptJwsn1U5/AtXktKNvG75gCAV+vesJw5ouPcyqU/aQcO5+02lXtvf2MNzbSJNbzKJI5E6MpGQR7Y6e2KvHvXx/wDsGfGMeIPDMngjVJR/aWkoZLQ4/wBZbE4Zf+AEA/8AAq+vIgVBB9f8/rmvk6sPZzcex8NiKPsZuHYlTpQBSr0payOdaIKKKKBhRRRQAUUUUAFFFFABRRRQAUUUUAFFFFABRRRQAUUUUAFFFFABRRRQAUUUUAFFFFABRRRQAUUUUAFFFFABRRRQAUUUUAFFFFADG6/hTc4xT261DIe/HHP49qzk4x96QHF/Ffxuvgzw/I8Zzf3CmO3T37t/wHr+NfLNxNJcTyTTSedLIdzy/wB8/wB78a7X4x+Ij4j8aXMSsPslpiFAO+Mkn/vomuGOdxO3aCeK/AuJsylj8b7OPwx2PPrVLtxCiigg7WI+UKMs3t6V8h8Wpy7BUkFtNeTpFbwyXEzcCKMb2f2VfX3ruPAHwov/ABo63M4Wx0zged/E3f5ffmvoHwt4I0fwhCEsLRIpCMPPJ/rH9ya+yynhrE5japVSjB7N7/I6adBz1lseK+EvgNqWshZ9UJ0q1IBEIO6fHof7pr2fwx4E0XwjEosLGKKQDBnbl2PqT3rpVUBeuR2PrTjiv1rLcjweWr92uaXVvdnZGlCGqCLJU5HIP51LTENOJxX0aNfQWiiimAUUUUAFFFFABRRRQAUUUUAFFFFABRRRQAUUUUAFFFFABRRRQAUUUUAFFFFABRRRQAUUUUAFFFFABRRRQAUUUUAFFFFABRRRQAUUUUAFFFFABRRRQAUUUUAFFFFABRRRQAUUUUAFFFFABRRRQAUUUUAFFFFABRRRQA09/wAK/On/AIKHf8lu0r/sAwf+lFxX6LHv+FfnT/wUO/5LdpX/AGAYP/Si4oGj9GKKKKBBXmv7Sf8Aybz8T/8AsVtU/wDSSSvSq81/aT/5N5+J/wD2K2qf+kklAHo8P+rFPpkP+rFPoAKKKKACiiigAooooAKKKKACiiigAooooAKKKKACiiigAooooAKKKKACiiigAooooAKKKKACiiigAooooAKKKKACiiigAooooAKKKKACiiigAooooAKKKKACiiigAooooAY4zWbq2pW2jWUt7cyCKCFSzu38I9vc1ekcA4+mfxr55+OvjttT1NtBtj/odswE/wDtP/d/lXz+cZlTyvDyry+LZEVJckbnJfETx9c+NtTeYjyrCI4toD94jJwx9zzXKEbTtzlh19jQ27cd3yvnlP7vt+WPzpK/nnE4mpi6sq1XeTuzypS5ncKKDxyw3L6e9dR4Q+HGt+Mpv9EgW3ts7WnkOFT3/wBo4I4ow2FrYuooUIXbHBc7scykbysEij8x3IXb/e9B+dfTfwd8FyeFPDjvdrsv7w+ZIn9wYAC/p+tWPAvwp0jwegnCC91Lb811IMfgB2HtXcoxwN2Mn+7X7Bw/w7/Zsli8TK89rdvI9ClR9m7jQMHdt3Z6Y/KvGfjx47ayjXw9ZyKGlUNdP/dXJwv6V6n4m1238OaReajcNiOCMnHqew/E/wAq+QtX1afXtTuNRuX8yW5cybvbsPw6fhWnFmb/AFLD+wpfxJ7enUK9TkVu5Uzk5xjPf196SiivxG1tjzEaGjeINR8PXP2jTblraZcEkcKR/tf3h7V7j4A+OtpqxhsNZVbK7f5VuekMh9h2PtXz9SEAgg5ZT1Vev1r38tzrF5ZUj7OXNDqjalU9mz7egcOgIYMpGQw6H3qTqK+b/hd8W5vDlxBperySS6ZJgRzP1g7fN/snH86+ibSWOeFJInDROAybemPav3HK81o5pR5oO0uq7HpQqKepOi7QR71LUY6VJX0BbCiiigQUUUUAFFFFABRRRQAUUUUAFFFFABRRRQAUUUUAFFFFABRRRQAUUUUAFFFFABRRRQAUUUUAFFFFABRRRQAUUUUAFFFFABRRRQAUUUUAFFFFABRRRQAUUUUAFFFFABRRRQAUUUUAFFFFABRRRQAUUUUAFFFFABRRRQAUUUUAFFFFABRRRQBWlxuOT2GcdRzwa+Yf2tv2ZU+JGmS+KPDlsq+KbRN0kUP/AC+RjJwP+mgzxX1C7gOF9RTJAcEAjtwelaU5ypTUkbUqs6M1JH4pzRSQSNHIjRuhKmN/vIQcEH3znPvmmV94ftcfsp/8JKlx4z8G2mNWQGXUNOgHN0ozl0/2/UfxAAdq+DyrJlXyHUkMhOdhzyufb9OnavrMPWhXjf7R9tha8MRDm69Qooordao6FqgooopjCiiigAooooAKKKKALej6xe6DqtrqGm3U1lqNrIJbe5i6xMP4voO/1r9Mf2Zv2kNO+Nnh4Wt00Vp4pskH2u0J4l4H71P9lv5g1+YdafhrxNqng/XbLWNGvJrHUrZ98U0XUH0/2gehT+KuDFUFXjeO6POxmEWJh7u6P2hUYzxilr59/Zu/aj0n4yafDpl86ad4tgQebZyHy0uSOrQnv7p2r36LBQbcY7FRgflXzEoOLcWfHTpulJwe6Jl6UtIvSlqSAooooAKKKKACiiigAooooAKKKKACiiigAooooAKKKKAGt1pOMkHpio5SEycZ6A46nngfrXM3niCS+1qfStMZZ7uFQLm4HEVqDn7x/jfBHydsg8ZoA3JLgXFx5EJ2NjLN7VchjWNdqjAH61BYWi2duI13nByXkbLufVj3P/1quUAFFFFABRRRQAUUU1utADJulPT7opKcvSgBaKKKACiiigAooooAKKKKACiiigAooooAKKKKACiiigAooooAYwzXj/7Tnwmh+Lvwu1LTY4hJrFqhutPbuJl6L/wMBk/4FXsB61WnAaQ9M4AX2yf64FOEuWafYunLkmprofipJG0UrxscsjFD+Bx/TP40le7/ALZnw0X4efGG7u7WLy9N1yI6hAR/yylJPmp/30Cf+BV4OOAABhcAj3yM/wBa+xpT9pBT7n3lCp7amqncWiiitjYKKKKACiiigAooooA6f4ZeOb74beOtI8RWPMljcJI0P/PePDb4/wDgS5X/AIHX67+F9csvE/h7TdX0+UTWV7bx3EMg/iRlBU/kRX4wfLwX+ZRyV/Ec/rX6BfsAfEuTX/A2o+EbybzrzQ5i0XtbyMdo/wC+g9eNmNLmSl2PBzSheKqH1stBFRxEbcDoDipa8A+XTvqFFFFAwooooAKKKKACiiigAooooAKKKKACiiigAooooAKKKKACiiigAooooAKKKKACiiigAooooAKKKKACiiigAooooAKKKKACiiigBrVm63drYaVd3LfdhiZ2/AZrSbrXNfENyngXxAw/58Zv/QGrhxb5aNR/3WD+FnyJPO1xPLI/33dmP4kn+oqOnOSWye/+FNr+YJy5pNnjvcK7P4V+Cx4y8RhJ491hagSz/wC2Oyfj/SuNDbSD6ZNfQ37POnxw+ELq4C/vZrkgt/s7V/xNfR8OYKGPx8ac9lqa0IXlc9VsYI7a1jijG2NBtVfQdh+HSrOMUyI7skHIzT8V/Q0UopKOx6YtFFFaAFFFFABRRRQA04pG6etDEBqxPEfifTfDEBudQuordAON7YZvZf7x9q5qtWnRi51HyruBrMOeu32xmmyTxRDc7qv+0a8H8XftBXMzNFoFuLZD8v2q6XcxP+527V5Rqmtahrk8k2o381w+dxMxz/3z6D2+tfC4/i/CYV8tH35fd+JhUrqGh9mQ3EU7bkkV+2V9asDrXxNYand6ZOLmyu57O4Ayjw9/Y19FfCL4lSeLrd7C/wAf2lAgYkfxL0BPvnNbZVxRQx9T2NSPLLte/wCPUKdZT0PUQMin1EjZz9alr7tJpanQwoooqhBRRRQAUUUUAFFFFABRRRQAUUUUAFFFFABRRRQAUUUUAFFFFABRRRQAUUUUAFFFFABRRRQAUUUUAFFFFABRRRQAUUUUAFFFFABRRRQAUUUUAFFFFABRRRQAUUUUAFFFFABRRRQA09/wr86f+Ch3/JbtK/7AMH/pRcV+ix7/AIV+dP8AwUO/5LdpX/YBg/8ASi4oGj9GKKKKBBXmv7Sf/JvPxP8A+xW1T/0kkr0qvNf2k/8Ak3n4n/8AYrap/wCkklAHo8P+rFPpkP8AqxT6ACiiigAooooAKKKKACiiigAooooAKKKKACiiigAooooAKKKKACiiigAooooAKKKKACiiigAooooAKKKKACiiigAooooAKKKKACiiigAooooAKKKKACiiigAooooAKKKa2c+1AHLfETxLH4S8M3l+x/ehDHCn96Q8LXyPLK8srvJJ5shYl5P7zHk/qSPwr2b9o7XGlvdO0dP9UFFzL9SWCfqprxbOefX/ACf1zX4TxdjvrOOWHX2dDz8RO8lEKCgZWB2qCPmY/ewO1Fa/hPw/J4p8RWmmxpuMzDef+mY+/wDpivjaVKVacaMN5MwceaSidz8JfhgPFM41bU7dhpiH91A3/Ldh/e/2Rx+tfRVpBFBCkUSBY0G1QvQD0HtUWk6fBpNhDa267YYUCKPYCrnQV/QmUZVSy3D8qj7z39T1YQ5VYUcmmMMZ6dsGnK26uf8AG/iOHwt4fu9RmIAiQ7Mjq54UfnXt1qkaNOVWW0UVJ8up4/8AH/xeLvULfQ7V8xQ/Nc/7T/wLXjytlRxtx/D/AHfUfnmrGoX02p3095cf6+dzI/1PWq9fzfmuPePxkqs9n8J5M5c0mwopRuBG35WbOG+g5Fd34Q+El74u8L3GqQslsScWsLdJV/i3e3p7g1y4TBYjHz9lQhd2vIjkucHRVnULC50y8ltr2B7e7jOJEk+97Z/DH4YqtXLOLpycZKzE1bQCRuXd8ycgr9e9e1/Anx6UkXw3fSAqozZy+vqn4dfxrxSpbW7msLqG4gfbPEwkiH+2OR/WvXynMKuWYqFePwvRmsJ2kj7djOcn1PT0qSsDwV4gi8U+GrDUoW3LNGCx/wBocN+ua3R1r+jqFWNanGpHZq56o6iiiugAooooAKKKKACiiigAooooAKKKKACiiigAooooAKKKKACiiigAooooAKKKKACiiigAooooAKKKKACiiigAooooAKKKKACiiigAooooAKKKKACiiigAooooAKKKKACiiigAooooAKKKKACiiigAooooAKKKKACiiigAooooAKKKKACiiigBKWiigCvIoclSAeB16Gvkf9qf9kRfF0k/izwVbpBr3Mt7p44S9UdSh/hk9v4wAO1fXjEH5ahkIBIIyuASQeR6HFa0as6MuZG9KvOhJSifitc2k1jcS29zHLDcRMVeKYYdCDyGHY+3aoq/Sj9pH9k/TPi6kms6KYtK8Vom7zTkQXeM/LKByD6MvPrxX54eL/CGr+BdfudG1uylsL+3bDRyqACMn5lI4ZeuCPT1Br6bDYmFdNv4j7HC4uGKX94xqKKK7E7q52oKKKKYBRRRQAUUUUAFFFFAE+n6jd6TfQXtlcyWdzbuJEuIX8t4m7EP/D/XpX3B+z3+2za6mlroHxAZbTUTtih1k/JFMcADzx/A3+134r4YoDEOpDFW5Cjy96tnqGHpXLiKEK6szjxGHp11apv0P2ss54rqBZoWSWKQBleNtwYY6g9/rVgV+WPwU/ak8XfBxobFJm1vw6Gx/ZU7ZCDuYpB/qh/vcHnhu33h8Iv2kvB3xghjTTtSW11Url9NvU2TofUdmXtkHnB6HgfOVsLOj6Hy+IwVXDu72PYV6UtRxElfm65qSuNHnBRRRTAKKKKACiiigAooooAKKTNLQAUUmahkwJA2OQOPl5PtmgBZMbwe+KqXc8NvFJJNJ5caqWZidoUDqc9sdzXlnxe/aU8F/CCMxajffbdWAIXStOYPcMewOcBRnuxX2yeK8t8N+H/H37Us8ereNWn8H/DwkSQeHrVys2pL1HnyHBCdOwzgjGOTqqTa5pbG8aMmuaex6SfiRe/FvVJtJ8CzvbaJC/k3/i0KGiVv+edpnIeU9PMYFU68narep+HdCs/DemR2FjD5MEZ6ZLM7Hq7MSSzE8lmJJOcknmnaBodh4c0m203S7WKy0+2URw28CbURR2ArVHSok09jOTT+HYcvSlpF6UtQtiAooopgFFFFABTW606ql3KqtHHn95IcJ+HWgC0vSlpkZBHGNvbFPoAKKKKACiiigAooooAKKKKACiiigAooooAKKKKACiiigAooooAKKKKAPl/9vvwMPEXwkg1yGHfe6HdLIJPSKQhWH/fYir85zjJC/cB+X6V+w/xW8Mr40+HniLQmxuv7GW3TJxh2UhD/AN9ba/Hkrhjj7ucL9Bx/Svey6d6co+Z9Tlc70ZQ8xKKKK9rY921gooooEFFFFABRRRQAV67+yn48PgH426DcSyeXYagx0+6J7LJwp/CTy2/4BXkVPgd4po3iO2cENGfcEf1K1jUjz05Izq0/aRa8j9rrZQqYXG3JwB29qlHeuR+Evi2Lx38N/DevxuH+32UU7kf89Cvz/wDj26uuzzXxzXK7H5/KPK2h1FFFIQUUUUAFFFFABRRRQAUUUUAFFFFABRRRQAUUUUAFFFFABRRRQAUUUUAFFFFABRRRQAUUUUAFFFFABRRRQAUUUUAFFFFABRRRQBGetZPiWyOp6DqdmP8AlvbvF/30pX+ta7nac1DLyrD1H/665q0VUpzprdoOjPiFQQOfQfyFLXR/EPQf+Eb8Y6nZrxD5nmRD/Zbn+ZNc5X8x4qg8NXnSfRtHjy+JhkgOB1YYr339nXUxPod/p7f6+G4Ev/ASoH/sprwKun+Hvi5/BviOG83Ytn+S4T++v/1utezw/jY4LMYVZ7PT7yqc7TR9dRfdP1NS1R0vUINVsoru3kEsEwDxuO4I/wD11dzX9EwlGSvHY9di0UUVYhjdaRunSiT7wrnvE3i/SfCsJl1G7jhbG5Yz8zt1+6vr1rlrVqdCLnVfKu43sb4zjpzWH4j8V6X4Xt2n1K6itwFyEJ+duv3fevFvF3x+vr/dDotr9igIx59wcyt/uj+E+9eV3t7cahcNPdTy3Ezcl5jlvoT3+tfn+Z8YUMP+7wa9pLv2OaddR0W56v4s+PtxeK8OhwfZIiMefcDdKT/sr69K8qv9Ru9UuTcXs8txO3V5zlvofT6VWor8wxubYvMJXrVDhlVdR2YUUUV5HzuZ7BXW/Ci4mt/iDowi6SSlH/3dprkiNwIJz6J6mvdPgl8OJrCT+39TiCybdtpB6ZHL/jnH4V9FkeCr4vG040tlqzooQ55X7HtUHRvrx+QqxUSdD9evrUtf0atj02FFFFMQUUUUAFFFFABRRRQAUUUUAFFFFABRRRQAUUUUAFFFFABRRRQAUUUUAFFFFABRRRQAUUUUAFFFFABRRRQAUUUUAFFFFABRRRQAUUUUAFFFFABRRRQAUUUUAFFFFABRRRQAUUUUANPf8K/On/god/yW7Sv+wDB/6UXFfose/wCFfnT/AMFDv+S3aV/2AYP/AEouKBo/RiiiigQV5r+0n/ybz8T/APsVtU/9JJK9KrzX9pP/AJN5+J//AGK2qf8ApJJQB6PD/qxT6ZD/AKsU+gAooooAKKKKACiiigAooooAKKKKACiiigAooooAKKKKACiiigAooooAKKKKACiiigAooooAKKKKACiiigAooooAKKKKACiiigAooooAKKKKACiiigAooooAKKKKAIj978KYdpwrdDT36/hSAentWCXXzZR8q/Ga8a7+IepBv+WJWIfQAH+tcTXV/FLd/wALA1vd/wA9+PpgVylfzXmkufG1Zf3n+Z5FX42Fet/s56alx4l1S8P3obYRf99kn/2WvJK9b/Z01FIfEuoWZ+9NAHH/AAEn/Gu/h7k/tKh35n+RVD4z6GibKA+vNS1GnIP1qSv6LVuh6jImX5ga8Y/aPvZodO0a3j+48zTH/eUYX/0KvZ3PzY9q4r4p+Dh418NtaxOkV9E2+B5Ome4/GvnM8w88TgK1Glu1cmUbxZ8prjHHTJH4jg/qDRV3UtJvNFu3tb22e0mT/lk/Ye3sTk/jUFvYz6jcxw21vJdTscJFH1Y1/ProVedUuS8up49raF3w3oU3ibW7TTIkybhwCfQDq3/ARz+NfX+h6dDo2lwWcC7IYECKv+fXr+NedfB74cSeFopdR1BY11CcbfLj/wCWS4BwffOa9RhOUxnOO/rX7TwrlMsBh5VZq0p6npUKfLG5w/xS+H0XjOw82EKmpwIfJdvusP7re3Jx718uTW72cr28kbRPExRlb7wIPOf89MV9tt8xA75r5k+Oeix6T42lmi+7dwrM/wDvEsv/ALKK8XjHLIuisbR+JOzMMRHmszzyjHDFlypGN3vRgKMDtRX5O0k7I42rM94/Z01l59M1PTpG3GCRJVPseP8A2WvZyOtfOX7PFwY/GV3H2ksm/R0/xr6MjIKqR6V+9cLV/bZZT/utr+vvPWofAiRBhKkqMdKkr7RKysasKKKKYgooooAKKKKACiiigAooooAKKKKACiiigAooooAKKKKACiiigAooooAKKKKACiiigAooooAKKKKACiiigAooooAKKKKACiiigAooooAKKKKACiiigAooooAKKKKACiiigAooooAKKKKACiiigAooooAKKKKACiiigAooooAKKKKACiiigAooooAjPX8K87+L/wAF/DHxl0cWOu2Ya4iB+y30Xyz27esb9vcd69GPJphAzmi8otSj0LjOUJKUdz8p/jd+zV4p+CV7LNPD/aHh5m2wavCP3ar1xMv/ACz/AMee9eSE9uQBwFPO0eme/rn3r9p9Qs4tRgltriKOeCRCrpIu5SD1BHcH0r5H+Nn7CWma8lxqvgKePR78kyHSZyVtmPU+XgHy2PoQw+nJr3KGO5rKqfSYbNIt8uI36HwhRW54w8Ea74C1WXTdd0y40q9TnyrkZLrkjerAkMpIPIJHB9MDD6AV7UWpK8dj3FLnVwoooqigooooAKKKKACiiigAp0EssE8ckLyLLGdyskmzyz/eVv4T702is3uO/N7p9AfDP9tTx58PxHbahNH4n0xCB5N9/rwvH3ZRyx4/2vpX1Z8O/wBtf4eeNY4Yr++l8NXxxmPVUIjz/wBdQML9XC9OlfmnRXFUwdOrqtzzq+AoVenK+5+0elarZ6vYxXdneQ3tvIMpPbyCRGHsy8H8KvnBHqK/Gbw1431/wXcmfQ9XvtKlPO60umiBPuFPP5V7L4V/bf8Ail4djVLjU7PX0RceXqFmM4/34wjE+5NeZUy6ovhPGqZTVhrTdz9M0UY6Up3dhXxBoX/BRqdYo11nwbG7fxS2d6VA+ivGf/Qq7PT/APgoX4Fmx9q0TXoG7+VFDKg/EOD+lc31KvHTlucTwNeGrgfVqg45FLj2r5rj/b1+GTrndq0J/uvac/zNEn7evwyjUsratKf7q2nP6sBUPDVl9gz+qV3ryH0ntB7UHK9BXylqH/BQ7wJbK32TRNeu5O3mRwxqfxDk/pXEa3/wUdnYbNG8HRRMeBJe6gz8/wC6EHt3rSGDry+yVHBV39g+4TktyuT9ao6pq9lo1rJdX91DZW0a5aa4kCRp15ZjwB71+bniz9t74o+It0dvf2WhR9MadboDj/flJ5+ntXjfiPxn4i8aXLT63rN9q0xPym9uS2302HohJz04PSuiOAlf95Kx2wyyb1qysj9DviH+2r8OvBQkSwvj4nvwPlh0rmMtz/y1bC49wW6dK+a/FP7UvxU+OesJ4e8J20mkpdNsS10nBuCv+3McH6sNgx681S+DH7F/iv4lC11PX/M8L6Bw4M8GbmUHHyrF2z/ebjnOG6D7t+F/wk8MfCrRjYeHdM+xtgLLcS/NPMR3Z+h7dOB0wMYFT+r4de5rIJvDYXSmryXU8O+Av7GNh4Plg8Q+OBBrWv7vNW2JMlrbuf4mLY8xs98AD0719VWqqkO0AgD1Oc/j3pYx1JI4OOucVIrgnArzalZ1W3I8ypWqV3zSHqMCnU1OlOrJWS0MAooopgFFFFABRRRQA09BWFeXufE9jZcYFtNc5PZg0aL+jvWxKcZ9QpIH0rz3R9UOpfHHxLbqf3Wm6LYRZ/6aSzXLN/46i1SKj1PRImDKNv3eMfTFS0yI5QHtT6kkKKKKACiiigAooooAKKKKACiiigAooooAKKKKACiiigAooooAKKKKAK9weo9RX47fE/Rv+Ef+JHinTByLTU7iH/vmQj+lfsTcMArfT/P8q/Jn9pO1+x/HbxtH/e1GST/vrDf1r1su+Nnu5R8cjzWiiivo2fUBRRRSAKKKKACiiigApyk7kx0LAN9Mg/0ptFZsD9G/2CPFH9sfBM6fJ/rdK1CeBf8ArmxWQfrIa+l0ABIHAHSvhT/gnVrxi1XxjornKTQ291GvurMj/o6V90xH5RkY5OB+NfKYz3arXc+JxsOSvJ92TL0pSKRelOrmODYKKKKACiiigAooooAKKKKACiiigAooooAKKKKACiiigAooooAKKKKACiiigAooooAKKKKACiiigAooooAKKKKACiiigAooooAKa3WnUUAeOftAeEH1HS49btYt9zZALIP70eTz/wABJJ/GvnzCqoVBhQOD/e75/HOa+27yJLmJoZE3q67WHseDXyt8T/AcngrWpRGP+JVcNut5f7hznb/n1r8f4wyiamsfQ+ZxYiFrSONoPAwy/K3G73pWLMdzDBbnPrSV+YtcuhxN3Z2vgH4oap4HkaHCXemE5aBjtbPAJVvXAHFe36D8XfDeton+nR2crAZguCY2B926Gvluivq8r4lxmXL2bfNFbLsbwrzj7qPsg+KtGRfMbU7Xbj73npXO678YvDOiAZvxeSdRHaYlP6V8s0V7VfjbEzjy0qXK+5r9ZseoeKvj1qeq+bDpkA0u3bK+cT5kzfQ/wHpXmlzdy30zTTzSTytyzyvvc/7zdzUVFfHY3M8VmLviqnoc8p+1YUUUV5VmtJO7M7W0Cil+YkbQcg8bep9q7rwn8INd8Vt5jwf2batgme6G8sPVV9feu3DYKvi5qFCF2y4RnN2RwhXODvKkHjb1Ndv4U+EeveKtsptjp9o5ybq4bdu4HRP6/wCFe2+EPhLoPhTZJFB9rvFHNzP8zZ9Nvb/69dym3nGOOOD0/wAK/SMt4M1VXHzb7RWy9Tshhu5wXhH4Q6F4XK3HlC9vF6z3A4Q+w7V6BGQVGOQOhHQ0qdD25pwGK/SsLg6OEhy0kkvI6kuVWFTvTqRelLXdFWVhhRRRVAFFFFABRRRQAUUUUAFFFFABRRRQAUUUUAFFFFABRRRQAUUUUAFFFFABRRRQAUUUUAFFFFABRRRQAUUUUAFFFFABRRRQAUUUUAFFFFABRRRQAUUUUAFFFFABRRRQAUUUUAFFFFADT3/Cvzp/4KHf8lu0r/sAwf8ApRcV+ix7/hX50/8ABQ7/AJLdpX/YBg/9KLigaP0YooooEFea/tJ/8m8/E/8A7FbVP/SSSvSq81/aT/5N5+J//Yrap/6SSUAejw/6sU+mQ/6sU+gAooooAKKKKACiiigAooooAKKKKACiiigAooooAKKKKACiiigAooooAKKKKACiiigAooooAKKKKACiiigAooooAKKKKACiiigAooooAKKKKACiiigAooooAKKKKAGt1qKRQyn1xt/OpW60lS1dNAfLvxy002PxBupj/wAvUSTfps/9krz8tur339onQvP02y1df+XViknurdP1rwEDAA7jg/5/Kv544jws8PmUqb2m7nl1fiYVq+Ftek8M+IbTU4uPs7AuT/cPBrKo2qwYN8wIwF/rXzlGtKlUjWh9lmV+Rpn2no+p2+s6dFeW0nmQTqJEb2NXsZHFfM3wl+J7eErgafqU3m6ZKf8AWj/l1bgbm/2TgD8K+kbG5ivbaOaCQSROAyMvQj1HtX9D5PmtLNMOmpe+t/U9eE+ZXLKjAP1p+KaOlPr6UtmbqmkWeqJ5d3axXaY/1cqKw/Wo9O0HTtIH+h6fb2n+zBEqfoO/vWoaSuZUKak5JaiGxLgH73Jz81S0i9KWukCvKMsfoMV82/tA6gl14xit4zkQW6B/97cx/kRX0J4j1eDQdKub+5cLFAhY59e1fH+v6vJr2s3eoStue5kLn2HQfoK/NOM8ZCGHjg+snc5cTK0UUXA3EjvzTaKCu5WDN8pH3fUivxtqzsee3c9U/Z4ty/i+7k7JZsPzdK+iwAEGPSvHv2dtGa30fUtTkXabmRFA9Qgz/wCzV6+TjP8AvV++cLUPYZbT/vNv+vuPWo/CidOlOpkX3afX2Kd1c1e4UUUVQgooooAKKKKACiiigAooooAKKKKACiiigAooooAKKKKACiiigAooooAKKKKACiiigAooooAKKKKACiiigAooooAKKKKACiiigAooooAKKKKACiiigAooooAKKKKACiiigAooooAKKKTNAC0UUmaAFooooAKKTNGaAFooooAKKKKACiiigAooooAKKKKACiiigBKMUtFAHKeOvAHh/wCIeltp3iLSLbVrLG4JNHlkPqpHzKfdea+Pfit+wHPbtPf+Bb8XcTHJ0rU5QrJ6COU5yeRw+P8Ae9PuhgCfwo6CtqWInSeh00cTVoO8T8avF3gfxB4E1M2XiPRrzR7tTtb7UmNw7EHkMOOqkjjrnNYjja5ACgdinf3r9lfEvhTSPF9i1hrWmWuq2bjmC6jV1+ozzmvm34kfsDeEfEDSXHhe+m8OXR5Fu4862znsCQy/QNjjpXtU8xUrRqHu0c0pz/irlfc/PmivcPH37HnxJ8Ch5E0f+3rLOfO0cmZ/xTAcfhkc9c5rxe/0+50u7ktbuCa2njOGiuIyjr7EHmvQp1oS1gezCvRqfA7+ZXooorou3qze1gooooEFFFFABRRRQAUUUUDCiiigQUUmSNxViuB823qRXc+CPgj45+IMkf8AYPhq9u7dxxPJGFiHuZWKqPpuz7c1nKUYK8yZVIU1eexw9SQpK77YkaSR/lVVHzE/7I/iPtX2D8Pv+CeWpXrx3PjLX4rKAgFrPTB5kv0MjDavfkBq+n/hv+z54G+GSRto2g28V6vW+lUzTMcDnefp0AUe3PPn1cdTirQPJr5pSjpA+Evhh+xv4++IghuL21PhrSHIzd6gmyZxwfliXnOD1bavvnNfaPwh/ZX8E/CkQ3cOmrqusxgf8THUUDurf7C/dX6jJ5617TGgjB56mpK8atialXR7HhV8bUr6PYZCm1TwQScnJzmpqRelLXGjzwooopgFFFFABRRRQAUUUUAFFFFAEFxwr4++VOK8F+E2tm+/aY+MtufuIulqn0SJv6yGvebgAo4/2f8AP86+RPgD4i3/ALYPxYsT1ufMf/vzKif+zVvShzxk+x00oc8ZPsfX8fC/jipKjhG1dv8AdOKkrnWxzBRRRTAKKKKACiiigAooooAKKKKACiiigAooooAKKKKACiiigAooooAhnAZSPY/4f1r8m/2mLn7X8efGsnpqMkf/AHz8v/stfrDPg5BxtKHPr7fpmvx++L+srr/xV8YagnMVxq93JH/uGZiv6EV6mW/xGe/k/wDGfocjRRRX0rPpVsFFFFIYUUUUAFFFFABRRRQB9JfsDai1p8cJbfGVu9Lmi+hEkT/+yV+kCjk/WvzB/Yon8j9ovw2n/PaK7T/yAzf+y1+nkTB0DDoTn86+ZzD+MvQ+SzP+OvQmTofrTqanQ/WnV5p4yCiiigYUUUUAFFFFABRRRQAUUUUAFFFFABRRRQAUUUUAFFFFABRRRQAUUUUAFFFFABRRRQAUUUUAFFFFABRRRQAUUUUAFFFFABRRRQAxutZHiDQrLxJp8tjeQCeGQYIbt7j3Farthse1LxxXPVpwrJ06kbpobV0fJ/j74Z3/AIJui5T7fphP7u5b72M9G9xXHN9488Dp7Cvte7tIruJ4poxLE6kMjfdYehryDxl8Ara8d7nQbgWErHd9ldMxZ9FP8P1r8kzjhCqn7fANNdYvdehw1KN9TwaitnX/AAbrPhiaRdR02eEA5Nwvzq3/AAPv0rIY7tpx2/v7s1+dVcLVoTaqppro9/mcbXLoNooorDR7CCip7SwudQmWK1tpbqVuAkI3t/3z/WvR/DPwI1vWSkupSpplv1+X55iPTb0Feng8sxWOlajC5cIznojzHDF1CKXZuAi9Sa9A8JfBfXvEwSS5UaXY55knG+Q9D8i/1r27wj8L9B8KMJba1WW7HW4lOXPA/KuyVevNfo+WcG04tVce+Z9I9jrjhl9s4nwj8K9D8JlZIYBdXg/5eZzmTp+n/wBeu4AwKFAHSlr9Gw2Go4SHLSVl2OtJRVo7Dl6UYoXpS12x2GFFFFUAUUUUAFFFFADHGTSbaZPIsSl2IUKMlj0Fcbf/ABY8LafdeRPq8YkB2kIrlQfQkDGa462JpUGvaSsFzt16UvSqGk6raazai4sp47iE8b423DoD/Wr/AFreE41IqUXdMBaKKK1AKKKKACiiigAooooAKKKKACiiigAooooAKKKKACiiigAooooAKKKKACiiigAooooAKKKKACiiigAooooAKKKKACiiigAooooAKKKKACiiigAooooAKKKKAGnv+FfnT/wUO/5LdpX/AGAYP/Si4r9Fj3/Cvzp/4KHf8lu0r/sAwf8ApRcUDR+jFFFFAgrzX9pP/k3n4n/9itqn/pJJXpVea/tJ/wDJvPxP/wCxW1T/ANJJKAPR4f8AVin0yH/Vin0AFFFFABRRRQAUUUUAFFFFABRRRQAUUUUAFFFFABRRRQAUUUUAFFFFABRRRQAUUUUAFFFFABRRRQAUUUUAFFFFABRRRQAUUUUAFFFFABRRRQAUUUUAFFFFABRRRQAUUUUAY/iLR4te0y70+dcx3ERTOOh7H8DzXyBrmjXHh7VrnTrldktu5Tb7dj+PX8a+0n9uuK8o+Nfw6/t/T/7X0+Lzr61Ta8P/AD1QEnH4Ek18FxVlDzCh7aj/ABI7enU568OeN+x860U5uD/tfxD0PpTa/DmmnY8xBtVgwbadwwF/i+tdj4F+KOr+CZBGsq31iPvW1wdmP91vXpxXHUV14bFVsJUVTDzs0aRlODuj6s8IfE7QvFsarbzC3vG620w/efX3H+FdmkiuPlNfEG/bjk7gcjb1HvXWaB8UfEnh8rHb6m1xEOfJnjVse3rjiv0nA8aOKVPGQt/e7+Z1QxLv759a4JpNp9a8D0/9o6+i+W80aG4Pd4pWiP5FT+dXj+0jDgkaDLn/AK+eP/QK+pXE2VNXdX8/0R0e3ge2E4PTJqlqur2uj20lxeTJBBGNzO/ArwvVf2idSuUb7BpsNoSMbppGm/HAAFec+IPFereKJGk1O7nnA5WJSpQH2x0+leVjOL8LSg44Rc0u/wDw5nLERS93c6r4p/E1/G1wbWx3ppqdEf8A5bnJ5Ht0rz/cW778cb/73v8A0/Cj0JOWIyR6Gkr8kx2Mr4+s61ZWbOCUnJ3YVPY2E2p30NpbpunnYIh/2j0/rUI3AgL8rHOG+g5Fex/ATwL9pn/4SG6h2wpkWaep7t/T8K68qwEsyxkKEfh3ZUIXkj2bwfoMPhnw5Y6bCu1IIwuPfqf1zW2aYowD7n8qfnNf0dSpRoU404bLQ9bYWiiiugAooooAKKKKACiiigAooooAKKKKACiiigAooooAKKKKACiiigAooooAKKKKACiiigAooooAKKKKACiiigAooooAKKKKACiiigAooooAKKKKACiiigAopKWgAopM0jEZ60AV5s7xxgYoD4XlsfhVDW9c07RIzPqF3BaQhf8AWzvtWuC1n9oPwLpIYjX4bhgM4t1aTP0IGP1rmrYmhQV6s7HTRweIxDtSpyl6HpiEMeDmpQMds/jXzxqP7YHh61LLY6VqGodxIzRxLn05Yt+lcpqf7ZGqTZXTtAt4HxwZrlpfx4UV49TPcvpf8vD26PDWaVtqDXqfV5bH8W3260mAx9a+JtR/an8dXrHypbKzyP8AlhbM36sp5rnb747ePNRyJvEU6g8Yhjii/wDQQDXl1OKMGm+SMn5paHt0+CcxqW53GPk3qj74crH1IX60wXca5zMq1+dtz488T3pJm1/VJAf715Jisq51S8uxtmvZ5iefmlMh/M/yrklxVTW1J/OST+49CHAmI+3WS9Nj9HZ9bsI8mXUIoQP+ejBf51Qfxn4fhzv8Qaep97hBX50NnjO7P+1SVh/rbL7NHT1v+J2rgSNta/8A5Lc/RP8A4WR4XhBD+ItM/wDApKYnxS8IHgeJNLz/ANfSV+d9FZPi2pf+CP8A1Ej/AM/vwt+B+jEfj3w1dcx69p7dsi4Q/wBanj8U6NKcR6vZyH/ZlB/lX5wUVa4tnb+CT/qJD/n9/wCS3/E/S6DU7SRMrcRvz1RtwqY3KN0cGvzNQkH5SVb+8vWr1r4j1ey4ttVvLfB6LOyH8h/OtY8WRfx0TnnwHU/5d1vwt+p+k6EOMgihpNvBfH4V+eNj8VPGWmsPI8R6gMHP7ybePyaun0/9pP4gWBGdaW5UfwzW0Tf+gj+tdkOKcJLSUJL0Wh59XgfH01eE4v1ep9zIQQSDu560pr5A0z9r/wAU2rhb/TrC9TOTtRoXI/FiP0rsNM/bG02Ugah4fu7UZ628qyfjwBXqUs/wFTTnt5Pc8atwvmtBc0qV13WzPpANThnvyK8k0X9pTwRrDKH1IWTd0uY2X8S2MV6DoXizSPEUfmabqVreITjdbzCQD2JHQ+3vXsU8VQrJOnPc8Ctg8Th21VptG4gx7U5hTIiCDyevepa6kzjtYKKKKoYUUUUAFFFFABRRRQAxh8wNc34q8DaB40i8jW9FsdWjC8fa7VZcD0BYcd+9dKRg004ojKz03KTcXeJ85+Kv2GPhl4iZ3tbW+8PyuchtOuNyA+uyUOB9AAOK8j8R/wDBOS8haSTQfGEU56rDqNoyA/VlcjP0UfSvuboODSn6/pXTDFVo6KR2U8bXp7TPzP1v9hv4paSxFtp+n6txnFlfxp/6N2/lj8a4jVf2b/ifo5K3Hg3VnAGSba2FyB7YQNn6g/hX6ykcdf0oB9WyfpXWsfVSs3c6o5rWvqr+Z+OV58MvGGmsTc+Fdbt8dftOnyp+hA4rNk8OatBnfpN3H3J+zyLX7PlFfnANJ5CH+EVqsyfWJ0LN5dYH4upoepSn5bC7kPTHkyVctvBHiK+cLbeH9TmY8bYLSR8/+Omv2VMKjsPypRGo7Cj+0n/KH9sT6QPyI074HfETUHUQeB9fy3AaTTXiX8ygH612ekfsb/FrV2X/AIptbKNv+Wl3dwjH4byf0r9RVAqTFZPMZ30VjKWa1nsrH57+Hf8Agnl4xvnzq/iDS9Li7i3Vrl8f7v7sf+PV6n4Y/wCCe3g7TVVta1nWNXYDlIDHaxt7EAs3r/FX1nnnk80mSehrnnjK1T7RyzzDEVFbmseaeCP2evh54DZJNI8K2EVwhyJ5kMs3/fbknt24r0mEKqbUACjgKMYH5U8ZxzTu1cjk27yd2cEpyk7yd2OXpS0i9KWkSFFFFABRRRQAUUUUAFFFFABRRRQAUUUUAFFFFAEUg3cexr89PA3iBfDH7dmsGU4gv9au7J/q+7Z/5EEdfoXIBu57Cvyu/aGup/CH7SvibULQ7bq11NL6Fv8ApoFSRf1Nejgo87kvI9fLo87nHyP1Os1Cx8HIzj8uP6VOBisfwlr9r4q8N6XrNjJ5llqFtFdQt/sOgYfzrYBzXnNcrseS1Z2FooooEFFFFABRRRQAUUUUAFFFFABRRRQAUUUUAFFFFABRRRQAUUUUAcx8QvEEXhPwbruuTH93p9lLct/wBGNfjhK7SSu7/eY7vz6V+kv7dnjZfC/wVm06KQrea3cJaIkf3iinzXP0IQJ/21r82SMMV4OOMjqfTPvjFe9l1O1OUvM+oyqFqTn5iUUUV7V7nvt3YUUUUEhRRRQAUUUUAFFFFAHtf7GK5/aS8JH/AK+v/SWav1HQYGPevzI/Yfsftn7QWkP/AM+9rdS/nEU/9nr9Nx/7Ma+ZzD+MvQ+TzP8Ajr0JE6H606mp0P1p1eaeKgooooGFFFFABRRRQAUUUUAFFFFABRRRQAUUUUAFFFFABRRRQAUUUUAFFFFABRRRQAUUUUAFFFFABRRRQAUUUUAFFFFABRRRQAUUUUAFFFFABSUtFAFe4jWUFWUOpHKsMj8q5bUvhl4a1l2e50q33nglEaMn/vkiuuY/NSE/hXHWw9Kumqq5l2Dluedr8DfBzOWFjIAP4RcSEfqxq3afCDwnZyB00iOQjvLI7foeK7cc+9LtxXBHKcDF3jQivWKb+8ThDqUNK0ew0yIx2NrDaRFslIlCgnHXjv0/KtLGKRelOzXqU6cKcVGKSS6JWX3D22CloorcAooooAKKKKACiiigAooooAKKKKAPGv2h/El1pemWWm20pgF/v3Mn3mCjJX9a+fhkk5xjjAHUcd/evqT4ueBD4z0lGtyv9oWuXhDfdb1Df096+X57SWwle2niaGSIlWjb7wOe/wDnpivw7i2jiYY1VZfA9jz8T8SOi8C+O77wNqqzw7pbSQ4ntj0lH+z/ALQr6i8MeJrDxVpkWoafKJYZPTqpwMqfevjeui8FeNr3wTqy3Fttlgk4ntn6Sr/iO31rLIM/ll8vZVpe5J6FU6zi+WWx9gxkEHHrTs5rA8JeJLHxVpEd/YSF4pDyG++jYGVb35H6VvKABiv3CnVhWgqlN3T2O7ToOooorYAooooAKKKKACiiigAooooAKKKKACiiigAooooAKKKKACiiigAooooAKKKKACiiigAooooAKKKKACiiigAooooAKKKKACiiigAooooAKKKKACiiigBp7/hX50/8FDv+S3aV/wBgGD/0ouK/RY9/wr86f+Ch3/JbtK/7AMH/AKUXFA0foxRRRQIK81/aT/5N5+J//Yrap/6SSV6VXmv7Sf8Aybz8T/8AsVtU/wDSSSgD0eH/AFYp9Mh/1Yp9ABRRRQAUUUUAFFFFABRRRQAUUUUAFFFFABRRRQAUUUUAFFFFABRRRQAUUUUAFFFFABRRRQAUUUUAFFFFABRRRQAUUUUAFFFFABRRRQAUUUUAFFFFABRRRQAUUUUAFFFFADTUbDcMAZ9RUjdabtFQ0mmpdQPD/it8GzcNPq2hIWnxvntv4jyctH/tdAfYCvDmRo3KuoRwcMo7H0r7fc4POB6E15749+EOmeLw9xEosNRb/l4iXcrH0Za/M8+4VWIviMC+WW7Xc5alJSd47nzDRXReJ/Aet+DbmVb22ZIc4W6gbMbD1x2+lc+3YZ3YHWvyqvh6+Fk41Y8vl2OFpxdmNooorj3ICiiigAooooAKB96nKGfKopkZuAi9c16V4C+Cl7rzR3OsLNY2AwfLz+9k7/L7etelgcuxOYVFDDR5u77GsI87sZfw1+HMvjjUvNnUppMDfvnH3nYchV/MZ9jX0/pllFYWcVvCixRxqFVU6Ae1N0rTLXSbCK1s4kggiXaiJ0Aq6O1fu+S5PSymhy3vN7vuz0adLkQ5BgU6mr0p1fTmoUUUUAFFFFABRRRQAUUUUAFFFFABRRRQAUUUUAFFFFABRRRQAUUUUAFFFFABRRRQAUUUUAFFFFABRRRQAUUUUAFFFFABRRRQAUUUUAFFFFABRRUbYzkdfWgCKWVVkCFsEjpikaVV77T+dcf41+KHhzwPltU1aK3lEe4QhS8jDJ6KOccEZ9q8F8Z/td3lyxj8M6abZR0ubxtxb3CDgD3evIxWa4TB39pOzPawOS4/MX/s9N27vY+pJblLYM8jhYwMlm4A/GvOfFP7QXgvw2JVfVo765TgxWLGZgfQ4GAa+OfFPxE8R+NJpJNX1Sa6B+YxLKqKB7KvH5VzeQwyDn29K+PxXFfNdYaF13P0DBcDJWli6qflHY+jfE37X1zIGTQ9Gjh44nvJt/8A44uP1b8K8y8QfHvxz4hDJca7LbQuPu2ipBj2DIN+Prn615/RXy2IznGYn4pW8j7XC8OZdgtadKLfnuS3V9c6hMZru5e6lP8Ay0kcuxHuTz61FRRXkOUpO8ndn0EIRgrJJLstgooorM0CiiimAUUUUgCiiigAooopgFFFFABRRRSAKKKKYBRRRSAKfDcS2ziSB2hlHSSM7WH40yitI1LP3dyJRhJcsludp4c+M/jLwxtFjr9yYgcmO6CXAPTjDdBwK9P8O/tgavalU13R4ryLPMtnK8T/AFwRj8BxXz5RXqYbNsbhnZTsjwsVkOW4vSdJP/CrP5vqfbHhX9pjwZ4iyJtQbTJ88JeIUHb+McV6rpeqWmr2ouLO5juoX5DxHI/MV+aVaWh+J9X8M3Kz6VqdzpshP34GbB+o6V9PhuKqkXbEQTXlv8z4vG8DUp3eCk4tdJO6+8/SSNvU5NSjpxzXxt4S/ay8S6Q/lazBb6xCnyl4R5c2PXIBH5jPvXuPgn9onwl4x8uE340+8fjybxlT/wAe+7/I+1fX4POcHjLKEmn2e58FjcgzDL7urC8e62PWozkU+q1tLG6bkcOpOQwGARjt6/hVjNe5e587sLRRRTAKKKKACiiigApMUtFABRRRQAUmKWigBMUtFFABRRRQAUUUUAFFFFABRRRQAUUUUAFFFFABRRRQAUUUUAFFFFABRRRQBBOAWH1X+dfmT+29pQ0z9oPWrk/dv7W2uz+CJH/7JX6buT5h9MV8Ff8ABRbw+LTxn4S1of8ALzYva/8AfqUN/wC1q9DAPlrpdz1ctly10u6PUf2CviPH4g+Gdz4auZNt9odyQqetvIcof++t9fUkeQCSOSTX5M/s8fE8/CH4o6TrE0jJpbOtnqI/ha3fCk/8AYLJ/wBs6/V+ynS4topo2DxyKHVl7gjOfx60Y2j7Oo33JzCj7Gq33Li9KWmoeKdXn2seYFFFFABRRRQAUUUUAFFFFABRRRQAUUUUAFFFFABRRRQA1utVrlxEVJww5BUn16frgfjU7HmvOPj38T7f4S/DXVfEEu03KxmGzjbpJcNxGp9s5Y/7KtVRjzSS7mkI88lHufD/AO3J8RU8ZfFz+x7WUSWWhRNaEDnfM5DTn/gOFT/gFfOR+83OQWLD2BOR+hFT6hezajqFzd3ErT3E8jSyyt1d2OWY+5JJPuTUFfYUYezpqPY+6oU/ZU4w7BRRRWxuFFFFABRRRQAUUUUAFFFFAH1D/wAE+tKN38WdYvSPkttJdR/vPNEB+gav0OiAVMDAGeMenb9MV8a/8E5/DzRaF4v1xh8txdQWUbH1jUu4/KVa+y1YEDDbq+Vxr5qr8j43MJ8+Ia7Eyjj8adTEOc/Wn1w3vqeWgooooGFFFFABRRRQAUUUUAFFFFABRRRQAUUUUAFFFFABRRRQAUUUUAFFFFABRRRQAUUUUAFFFFABRRRQAUUUUAFFFFABRRRQAUUUUAFFFFABRRRQA1utNbpSsea4n4n+PU8C6QJVj8++uD5dtAP427k+wBzXFicRTwtKVarshSfKrnZM64xkYqpPqtpbnEtxDDjtI4U18k694z1rxFK8l7qcrxP/AARTbY/oF/TNYnP/ANf1r85q8bU02qVLmXfmt+BxvE66H2HN4r0SE/vdVs0Pq0y/1qs/xA8Nw9desT7+cv8ASvkNutJXBPjWr9ilH5u/4i+tH1pL8UfCife1u2J9Y2Zh+lVZPjF4PiB/4nKsfRY5GH/oJr5Vorl/11xl/dhBf1/iF9Yl0PqCb44+E1+7fO/+5DJ/gKpTftAeGkPAvJP9yE/1Ir5sorGXGWY72gv69SPrEz6If9o3QE4FjqDe+1F/QvVaX9pHTB/qdKvXHqzxqf5mvAKK5pcXZnJXU0vSN194e2mz3Wb9pSLP7rQpG/66XSqf0U1Vk/aUn/5Z6GiezXG79cCvFKKxlxPmklf2tvlFfhuHtqh6/P8AtHau5zFpdtGPR2Zv1FUn/aK8SE/JZWCD0aN2/wDZhXltFcb4hzVu/tvy/TQl1qh6zZ/tF61HIpvtNtLiHPIhZoWH4kkV6P4O+L2heKblbcs1jeNjbDcEEMfRSOpr5fpyllG5G8tgeJW/g91969LB8VZhh6idaXPHqjSFap9rY+2VwRkgls5CnqK85+KXwrt/F9u15ZKttqqjIJ+7MBzsb8zj3NVPgp8QpPEVjNpl8/mXloAUkY/NLGeBn3yDXqYA38HBGPk9K/V6UsJnuCu17kt12Z3aVInxTe2k1hdy21zCbe4hbY8TfeU+h/z0xUFfSPxm8C2Ws6LPq0a+VqNlExjlH8Q7rXzapDDK/dwMD04HFfimb5XPKcTyvZnmVaXs3c6PwR41u/BGrpdwjzbd2VJoP74Jxn8K+tbKdLu1jnjO6OVQ6n1BGa+KBySv94D9CK+wPh9cfaPBGhP62MP/AKAK+z4LxM5yrYSWySaOrDVOZOJ0UQwD9akpqdKdX60tUdYUUUVQBRRRQAUUUUAFFFFABRRRQAUUUUAFFFFABRRRQAUUUUAFFFFABRRRQAUUUUAFFFFABRRRQAUUUUAFFFFABRRRQAUUUUAFFFFABRRRQAUUUUANPf8ACvzp/wCCh3/JbtK/7AMH/pRcV+ix7/hX50/8FDv+S3aV/wBgGD/0ouKBo/RiiiigQV5r+0n/AMm8/E//ALFbVP8A0kkr0qvNf2k/+Tefif8A9itqn/pJJQB6PD/qxT6ZD/qxT6ACiiigAooooAKKKKACiiigAooooAKKKKACiiigAooooAKKKKACiiigAooooAKKKKACiiigAooooAKKKKACiiigAooooAKKKKACiiigAooooAKKKKAGtScAUrda85+MHjx/B2kpHaFP7RujshL9EX+Jj+HT3rgxeKpYOlKtU6Ck+VXOu1TxDpmiHff3sFqMZHmybTj1qlZ+PfD19KI4NYs5ZG6KLgZP4V8kX99c6leS3N3LJNPIcmSX7x9M1XbphjtX196/L6nHFT2n7mleHc5HidT7djdJQCpVs9CvSpM7R0r440bxdrugkHT9TkhUHO3cNh+ob5e31rvtF/aH1a1KpqVjb3iA4Z4g0TEfU/L+Ve9g+L8FXdqq5fMuFeD3PonPPSl/hrzbRPjd4Z1PCy3LafIxxtuUwueOjDj+td9p+o22oW/m21wlxETgPGwYfmK+sw2PwuL1o1ebyOq6aui6vSnVHHzk+9Pr0o7aqwiC4hSdGSRQysMFW6GvO/EnwS8Pa87yxK+nzN1e0bGT6kV6SwyaacAVw4rBYfGR5a8LoTjF7nzhrX7Put2jsdOuba9QDI3/ALuQjn/Oa46/+H/iLTSfP0W8UL1ZB5in3zX1/jPbNDYxg8V8ZiODsDUb9lKUfJbHO8PTep8SS2txA+ySFoGH8LLtNEVvLI+xFLueiLHuNfbPlo3JpVjTHAryv9SP5a9l5xu/v5kL6uuh8d2HgjxBqkii20e8Yk4+eMqn1z0ruND/AGftXv2U6ncQ2EeclFxIxHsBxX0YdqnHSnAbhXqYPg3B0pKVaXO15W/C7LjQgtzivCXwr0LwrIstvbie7H/LxOcuPYeg9vc12wG3NA4FLX22GwtDCQ5KKsuxva2iHL0paRelLXbHYAoooqgCiiigAooooAKKKKACiiigAooooAKKKKACiiigAooooAKKKKACiiigAooooAKKKKACiiigAooooAKKKKACiiigAooooAKKKKACkPSlpMigCFs7hxx60x5Uj5Y/l1rhfiT8XfD3w6jDajdlropvjs4cmRxkgHjoMg8txxXy18Rv2i/EPjlprazdtH0xuDBCAJHHoZRwT9OK8DH5xhcvT9pK8uiPosryLG5pJezjyw7n0l4++PHhbwMJIpLz7ffqebO0XLg/7RPC/Wvm/wAfftJeKPFyz2tpMmi6e3AS3OZCP9qXpn2HFeTtliWORnnDHJ/E96SvzrHZ/i8VeNJ8seq7H63lvC2AwDUqsfaT6PsOkle4cySO8kjcs8hyWPrmm0UV81J8+t7n2kY8isFFFFSMKKKKBhRRRQAUUUUAFFFFABRRRQAUUUUAFFFFABRRRQAUUUUAFFFFABRRRQAUUUUAFFFFABRRRQAUuDkYywPDKvXHrSUVpewmk9zsfBvxg8U/D+YjSdSka1zza3ce+I9Ox7/7vNfQvgH9q3Q9Y2W3iCB9DucAG6Y7oGPueqjrwefzr5Jor28FnOKwNteaK6HzWY8PYHMouVSCjPo47v1P0n0XVbHVraO4srlLqGQblkiJKt9PatMsM471+cvg/wAfa74EvPtOi6g9q2dzRsN8L/7y/h1r6S+HX7Vumau8Fp4jh/sm4bC/albNu59enyivvMBxFh8Y1CsuWT6H5PmfCeOwEXVpRcod+vzPouPGDxjmnEVU0++hv7ZLiCZJoZBuSSM5VhjqD3HvVvNfXRaa0Pi2raMWiiiqEFFFFABRRRQAUUUUAFFFFABRRRQAUUUUAFFFFABRRRQAUUUUAFFFFABRRRQAUUUUAFFFFABRRRQAx6+Yv2+/Ch1r4P2eqpHvk0fUYpWPpHIDER/328VfTr965D4peEIvHvgHXdAlUY1Cymtlc/wMy4U/g21v+A1rSlyVYs3oS5K0ZH48IMsq7FCbSux/uuMcL9T2+lfff7DHx2XxR4ZXwLrF2zarpqf6A8xxJPb9wf8AajOR9MV8E3NvLaXEsE8flXEbssy+kgPzD8DkfhV/w54i1HwrrVnq+kXUtpqdnIJreWL+Fx0B/wB7kD2D19PXorEwco7n2OIpRxdJ82/Q/Z2AqQQOMHHv+NT5ryb4AfHHSvjb4Ph1C2kSHVIVRb+xB+aGTAyy/wCwTkj2r1WFSi4Y7jzz618rKLi2mfEyhKnJwnuiWiiipJCiiigAooooAKKKKACiiigAooooAKKKKAGt1pKVutROVXqQM4HPQ+goAZPIqg78ABS249sd6/Mv9r744D4p+OzYaZMJPD+j74LUjpczHIkkHt/D/wABr3b9tH9pL+wrO68B+Grs/wBrXCCPUrmDrAhJzEn+2wHPsRXwf/CAAQo4XPcf/ryK9rAYZv35bH0mWYVR/e1euwHhiMbcYGPwooor3UklZH0Wr3CiiimIKKKKACiiigAooooAKNm5lwNxbIx+GP5FqK1PCnh+58V+KNL0ayTdeX9zFbRH3Zv/AKwrKTs+bshPROXZH6YfsZ+FP+EW+AHh7dH5c2pB9SkHr5pyh/74CV7iOtZ3h7S7bQtFsdNs12WtnBHbxD/YVQq/oBWlnrXx85c8nLufn9SXPNy7jqKKKgzCiiigAooooAKKKKACiiigAooooAKKKKACiiigAooooAKKKKACiiigAooooAKKKKACiiigAooooAKKKKACiiigAooooAKKKKACiiigAooooAKKKKAGOK+eP2kZJx4i0mMf6v7M5j/393P6Yr6IPWvLPjp4Pn8R6Lb3dnEJ7uycv5RP34z9/wDKvmOIcLLFZfUhDfczq/AfN56n0ycfmaSlKlTtJzt4Deo7f4fhSV/O2v2tzyQooop2fYAooopCCipbS2lvbqK3gUyTSHCIvXNdfD8I/Ft23y6RN6FpJFUZ/FhXZh8LWxV/Y0pNrqo3XyZqoTauji6K9Eh+A/iyZhugtof+ukqf0DH9a04f2dtedsT3mnRE/wDPOSQ8fTAr06eRZpV/5cv5qz+aK9jUZ5RRXtVr+zbMf9frqJz0FqWP5lhWjB+zfp6HNxq9xLnjKxKn8yTXdDhTNJayhZf4rfgWqNQ8Eor1jxt4M8G+A7fy3lutQvmT91AZhjuBux2yDXlUnLn92IufuK25R9PavEx2Bll0/ZzneXWN72+ZzyTi7MZRRRXm2tpaxJ1nwt1CTTvHmkPHz5k3kv8A7rcV9ZRkbeOmSP1r5Z+DejSar46tJVOIbQefL9B0/WvqdCMkDsa/a+DITjgpyezeh6eG+Ew/Hcfm+DdeX/pxn/8AQGr486HHpxX2d4mj83Q9QT+9bSj/AMdr4xA2gJ/cyv614XGyvUpej/NGGK6ABulRf752/n/+qvqv4N3X234eaPJ/0zK/kxH9K+VS+0A+n9StfTPwFn8zwHDH/wA8ZpI//Hs/1ri4OlyY+Ue6Ch8R6Sv3afTF+7T6/bY7HoMKKKKoQUUUUAFFFFABRRRQAUUUUAFFFFABRRRQAUUUUAFFFFABRRRQAUUUUAFFFFABRRRQAUUUUAFFFFABRRRQAUUUUAFFFFABRRRQAUUUUAFFFFADT3/Cvzp/4KHf8lu0r/sAwf8ApRcV+ix7/hX50/8ABQ7/AJLdpX/YBg/9KLigaP0YooooEFea/tJ/8m8/E/8A7FbVP/SSSvSq81/aT/5N5+J//Yrap/6SSUAejw/6sU+mQ/6sU+gAooooAKKKKACiiigAooooAKKKKACiiigAooooAKKKKACiiigAooooAKKKKACiiigAooooAKKKKACiiigAooooAKKKKACiiigAooooAKKKKACiiigBjdeOuK+cP2h/M/4S+0z/AKn7Gmfrvkr6Pc4rgPip8PR440oC3dYNTtv3ls7dGPdW9q+Y4gwFTMMDOjS33+4yqR51Y+Wz95sdM8UVf1fQ7/w7etbX9s9rMg5U/dbryn+z1/WqJIbkV/Pc6VSlJwqbrc8px5XYSiiishBViy1K90yYS2V5cWko/it32E/59Kr0VUZzpTU4Ts0M9B0P44eJdLVUlkj1KMHlLiHYx/4F3+teg6H+0LpF0QupW0+mueC+fMT8hXz7RX0+D4lx+GlpNyXaW3yNoVZrRH2Jovi7R9eH+gahBd552qct+XattCrDjFfEMbtHIGVjGRyHU7SPxrrNG+KnibQtot9SaWIfwXOLhcf+hCvs8HxrTk1HFU1HzW3yOmOI1sz61AxTSK8L0P8AaM5VdW05gCcGa2JH/jp5r0PQ/ij4a15lSHUYY5m6RO2x/wAq+ywue5fjH+6q6m8asJ6HaRj5afVe3K7Mq+4E5Bzmpx0r34yUldO5pawtFJS1YBRRRQAUUUUAFFFFABRRRQAUUUUAFFFFABRRRQAUUUUAFFFFABRRRQAUUUUAFFFFABRRRQAUUUUAFFFFABRRRQAUUUUAFFFFABRRRQAUUUlAETH5wMZoJx1psxIdSByeM15p8VfjXo3w2hMTsb3VHXMVlF99+uCf9nIP5GsK9anhqbqVNkb4fD1sXUVKhC7Z3Wt67ZeH7GW91C6js7WJdzyydFFfMHxR/amm1MS2PhMG1tydr6jKvmeYOnyL2/3v8K8j+IHxP1v4lXzXGrXUkcBP7uxi+5HgniuT65ycnuK/Ncz4jqVbwwnw9T9gybg+lhuWvj3eX8vYnvrue+u5Li4leaWQ7jJI25m9yagoor4ic+d80j9JjGMFaCsuwUUUVBYUUUUAFFFFABRRRQAUUUUAFFFFABRRRQAUUUUAFFFFABRRRQAUUUUAFFFFABRRRQAUUUUAFFFFABRRRQAUUUUAFFFFABRRRQAUh5GG+7/WlophvozsPAnxa8SfDy7B0u7H2Ync9lMN8cvTnb/CeANy89B2r6t+GP7Qfh7x6IrSWZdM1cgBrSduHP8AsN3+h5r4ioGVO5Sd45XjJB9V/un3r6DL87xOBagnzQ6rsfJZvw3gsyi52caneOz9T9NI88gnPPp09qkzx6jpXxz8Kf2m9R8LeRp/iLzL/TVwqzsf30I9Cf4x/jX1d4X8S6d4r0qK/wBMuY7m3fjfH2OAcEdjyOK/UsBmmHx8L03Z9ux+KZnk2Lymo41leL2a2ZtxAEHAxzUh5piDipK9dbHhpJbBRRRTGFFFFABRRRQAUUUUAFFFFABRRRQAUUUUAFFFFABRRRQAUUUUAFFFFABRRRQAUUUUAMeoJUyMgAsAcf5/AVMfvCjPGaS3uC0dz8uf2wvh2fAnxo1Z0i26drW3UbeX0Z87x/32rn8a8RP3icYJ6n196/R39uX4Yf8ACcfC5deto/M1Hw8XuMf3rYgCYfhhJP8AtlX5wgluWHzkAsf7xwOa+pwdX2tL0Ps8vq+3pLyOs+GPxN1r4TeL7XXtDuDHPHxJbu37u5T+JGX+I46enWv07+DHxu0D4z+GU1PS3Mdyqj7VZSN++gbH6jPQ/wCFfkzXR+AfHuu/DbxJb634f1GTT76Lgsqh0Zf7siHhlPT5unUc1NfDKvHmjuTi8HHER5n8XQ/Y2FQFPTJPJxjJqUDFfPf7P37V+g/F63g07UMaN4r25/s+aTEdye5gc8t/unkfSvf4T8vY+4GB+VfOTg4ScX0Pkp0pU5OM90Tr0paRaWoMwooooAKKKSgBaKKKACiiigBjAZo6UjthgKp6hfRWELzzSrDFEpdnlbagHck+1AkuZ2W5YO3du+7jGSOp9BXzB+1N+1bafDqC68N+GJkvPFsimOSYDMeng9Sw/ikwPlGDjrz91uC/aJ/bbVpLnw78PbguWLQ3Otbd+BzkQL/7P/hXxdNcyXkzzTSNJM5LOWbdyT6/r+NevhcG52qS2PoMDl8pWqVdh11dTX1zJdXEks9xOxkllmO53Ynkk9z+fpk4yYqKK+gVktD6ZKKVo7BRRRTAKKKKACiiigAooooAKKKKACvpn9g34dt4m+KVx4imi3Wehw7kf/pvJwv6Bq+ZipZcZ4J27f73fP4YA/4FX6kfsm/DH/hWXwh0yK6i26tqv/EwvB/zzaRVwn/AVCj8K8/HVuSny9zysxr+yoOPdntUWNny/d7Y9KmqGJgy5HTPFTV8ufIMKKKKBBRRRQAUUUUAFFFFABRRRQAUUUUAFFFFABRRRQAUUUUAFFFFABRRRQAUUUUAFFFFABRRRQAUUUUAFFFFABRRRQAUUUUAFFFFABRRRQAUUUUAFFFFABUUgJYY4xySelS0UAcnrXw78O6/M817pME0jdXG5SfxBFZMPwX8HRNuXSST6G6mI/Lfiu+Y5NNx6da8qpl2Fqyc5Uot93FNk8sHqzl7P4feGrNg0Wh2GR/E8Ks35nNcL8c/BEEnh+LVNPgjt5LFsusahQUPsK9i3dvxqpqNtDf2dxbTgeTLGUb6Hg1yYzLMPXw0qEYJO11ZWQOKlFxR8VsNp2j7g+79Ov8AU0lavijQpfDWvXmmTcvbuVB/2Tyv6EVlV/OtanOjOVOas07M8fl5dB0U720qyxPtlQh1H+0vK/1r668AeJI/Fnhaw1FG3MyASf7w6/rXyKvSvV/gF4r/ALO1+bRJjiO9Hmwf9dF+9+m2vseFMx+qY32MtpHVh58srdz6J/hpFOT0pEP+NVdS1G30u0ku7uaOCCIZZ5Oij1r9wqSUU5uVorc9KxPLhfmA56FvavH/AImfGmPSzLpuh5mvAdkl0RlIj3Cj+JvbtkGuU+Jfxkn8RiWw0ZpLew6NOPvTjPOP9n/69eW8dRj6DqPr71+WZ9xSmpYbBO3Rz/Q4atbVwJbm4mu7mWeeaS4mkbc8kh3Mx+vf/I7VFRRX5a5Sm7y3OJhVrTNMudZvI7OzjMtzIcIg+83+79Op9qu+GvDGo+K9RFnp8QZyPmkY4VB6sf4R/PpX0t4A+Hlj4Hsf3apNfuP31yV29h8qjsvH55Pevp8kyGvmsuZ6QT+L9DWlRc3zS2Qnw08Ax+CdFMb4k1G4O64nUcZwPlHsMfnXbKevp296IyNvXI9afjmv33D4eGFpRo0laMVZHpq1tCpf2/2iGVRwzRlAfTNfHnibw7c+Ftcu9PuYthSQsj/89FJyG/mPwr7NNY2veG9L8RQGDUrOO7QDOHU/zHNfNZ9kazmCXNaUdiKlP2kbHxsMF0Tb5m51Hlf3x3H8q+o/g14eufD/AIKt47xPKuZ3ado/7mcAD8gKv6N8NfDWiXP2i00qCKXOQ5LMw+m48V1agdhtHYV5uQcOTyucquIneT2Jo0fZD4V2g/WpKanSnV9+r21N3uFFFFUIKKKKACiiigAooooAKKKKACiiigAooooAKKKKACiiigAooooAKKKKACiiigAooooAKKKKACiiigAooooAKKKKACiiigAooooAKKKKACiiigBp7/hX50/8FDv+S3aV/wBgGD/0ouK/RY9/wr86f+Ch3/JbtK/7AMH/AKUXFA0foxRRRQIK81/aT/5N5+J//Yrap/6SSV6VXmv7Sf8Aybz8T/8AsVtU/wDSSSgD0eH/AFYp9Mh/1Yp9ABRRRQAUUUUAFFFFABRRRQAUUUUAFFFFABRRRQAUUUUAFFFFABRRRQAUUUUAFFFFABRRRQAUUUUAFFFFABRRRQAUUUUAFFFFABRRRQAUUUUAFFFFABRRRQBmarpVnq0TQXlrFcwkcpMm9fyrgNb+A3hzVd7QJNpznobZ8Afh6V6ccZo6DivLxOX4XFq1ancUoxe58469+z5rdgGbTriLUYwMhN4jc/VW+U/XrXnuq+F9Y0BiNQ0+6tAfl81oywHtn/Divs8ZNQz20U6sroHBHIYZH5V8jjODsHVV8P7jOeVCMleJ8SYK8Z3Y77duaK+qtc+EvhnXS7S6clvKR/rbcGNs/TofrXn2u/s5zKGbSdUWTA4huo1UfmAf/Qfxr4rF8IY7Crmg/aIwlQqWPFqK6jW/hp4h8PZ+0aZcFQMmS0/eDH1z049vpXMsGBwylWHUFdp/H3r5DEYXEYaVqsbPt2OZpx0Y2iiiuZkhQckYC8/3qKKE7bAbGj+LtY0J1+w6jPb4OSit+7J919a7/Q/2hdVspAup2cNzHgAun7tsfXpXlFFevhM2x2Ca9lOyNYVZx0R9a+CvH+k+MoWNixSZeXgkGHA9fcc9faurVcjOTz618ceEPEE3hjxHY6jE+3y5VV1/voThh/KvsO0k86FXxjcAdvpxX7Pw7m7zbDtVfjjuehTquej3LK9KWmp0p1fYmwUUUUAFFFFABRRRQAUUUUAFFFFABRRRQAUUUUAFFFFABRRRQAUUUUAFFFFABRRRQAUUUUAFFFFABRRRQAUUUUAFFFFABRSUZoAif/WDjPHXNV5pUjVpHKoijJb8+vtUOs6hb6VayXV3MkNvEm+Rn6ADvmvkT42ftE3Xi9pNH8PSNa6Vu2SXP8c4yc7f9np+teTmGY0svpuVR6vY9nK8pxOaV1TpK0erO4+Mn7S0OkC40bwpi5vl+SW8xmKI9wo/ibofbINfLt/e3Go3k11dXEl1cytukllO5ifr3/yO1QttDEKCFHA3dfxpK/IcfmWJzCXvztE/fcpybDZPBqK5pPr3CiiivJtbrc9xarVWCiiikMKKKKACiiigAooooAKKKKACiiigAooooAKKKKACiiigQUUUUAFFFFABRRRQAUUUUAFFFFABRRRQAUUUUAFFFFAwooooAKKKKACiiigAooooAKKKKACuk8D/ABC1r4e6qt7pVwV7vbt/qpB/009vT3rm6K6aVapQmp0p2aObE4eliaTo14Xiz7q+E/xw0f4lW3khxZaygzJaTfePA+Yf7Oc4+lemKQT79/rX5n2d5cafdRXVpK9vcwsHSaPqpr6o+C/7SMWuvDoniR0tb5sLBeZxHNwBg/7Wc/mK/Ssp4ghiLUcUrS6Pufi2fcLTwXNXwfvQ6rsfRqdDxg56ZqQHIqtacx7sg5OcjoasZHrX2y1W9z89XmrDqKKKoYUUUUAFFFFABRRRQAUUUUAFFFFABRRRQAUUUUAFFFFABRRRQAUUUUAFFFFABRRRQBl6vZRalbz2s8azQzRGN45fuupyGX8QT+lfk/8AHj4XzfCP4maroDKwswxuLF2/jtnYlPywVPupr9cGHzZ74r55/bI+Cv8AwtL4ff2jpsKza/o2biBO80WP3kX4jn/gNd+Dreznbuenl+JdCryvZn5pN1pKChjAVizMMgs/8XJ5or6hbH2ej2HROYnEikCRTlMnaAfXd/CR2NfTHwX/AG3PEfgJLfTPFIfxRpEY2rdO4jvY06Z3N8suOfQ+9fMtFYVaEai985qtGNdcsz9a/hn8dvB3xUtw2gavBcXeMyWUreXcpwOSh/mMj34r0dWDLkfl6V+KNtczWdwk1tObe4Q7llUtuj91I+6fevbPAP7Y3xJ8ClIH1WLX7NRgQ6z+9Yj2l4f9ce3WvHqYB/8ALs8Gvlbu/ZH6hDnqKUH0FfHPhL/gofolx5cXiPwtf6e4GGmsZROn1CNt469ya9Y0P9sP4T+IGRB4oisZW/5Z30EsJH1LLt/WvPnhqtPeJ5U8JXpbwPbx70YFcDZ/HD4eXOBD458Nsx7f2pBu/wDQ60JPiz4MiTe/i/QlX+82pwY/9DrLkl1RhyT66HWtkHgZpPmJ+7mvOtT/AGg/hxpcZkn8c6CyjqLe9jlb8kYn9K4DXv24/hZoqMbbU73WZB/yzsbGbk+mZQi/rVRpTk7KJpChVnpGNz6F6mobieOJSXYIgGS2cY/Gvh7xj/wUUvJUaPwz4UitsnC3GqzmX8fLTbj/AL6Ir54+IHx/8efEzzl1zX55LNjt+xWjeVCO/wBxB79Tk+/Suyngak9GrHoUssryfvqx93/Fj9sPwL8NTPbwXA8Sasnyiz06VSsbc/6x2+Vf+A7m6cdK+IfjF+0f4w+Ms8keo3iado+793pllkR4ycEscGQ846Dp09fK8ggYx+v9abXrUcHTp+p7lDA06FpLcVh+XbjHH07fSkoor0bW0PS3CiiigAooooAKKKKACiiigAooooAKKKltbWe+uoba2iaeedxEsS/eZm4Xb+PB9mqbtJylsg91Jyl0PYv2UPhMfin8VLP7XAZNB0nF9flvuSbT+7iP+8+Cf9lGr9RrWMJCqqcgce+e+ffOa8j/AGafg1F8H/hvaWNxGn9t3YFxqMyjrIVH7seyqFX6qa9hQ5BPIB6Bu1fKYur7ad1sfFY3ELEVGo7IkWnUi9KWuQ88KKKKACiiigAooooAKKKKACiiigAooooAKKKKACiiigAooooAKKKKACiiigAooooAKKKKACiiigAooooAKKKKACiiigAooooAKKKKACiiigAooooAKKKKACiiigAooooAKT3paKAPD/2h/Cpks7fXIekIFvP/ALhJx+pNeFMCOv0H06f0r7N8R6TDrulXlhcLmG4iMZ+pr491jSptC1W60+ddslvIYz9B0r8R4vy32OKWIj8EtX6nn4mnZqRTqewvptM1C2ureXy54HEi+xHRvw5H/AqgoPTA61+fwnOlONZbxZzKXK+Y+qbj4oaRZ+EbPXLmXak8YKxRcuzfxIv0IIP0rwLxz8QdQ8c3J80eVZq37m3T7vsfr/hXLtI0mN3UDFMbrX1mZ8R4vHU1Sp/D1NpVvaKwE5J5Ut/Ft7GkopVC5Zm2qFGQ38X0r5LR7GGwldP4G8Cah421Dy7aNUtoz+9uX+6g7j646Vr/AA5+FV54zmW4u0kstIXl5FP7yU/3V9uma+ktG0i00Swjs7GBLe3j4VE6H3r7rIeG6mOSr4lOME9O7X+R1UaLnrLYoeDfCWn+EdKFnYo3HDzOcvI3HzN79PwAroE+6BuyRwTSp3+tPxX7dSo08PTVKlHlitkj0NOgL0paKK3AKKKKACiiigAooooAKKKKACiiigAooooAKKKKACiiigAooooAKKKKACiiigAooooAKKKKACiiigAooooAKKKKACiiigAooooAKKKKACiiigAooooAKKKKACiiigAooooAae/4V+dP/BQ7/kt2lf8AYBg/9KLiv0WPf8K/On/god/yW7Sv+wDB/wClFxQNH6MUUUUCCvNf2k/+Tefif/2K2qf+kklelV5r+0n/AMm8/E//ALFbVP8A0kkoA9Hh/wBWKfTIf9WKfQAUUUUAFFFFABRRRQAUUUUAFFFFABRRRQAUUUUAFFFFABRRRQAUUUUAFFFFABRRRQAUUUUAFFFFABRRRQAUUUUAFFFFABRRRQAUUUUAFFFFABRRRQAUUUUAFFFFAEbjLUdKbKQCcgcjnPSuR8QfE3w/4bDrcahE80fHkQfNJ/3zXHWxNHDxcqsrJDbsjsCM1C8qxk7mUYHccD8a8I8QftDzyEro9kIw3AmvGLH67B0rzjX/AB1rniLzPt+pzujH7iyrGn4IK+MxnGOBw65aPvy7HNOuo6H0Z4h+LHhzw+7LJfrczjrBagyP+nA/GvHPHXxUsvFSyxxeHrZQeBPdOrS/8Bx0PtXnAPA/nRX59mXE+KxydOMbRe67HJOvOasg9eSc9m6j2NFFFfH6LSOxz69Qoooo3AKKt6dpV7qs4isbOW8lPG2FW3fn0r0DQPgPr+rMGvnj0u3I5Vissh/Acf8A6q9PC5Zi8dLlowuaRhNu6OL8J6BN4l8RWOnxfN50ql/9lFOWP8vyr7EtIvJhSP8AuALn14rlvBXw603wRbkWu6W4YfPcSnL49B6Djp711sRyvGce9ftPDeTSyig3V+KW56NGm4Jt7ky0tMQ048V9oap3FooooGFFFFABRRRQAUUUUAFFFFABRRRQAUUUUAFFFFABRRRQAUUUUAFFFFABRRRQAUUUUAFFFFABRRRQAUUUUAFFFFAFWQjzsFctt65rM13XLHw5pkuoahOlraQLvaSQ8L/+vtS+JdfsfDOlz6jqNwlvZwJveRz8q/8A6+gr4h+MHxjv/idqTIm+00aJ/wDRrVx8zgE/O/uf5AV4Wa5rTy6lr8T2PoskySvm9fTSC3l28iz8ZfjVe/EfUHt7ZjZaKnEcMnVsE/NN7Ht9K8vAxnAOO2acxy7ElST12dqSvx3F4qvjantKu5/QeAwWHy+iqVJWSCiiiuR6nagooopDCiiigAooooAKKKKACiiigAooooAKKKKACiikLhAP7xoACcn5m+VedvvWtYeE9d1eD7TY6Pe3kBOPMtoGdQfTIU88j869T/Z3+D0fjvVZ9X1SJpdIsSFWH+GeXqVP0BU/jX2NbWdvZ28dvDEkcUYCrGo4UelfaZZw88bTVWpK0Wfned8WLLsR7DCQvJaSZ+eKfD7xTj/kW9V/C0k/wFP/AOFe+Kf+hb1b/wAA5K/RQJt+6o/Ogbu6j8693/VSh/OfNrjjFpfwov13Pzr/AOFe+Kf+hb1b/wAA5KP+Fe+Kf+hb1b/wDkr9Fef7v60c/wB39aX+qlD+Yf8Arziv+fMD86v+Fe+Kf+hb1b/wDko/4V74p/6FvVv/AADkr9Fef7v60c/3f1o/1UofzD/15xX/AD5gfnV/wr3xT/0Lerf+AclH/CvfFP8A0Lerf+Aclforz/d/Wjn+7+tH+qlD+YP9ecV/z5gfnV/wr3xT/wBC3q3/AIByUf8ACvfFP/Qt6t/4ByV+ivP939aOf7v60f6qUP5g/wBecV/z5gfnV/wr3xT/ANC3q3/gHJR/wr3xT/0Lerf+Aclforz/AHf1o5/u/rR/qpQ/mD/XnFf8+YH51f8ACvfFP/Qt6t/4ByUf8K98U/8AQt6t/wCAclforz/d/Wjn+7+tH+qlD+YP9ecV/wA+YH51f8K98U/9C3q3/gHJR/wr3xT/ANC3q3/gHJX6K8/3f1o5/u/rR/qpQ/mF/rziv+fMD8538AeJ0yW8O6qFAyQLKTd9c+lYU1vJaytFLG8Min5kkUqw+oNfphIMP90YA6V5l8Zfg9pnxC0OaaOAW+sQxlra7QfvBjnZn0PP51w4zhZU6UqlGeqO7AccSniIrEU1FPS6Phminz28lpPJBNGYZYmKPG3VSDjn+f40yvz7klH3Zu7R+rrksnTd49AooopFBRRRQAUUUUAFFFFABRRRQAUEBlwCdwOSF6getFFXHmT5odASi04z2Z7/APAz9oZvD8keheJJS2myMBBfy8GHOBtb/Z4/U19YW0kVzDFNERNFJhkZTwRjqK/NAY3LlTt5B29Wz2r2n4GfHa58BSJoutStLoTYVJpR81kSe4/iU8fTmvu8l4gnCSw+L2ex+VcR8LRlGWMwau93Hv5n2jD/ABcfxHvUuao6Zdw6haLc286XEEw3pJG25SCB0Perwr9LTTV4n5C01oxaKTNLVAFFFFABRRRQAUUUUAFFFFABRRRQAUUUUAFFFFABRRRQAUUUUAFFFFABRRRQA1utV5iMFcBtwx833fbP1qdzg0UCT1sfnJ+2Z8AG+HnihvFOiwBfDurS5mH/ACztLjrtb/Yc9PfNfMgbcMnOe5Pr3/I8fhX7KeN/Cel+NvDt9our2qXlhexGKWN+vsV/2geR71+Wfxy+DOq/BbxjNpd2r3NhNvOn3v8Ayzuk/ut/trjmvfwNfnj7PsfV5bi+ePsn0POKKDnA+cuuBtJ9MdvxzRXsJWVj29gooopgFFFFACr0obrSUUrIVkFFFFOwwooooGFFFFAgooooAKKKKACiiigAooooAKKKKACiilXpQAgBznYZAQU2r1IPX8q+wP2IP2f/AO1r6P4g65b7rC1YjSIrj/lswAzOfZeg9wa8h/Zt+AV38bfFy/aFki8M2DBtQuF6sOohj/227/7Oa/UHRdLtdG023sbOFLa1t0WKKGMYVFUAAD2AHHtivGxuJSTpx3PBzHGKMXSjuXoOQwBzg4z3PA61MBimINoP1p4Oa8A+XV7ai0UUUDCiiigAooooAKKKKACiiigAooooAKKKKACiiigAooooAKKKKACiiigAooooAKKKKACiiigAooooAKKKKACiiigAooooAKKKKACiiigAooooAKKKKACiiigAooooAKKKKACiiigCvLjPIycDArwP9oPwsbW8s9ct12wzHybj3Ycof1Ne46xqlno9pLd3s6W9vGuWeQ4Hfj3+lfO3xQ+Lf/CYRf2Xp6JHo7N+8abhpcdMDsOnFfD8U1sIsDKGJlaT2Ma3Jy6nmvTj04/x/XNFLu3c42/7P932pK/B0mlaTuzytOgUUU+GOWd/KhjMkr8Ikf3mPp9K0hFzkoOF29gGYGTltoxx7mvV/hj8GZNdaHVNejSGwQ7kt+8vQ5b2/wAK3/hf8GI7PydU1xVmuR88do33YunJ9+v5CvZ41CrgHjt/9av1DIeF7yjisbHbaPfzO+hRa96Q2xtorS2SGFFiiQbURB8qj0FWsCo4gCDg55qTIBr9YgkopR2O1+QtFFFaCCiiigAooooAKKKKACiiigAooooAKKKKACiiigAooooAKKKKACiiigAooooAKKKKACiiigAooooAKKKKACiiigAooooAKKKKACiiigAooooAKKKKACiiigAooooAKKKKACiiigBp7/hX50/8FDv+S3aV/wBgGD/0ouK/RY9/wr86f+Ch3/JbtK/7AMH/AKUXFA0foxRRRQIK81/aT/5N5+J//Yrap/6SSV6VXmv7Sf8Aybz8T/8AsVtU/wDSSSgD0eH/AFYp9Mh/1Yp9ABRRRQAUUUUAFFFFABRRRQAUUUUAFFFFABRRRQAUUUUAFFFFABRRRQAUUUUAFFFFABRRRQAUUUUAFFFFABRRRQAUUUUAFFFFABRRRQAUUUUARv1pCuaViN+D6VzviHxro3hpSdSvorZsbhGW+cjnkKOex9q561anQi5VXyruHNY3/ucAYprNjqDyOh6V4vr/AO0TBHvTRbCSVz0luvlQ/wDAV+Y/WvM/EHxN8SeI2ZZ9SaKJhgwwIFQdf88818bi+LMBQTjSfPJGUq8I6M+j9f8AiFoHhnet7qkKSqP9Qo3v/wB8jn8eleba9+0RkOmjWPmccS3LgAf8B6/nzXiJO45LbieSaSvg8bxdjMTeNK0F5b/M5Z15PWOx0ev/ABD17xI7G91KRomGDHEfLQdeMd+vWudI5+v+1upKK+OxGJxGJlerJyfd7v1OVty1YUUUVhbUkKKs2Om3WqTiGzgluZz0ihj3t9cV3nh/4GeIdVKm7SDTYSclp5PNb/vjoDXo4XLcVjJWowuaQhNu6POqs6fpV5q1wsVjbS3U54CQje3/AHz/AFr6H0D4C+H9LKy3pm1OcHO2Y4T8F9K9C0zSrPRbcx2lvDbRZzsiXaM46/WvtcFwXiKrUsVJRXlv8zojh5N3mfO+gfAbxBqrK99s06E9WZt8mP8Ac6CvSNA+A/h/S9sl6JNTkBz/AKUcJ/3zXpyncM0u0V93guG8vwlnGLcu73+Z0woU4O6Kmm6da6ZAILOGKGIHOyNNozj/APVV4AYoQYFLX1MYRglGKskbegtFFFaAFFFFABRRRQAUUUUAFFFFABRRRQAUUUUAFFFFABRRRQAUUUUAFFFFABRRRQAUUUUAFFFFABRRRQAUUUUAFFFFABRRRQBFJ1/CszWtatdC0+a+vJlgghXe7ucBVq1fXCW0byyMESNN7F/u47/lXxb8ffjTJ461GTR9PYjQLd9rHtdsO49hx+VeLmeY08uoub+J7HuZPlFXN8SqcfhW5lfGj4xXfxN1YwwIYNGgYLBbyf6x8E/O3uc/livNW5diRtJOSPSkJOSCcsOCf8/hRX43icVUxs3Urbs/orAYHD5bRVGjsgooorj06HYgooopDCiiigAooooAKKKKACiiigAooooAKKKKACiiigAo/vfh/MUUL95fr/UUn09RS2fofbv7Kv8AySGw/wCu83/oVewrXjv7Kn/JHNN/67T/APoZr2Ja/esu/wBzp+iP5izX/fq3+JjqKKK9I8oKKKKACiiigAooooAKKKKACiiigAooooAKKKKAIJ+o+oqMD5wKkn6j6iocZfHuP51n1+8XU/PH4nJs+JHikeup3J/8itXNV1PxUXb8SvFHvqVwf/IrVy1fgeL/AN4n6s/qXL/90o/4V+QUUUVyHeFFFFABRRRQAUUUUAFFFFABRRRTAKUAEr91tudy/wAWCOtJRSA9l+AXxwk8AXKaLrMrSaFcOAs2ObZjgbm/2SAB+FfZNpcQ3cMc0BEsMmGjdTwVIGCPavzSxkLlVZckHPUDFe+/s7/HD/hHp7fwzrk5fT5W2Wty3SFuPlf/AGfT3Jr7/Ic89k44TEbbI/LOKuHVUTx2FV3vKPfzPryFQN2Bj5jUpOKr2pDR5B4zwPSrHQV+mn4/tpcWiiikAUUUUAFFFFABRRRQAUUUUAFFFFABRRRQAUUUUAFFFFABRRRQAUUUUAFFFFAEbdfwrz74yfCfRvjJ4QutB1mIFSu+CdRmSGTsw9umR/F0r0M0zAzSTakpR6FwlKElKO6Px8+KXws1z4R+K7vQ9egxIn7yO5U5S4jJIWRPY7SMdipHauP54+bcOxr9cPjL8INA+MfhttJ1qAeYgL212i/vbeTsynuPVf4q/Mv4ufBbxD8GvEraZrNt9ohkYizvk+aG8XJ6H+FxjJXtxX0+ExUa14v4j67BY2OIVpfEjg6KDjauMlccFn3Hr3/z2or0rW0PU3CiiigAooooAKKKKACiiigAooooAKKKKACiiigAooooAKKKKACiilVu1ACV6N8EPgjrXxu8Vx6Xp+bbT4yDfagwyltH3/4G3RV43EHpjct34F/s/a78btc8m13WOg27/wCm6o3AiHBKx/3nII46DILcEV+mnw3+HOifDDwpb6JoNoLWzh5LEZeZ8AGR26sxwOfQADgCvKxmLVNOEdzyMdjY0o8lP4h/w58CaP8ADjwrZ6Folr9lsLYYwfvO2BlmPdjgfywMYrqwOKbEMA/WpAMV8625O7PkpScnzS3FooopCCiiigAooooAKKKKACiiigAooooAKKKKACiiigAooooAKKKKACiiigAooooAKKKKACiiigAooooAKKKKACiiigAooooAKKKKACiiigAooooAKKKKACiiigAooooAKKKKACiiigCNh834Vj+JvEFp4X0a41G9k8uCFck+/YfjWw/3a8S/aR1CeG10a1H/AB6SPJJJ/vqBs/VjXiZtjPqGEniOq0RMnyRbPLPG3jvUPG2pNLdhoYAR5Vp2X0zXPE8nlS3cL2PpQUMZKt1GAfqBg/rSV/OVevUxNSVSrvLVnkOXNqFFFavhzw1f+KtSFlYQvNIcFjnCIPVj/D/XpSpU5YipGlGF29hRjdlLT9Nu9WvI7ayjM9zIdqxj7w91/r7V9FfDT4RW3hRI76/VLrUzgjP+rh/3Pf3962fh98ObHwTaZUefqDj97ckbcD+6o7LkHj3J712sYAH3ifc1+y5Fw1HB2r4p80+3Y9OlRUfeCJdq8knnOTU1Rp0POeakr9Bi9NrHQwoooqxBRRRQAUUUUAFFFFABRRRQAUUUUAFFFFABRRRQAUUUUAFFFFABRRRQAUUUUAFFFFABRRRQAUUUUAFFFFABRRRQAUUUUAFFFFABRRRQAUUUUAFFFFABRRRQAUUUUAFFFFABRRRQAUUUUANPf8K/On/god/yW7Sv+wDB/wClFxX6LHv+FfnT/wAFDv8Akt2lf9gGD/0ouKBo/RiiiigQV5r+0n/ybz8T/wDsVtU/9JJK9KrzX9pP/k3n4n/9itqn/pJJQB6PD/qxT6ZD/qxT6ACiiigAooooAKKKKACiiigAooooAKKKKACiiigAooooAKKKKACiiigAooooAKKKKACiiigAooooAKKKKACiiigAooooAKKKKACiiigBrVE/VTt3Y6e1St1qKQgE5x93j6d/6Vm3y3l5AeQfGj4o3Hh0jR9KkCXcigy3J/5ZAk8L/tcfrXglxM9xM0kkpnduWmb7zn1Pv/hXU/FczH4g6z533vNGP93aMfpiuRr+es7xtfG46cKs7KN7Hm1p+80FFFFfLq6XvO7OZahRRRTAKntNPudTnWG1gkupCeIoRvb67f61D0B43D0UMxz9OmK77wh8Y9S8K28UA0+zngXgxpEIXx67hxmu/B06Faqo4qpyR78t/wATSHLf3ybRPgf4k1YJJcLb6bF0zM+Xx/u9q9G0D4CaDpp335n1KRTnDnan4Beadovx78O6kypeLcaY7dS4LJn/AHl5/pXf6Vr2m63F5mn3sV0vrE4Yfj7/AF5r9dyjKskXv0J+0l63/A76cKL+Am0rR7HSIPJsbaO1iH8EShRnA5Pv06+laQBxUcJ3KfrUvWvvacYRglBWXpY6NtBaKKK3AKKKKACiiigAooooAKKKKACiiigAooooAKKKKACiiigAooooAKKKKACiiigAooooAKKKKACiiigAooooAKKKKACiiigAooooAKKKTNADJDg1EzAZY8gdqlevF/2iviyfAOjpp2nSAa1fRkRsfuwKeN7e5wQvuDXHisTDC0ZVZdDpwuFnjcRChT3Z59+018Z/tTTeEdGmKRg7b+4X72f+ea+/Qn2avmvI9AD3Cfd/D/PXNOeZrh2d2LyEku7dWbPJPvSV+K47HSzHEc89vsn9G5XlKyfDKnT+L7XqFFFFeUnJq8tz3nZPQKKKKBBRRRQAUUUUAFFFFABRRRQAUUUUAFFFFABRRRQAUUUUAFC/eX6/1FFC/eX6/wBRSfT1FPZ+h9ufsqf8kc03/rtP/wChmvYlrx39lT/kjmm/9dp//QzXsS1+9Zd/udP0R/MWa/79W/xMdRRRXpHlBRRRQAUUUUAFFFFABRRRQAUUUUAFFFFABRRRQBFL/DUDf6wVPL/DVeQ8kf7JqXuvn+RPU/Pv4vLt+J3if/sIS/8AoRrkK7T4zDHxT8Te945/WuLr8Cxn+8T9Wf1Jl3+50f8ACvyCiiiuM9EKKKKACiiigAooooAKKKKACiiigAooooAKQ4IZWI2H7zN/B6FffNL/ADoqveTUodA5IyTUup9Vfs2/GIatbDwvrM3/ABMFGLeZusigDg+9fRCKGVVYbSK/NOyu5rC8iubaQxXELCRCPvbh0K/7vf2NfcnwQ+KUPxI8Mo02xNYtAEuoVPQ4HzD2OR+tfqPD2cRxEfYVn7y2Pw/i3IJYKp9ew3wy3PU4xgU4iooejdTz1Pfipq+416n54FFFFABRRRQAUUUUAFFFFABRRRQAUUUUAFFFFABRRRQAUUUUAFFFFABRRRQAUmKWigCJjl/wrlPiB4B0L4k6DcaN4g0+HULKZcbZSQyn+8hHKsPUdeh4rrG4INNIXNGqacR3aalE/Mb4/wD7J/iH4Q3U+pWAm1vwtu3G7iQNLar2EiDhR0G4fzzXgxJY5J5PO3duC+wP+etftTd28c8bLKPMiYbWTGcjuMdwe9fK3xz/AGHNJ8XG51vwUYdB1o/O+n/ctJTznbgfIT7hl9h1r3sPj/s1T6LC5na0Kp+f9FdB44+HniD4b6wdN8RaRcaVcJxukHyOuThlYEhlyDyCR19MDnyoViAFAB4Kd/evYi4te7sfQRlGSvHYKKKKooKKKKACiiigAooooAKKKKACiiigAooooAKKVeldh8OPhJ4p+K+rrYeHNKe9UHE9yw2wwj1aQ/d+i8msZyiven0M3UjFNz6HHEsoZlUtgdF6n2r6X/Z7/Y31j4jPba34qWXR/DRAdLdX/wBIvB6L/cX1bv0wcZX6F+Bv7F/h34cyW+seITH4j8QoRIC8WLW2bA5jjPO7j7x5PFfSaR8DLZPrjFePicff3aWx4GKzOVuTD7PcyfCHhrTfCOg2uk6RZRadYWq+XHbQLtVB/j7989T1re601eVpw6V4t29XufPN3dxaKKKBBRRRQAUUUUAFFFFABRRRQAUUUUAFFFFABRRRQAUUUUAFFFFABRRRQAUUUUAFFFFABRRRQAUUUUAFFFFABRRRQAUUUUAFFFFABRRRQAUUUUAFFFFABRRRQAUUUUAFFFFABRRRQAUUUUAMYc1yPxI8GReNdCktCRHOvzwS90euvbrTW6Vx4mhTxVKVGrsxSXMrHxTq2kXWhX8tlewtBcxnDq38x9apsO4619ieJPB+keKI9mo2MV1hdoYr84Hsfxrm7L4I+ErG4WVrBrjacqlzIzIv0HSvyavwZiI1msNKKg313OJ4aV9DwnwZ8OdU8aXSrEgjsQcS3Lfwey+/I/Ovpbwl4QsfB+mR2tlD15eU/ec4+83vwK2LKzhsoRFBEsMQPyogAAHtirW2vuclyDDZWuaNnJ722OmnS5NwjIIIHY4NSUi9KM19YaiN1pvTmnNxVa6uYrVDJLJHHGByztt/Ws5SjFXkBOTRkVw+r/Frw1oxYSapBMVH3LdjKc+mRxn2ri9V/aLtoSf7P0q4uDjg3Eixj/vkdR714WJz3L8Lf2tS1iXUjHRntTE9hUU11FAjNLIEQDlicAfjXzLq3xu8UasWWKa309SMYt1BI/E85rjdS13UNVbN/fXM/bMzsw/DPavlcTxphYXWGjzefcweIS0R9P6t8U/DWhl/P1WF2A/1cJMp/PoPpXEax+0ZZRBhp+nT3JPRriRIR/iRXhJPTG3GONtJXymK4uzDEJxp2gvLf5mDrzvoei3/AMePE145NtLZ2C/9M48n83U5PuOKNN+PHiexlzeSwahERzFLEq5HqCoH+RXnVFeGs6zGMlP202zN16lz6w8BePrDxpYvLbnZPHjzIS2dvHb2/wAK69FxkdgePavlX4P6tNpXjvTgn+puS0Ev4j5f1r6rToK/ZeHczlmmEvN3lHR33O6jNyjdki06mIc5+tOPFfWmqdxaKKKBhRRRQAUUUUAFFFFABRRRQAUUUUAFFFFABRRRQAUUUUAFFFFABRRRQAUUUUAFFFFABRRRQAUUUUAFFFFABRRRQAUUUUAFFFFABRRRQAUUUUANPf8ACvzp/wCCh3/JbtK/7AMH/pRcV+ix7/hX50/8FDv+S3aV/wBgGD/0ouKBo/RiiiigQV5r+0n/AMm8/E//ALFbVP8A0kkr0qvNf2k/+Tefif8A9itqn/pJJQB6PD/qxT6ZD/qxT6ACiiigAooooAKKKKACiiigAooooAKKKKACiiigAooooAKKKKACiiigAooooAKKKKACiiigAooooAKKKKACiiigAooooAKKKKACiiigAqNxllPoakooA8j+Mnwwl8TD+1NM+a/RAskPd0BJ+X35NfPd3aT2Nw8FxDLbyIceVN99fY19ttgvjPbpWRrHhvTNfQx6hYw3kYHHmoDj8etfn+c8MU8xre3oS9nN7+ZzzoKWq3PjWivojXfgJod+zNYyz6ZIRwFXzYwfo3P64rgNc+AniPTQXtGg1OMDIAbD/wDfL8V+c4rhnMcNd+z5l3OSdCojzairuqaJqGjSbNRsJbdh2lQqfw9vpxVIEkA9u30r5mVKpTbjNWa6GFnHRhRRRWYgqSG4ltpVkgmMMi9GWTaajoqlKcWpQ6DO30T4weKNB2iO9F5FnJW6CsPpu616BoP7RNnIAuq6fNbknmWGTcPyPOPpxXhFFfRYTiHH4N3jUbXaWy9DaFWa0R9baL8Q/D+vuBaapBLIekZco4/4Cev1rqVkWQZU7q+IMHIzlgTjavXPrXQ6L491/wAPlfsWrXESIceXIQy/TY3H49fyr7LB8bKfu4qC+W3yOiOIafvn1+vPbFOXpXgHhz9oS7jlC61YrJCAMz2wKn8QeD9BXtOgeIbLxJpyXljOs0L9SOqnA+UjseRx7195l+cYPMVahLXsdUKinsa6jIp9RoTg/WpK91JpWZbCiiimIKKKKACiiigAooooAKKKKACiiigAooooAKKKKACiiigAooooAKKKKACiiigAooooAKKKKACiiigApKWigCFhlvwpgGxQKmbg/hVW6lWBHkZtqqpYn0A6mk2km5E2bXLHqzmviP40svAPhy61i+ZtkKjyo0++8nOEX3P8ga+CPFvii+8Y+IL3V9RkV7m4fdhPuoOyr7DtXe/H34oSfEDxN9mtn3aPYOUjT/no/OX/AJD8K8qVdoxnJHX29q/Jc/zGWJqujH4Ys/eOFclWAwzxFT+NLVegtFFFfIvR2PvpbhRRRUiCiiigAooooAKKKKACiiigAooooAKKKKACiiigAooooAKKKKAChfvL9f6iihfvL9f6ik+nqKez9D7c/ZU/5I5pv/Xaf/0M17EteO/sqf8AJHNN/wCu0/8A6Ga9iWv3rLv9zp+iP5izX/fq3+JjqKKK9I8oKKKKACiiigAooooAKKKKACiiigAooooAKKKKAIpfvCoCMkf739anl+8Khzz/AMDqF+pD6/I+APjUMfFLxH/19NXE13XxyXb8WvEv/XwP/QFrha/Bcd/vNT1f5n9RZX/uVH/CvyCiiiuE9QKKKKACiiigAooooAKKKKACiiigAooooAKKKKACum+HPjq7+Hfiq11a33SQoyrcQ9nhz85+oGDXM0byFYjawA+ZT97B71vRqyoyVSG6ZjiMPDFU5Yee0kfpL4b1uy8RaRDqGnyLNazoJI3XoQRWpjfj2r5K/Zb+JjaTqh8K38rPBctvtHfs+ADH+IAr6ziGHYep6+v+en4V+3ZdjI43DqfXr6n80Ztl08rxboPZbehMowD7mnDikU5pa9Y8m1haKKKACiiigAooooAKKKKACiiigAooooAKKKKACiiigAooooAKKKKACiiigAooooAKKKKAOa8YeC9E8cabLpuu6Tb6vZSDBiuU3Kp9QT90+6818kfFP/gn7FMZb7wLqn2N8bhpt8SyHqdqS9QOw3Zr7ZY80m6tqVadN6HTRxFSg7wPx58d/Cbxf8Nblo/EmhXWmLuwszpI0Dn0Ey/I3TtXI5yTkjI6hRwvt7//AF6/afUNOg1GJ4biJZoHXayOMq454YfxD2rxPxx+xv8ADTxuzyLpT6FeP9640Y/Z8f8AACCnf+7nnrXrU8ev+Xh7VHNrv96fmJRX2F4x/wCCdesW0zHwv4os7uMfMkWp25hk+hdNwP12ivH/ABJ+yP8AFTwu8rT+E5b+Icb9OnjuS3uEDZx9VzXowxNKptOx6sMbh6vwzszx2itvWPBPiDw8SNU0PUdLCcZu7ORCP0FY23Z7Z578/nXSmrb3OtSi1dO42inUU7od0NopSpLDqueAy9c+lb2jfDzxR4gdRpvh3WdRfOVNraSzDHvs6fjUOUIO7FKpBL3zAor2rw1+yB8VvEzbl8Of2dC/WXUbqOAL9VB3/pXr/g//AIJ23jyK3ifxQsMQxut9LgZyR/10kwPX+Fv1rmniqMNXOxyTxmHpfbPjbd8rYyuBlmXriu8+H/wL8c/FGSNfD+gXctuf+X6ZhFCo9GkbA752rubnpyK/QvwB+yj8M/ArRzQ6Amp3kfzC61ZTMR9FICDpngDrXsdrbxwQiOEeXGvCoAAFGOgA4Arz55i/+XZ5NfNX/wAu438z5D+GP7A+i6M8N9431FtbuhhhptozRW+e4LDDyD6BfcV9Z+HdA03wzpcOnaRYW+m2MI2x29rGI0UewHFaCjuTTlYHivLq1qlZ3meJUr1cQ+aZIvSjFIvSnVgYBRRRQAUUUUAFFFFABRRRQAUUUUAFFFFABRRRQAUUUUAFFFFABRRRQAUUUUAFFFFABRRRQAUUUUAFFFFABRRRQAUUUUAFFFFABRRRQAUUUUAFFFFABRRRQAUUUUAFFFFABRRRQAUUUUAFFFFABRRRQAUUUUAMYc9KTtzSsea4n4g/Eiw8CW488Ge7kH7q3j5J64Lf3V46/WuHE4ijhoOrWlZIUnyq52RO2oLq+gtIy88qRoOrO20CvmTWvjP4n1WWRVuYdOiPG23VWA/4H1P4Vxuoarfao2+7nluHP/LSVmY4/HtXwGJ40w0G/q0ObzOf6wj6g1f4u+F9HJ8zVIp2A/1duC/6jjNcNq/7RcEblNN0uWUEZEk8qoM/7o7e9eG9hRXyeK4vzDEJxhaK8t/mYOvO90d7q/xq8T6oWUTw6fGRj90gz+fWuO1LVr7VX3X19NcdszsWJ+me1U6K+aq4/GYpfvqrdu+/zMJScndhk4Hp2+lFFFeddy3dzMKKKKQBRRRQAUUVseEvC154t1lLCzUbnx5kjfdRO5b+nvW9GlUrtUaW8maQXO7HY/AvwtNq/isam8X+iWIJD+sp6D8BzX0pEm1AAMDOdo7ev61leFfD1p4W0eDTrNSIoh95vvMfU+/+FbSkHpX9CZJliyzCKjL4pav1PTp0/ZoRBgH61LTKfX0pqwooooEFFFFABRRRQAUUUUAFFFFABRRRQAUUUUAFFFFABRRRQAUUUUAFFFFABRRRQAUUUUAFFFFABRRRQAUUUUAFFFFABRRRQAUUUUAFFFFABRRRQA09/wAK/On/AIKHf8lu0r/sAwf+lFxX6LHv+FfnT/wUO/5LdpX/AGAYP/Si4oGj9GKKKKBBXmv7Sf8Aybz8T/8AsVtU/wDSSSvSq81/aT/5N5+J/wD2K2qf+kklAHo8P+rFPpkP+rFPoAKKKKACiiigAooooAKKKKACiiigAooooAKKKKACiiigAooooAKKKKACiiigAooooAKKKKACiiigAooooAKKKKACiiigAooooAKKKTNAC0UUlAC0mKWigBMUYpaKAKd5bQ3SmKaISxMOVZNwrhdf+DHhnWAzjT/skh/5aWuVP/fPI/T8a9EakPSvPxODw2JVq0Licbo+fNc/Z6voA7aVfx3QXok5MJHtleD+lef614B1/wAPlmv9OnWNRy6xK6fg4r7BA59KbJGGB4B7EHpXyGM4PwNdXoe431OeWHhLVnxCeM8//WpK+utb+Hnh/wAQh/tmmW8rsMeYgKOOv8S4PevOtc/Z4tH3tpWoPb46R3IDKP8AgXX8+a+KxfB+Nw8W6TU15b/MxlQla0djwqiu1134Q+J9ELP9gN8mMb7WVScfTrXHTW8lrIYpYjDInDIyspH1zXyOIwWIwllWpNeT3+ZytOOjI6KKK4nbtZEhXoHwW8TzaF4ztrXdutL/ADFJEP7/APAfzJrz+u6+DWhS6z46tJFH7ix/0mZj6DoPzr2sk9r9fofV/j5vw6mlL40fU0JBU44OefrU1QwYw2Dn5jU1f0nG1tD2GFFFFUIKKKKACiiigAooooAKKKKACiiigAooooAKKKKACiiigAooooAKKKKACiiigAooooAKKKKACiiigAooooAikOCc9MV4D+1D8UG8L6Gnh3TX26jqKDzW/wCeVuSQf++sEfhXsPjbxNaeEPD17q19IEtraLe3+1/s/jX59+NPFF74z8TX+s37ZnupC+P7q/wr+C4H4V8hxBmX1Oh7Kn/Elt6dT7jhbJ/7QxXtqv8ADhv69DEAxkFtzA4J/l+mB+FLRRX5Je+2x+92sFFFFIAooooAKKKKACiiigAooooAKKKKACiiigAooooAKKKKACiiigAooooAKF+8v1/qKKF+8v1/qKT6eop7P0Ptz9lT/kjmm/8AXaf/ANDNexLXjv7Kn/JHNN/67T/+hmvYlr96y7/c6foj+Ys1/wB+rf4mOooor0jygooooAKKKKACiiigAooooAKKKKACiiigAooooAYe1Rt0P0qQ9qjl+6/0qHu/QXVep8B/Hj/krfiT/ruv/oC1wVd/8fP+SueIv+uq/wDota4CvwrMf97qerP6byb/AHCj/hQUUUV5h7IUUUUAFFFFABRRRQAUUUUAFFFFABRRRQAUUUUAFFFFAElrdT2N1BPazeVcxOJI3/uOvKt+HNffXwj+IEHxD8E2epJxMMQ3Cf3ZQBu/PIP/AAKvgGvYf2aPiC3hLxqNMnm22GrDysf3JR9w/jnFfWcO4/6ri1RltI+H4tyr6/gfbw/iQ29Op9tR4wcetS1BblWQ8YOeR6GpjxX6/otj8E0FooooAKKKKACiiigAooooAKKKKACiiigAooooAKKKKACiiigAooooAKKKKACiiigAooooAKKKKACiiigApMUtFAEUkYbPAOR0PSsW+8IaLqYYXWkWF0T1863R/wBSprdbrSU7sfM0ca3wf8ESsfM8GeH2b1bToWP6pQvwj8FRHMfg7QEI7rpsP9Ers8j0pCafOylOXQxtP8K6NphDWWkWVow/542qp+gArXUDHA/TFPU5FLilcm76iKOKdRRSEJRS0UAFJilooAKKKKACiiigAooooAKKKKACiiigAooooAKKKKACiiigAooooAKKKKACiiigAooooAKKKKACiiigAooooAKKKKACiiigAooooAKKKKACiiigAooooAKKKKACiiigAooooAKKKKACiiigAooooAKKKKACiiigAooooArz4UM23cVU4FfHPi7WZ/EPiO+v533mWUhR/dUHbj9DX2ROV2ndyAMkV8h+P/DsvhjxXf2ciBI2kM0WD1Rjn+ea/MuNo1Xh6XstubX7jnrfCc3RSt1pK/HEktEeYtgooq1Y6bd6jIEs7W4u5c48u3i8w/XH9a2jSnJpQjzX6DKtFd1pPwX8VawFdbKGyQnBa7YDH/Aetdro/wCzgvDapq8pUHmK0jKj8zX0GG4fzLFP93ScF/e2+RuqU2ro8QqxZadc6jKI7a1uLxz0jt4vMP8A3z/Wvp3S/g74W0sgtpy3hHAN25lH/fPT9K6qG0tNKtWWG3jtYI+SIwFVQBycCvpKHBVS3tMTWSS3tt8jVYdv4j5aPwy8QJZyXl7bLpVnEu/zrqUJs+qdQTwK5U922hQTkAbsfUZ/OvQPi38SD4x1KSzs5AukwEBWH/LQgnLf0rgOep6NyPcV8hmNHCUMR7LBu6WjZzTiouyEoopCpYjaNxJxs/vnsK8SELyS77GZZsdPn1W8is7SLzrqdtkcf94//W619S/DjwHB4K0pIv8AWXswzcT+pwOK5z4M/Db/AIR+1GragM6lcLyv/PJcDA/nXqqKPr7+tftXDGQrDU1icQvflqelQp8q5h0GNnA4zxUtNTpTq/RvU6nuFFFFAgooooAKKKKACiiigAooooAKKKKACiiigAooooAKKKKACiiigAooooAKKKKACiiigAooooAKKKKACiiigAooooAKKKKACiiigAooooAKKKKACiiigBp7/hX50/8ABQ7/AJLdpX/YBg/9KLiv0WPf8K/On/god/yW7Sv+wDB/6UXFA0foxRRRQIK81/aT/wCTefif/wBitqn/AKSSV6VXmv7Sf/JvPxP/AOxW1T/0kkoA9Hh/1Yp9Mh/1Yp9ABRRRQAUUUUAFFFFABRRRQAUUUUAFFFFABRRRQAUUUUAFFFFABRRRQAUUUUAFFFFABRRRQAUUUUAFFFFABRRRQAUUUUAFFFFAFW4kRCxfAVV3Fj/D715N4r+Pem6RcSwaXaNqdzH8pkLBI8/XrR+0H4rn0nTLTSrWb7O9+SZJv7iLz+vSvnwFSi7BtTHC+gzn/wCv+Nfl3EfEVfB1/q2EVn1Zy1K8o6R3PWbf9ovVw4afTLS4iLcxwu8TKP8AePBr0/wL8UNK8aSGCEPbXgGWt5CCceoI6j/CvlerFjf3GmXtvd2cnk3UD+ZG3qw6D+dfK4DibH0KkY1qnNFvVGFOvV5vf2PthDkH5dvNOPIrA8D+IU8UeGLDUVOfOjBbA/iHDfrmrOta9puhRma/vobRAuf3rAZ/DrX7ZTxNGVBVm+WLV7npJ31NZeO2KWvK9V+Pvh2xdktlur44yGijIQn6t/hXNXH7ScuSLbQiq9mkuP6bRXjVeIctoaSrGUqkIuzPeCM0E4r55/4aM1hX+XS7Xb/wL+lWIP2j71WAn0iJx6xyFf0KmuaPFeWfzke2ge/bqTjtXjlh+0Zpksqi8026gz/GuHUD8gf0rrtK+KnhjWTiLVLeGY8BLkmBj/31jP4V6NDO8vxbtTq6minB6o7dOlOxVe1njmjBRwwPQg5B+h71Y4r3YyUleLuX6DG+9WVrWgabrsZjv7GC6TGP3qA4/HqK1m60h4FZTp06sXGouZdgPKdd+AWhaluaxluNOkxgKjmSPP8AuMa4TUv2edetpSLS6t72MdnbYc/SvpAHPU5pRxxXzWJ4Zy3Fq8qdjKVKDd2fOGlfs967cz7dQubS0hI5KfvGx6AdK9r8HeC7HwVpgtbGNmY8s7HljgfkOOldISDS9BXVl2RYHLPfoQ1Y401B3QkI2xgHrUlNTpTq+iTuaBRRRTAKKKKACiiigAooooAKKKKACiiigAooooAKKKKACiiigAooooAKKKKACiiigAooooAKKKKACiiigCKQHdntionUAEDnKkYqaTrXG/FXxpD4B8Gahq8rfPHGViT+/IfuD86xq1I0oupLZI0pUpVZxpQ3kz55/at+I41PV4fCthKGtrUh7zH8chHyx/hgH8a+ehjHy9PX1Pf9f5Va1K+n1S/nvLqTzbqdzJK/95jyf8PwqtX4VmGKljcRKp9lvQ/pPKcAstwUaMN/teoUUUVws91xjF2jsFFFFSIKKKKACiiigAooooAKKKKACiiigAooooAKKKKACiiigAooooAKKKKAChfvL9f6iihfvL9f6ik+nqKWz9D7c/ZU/wCSOab/ANdp/wD0M17EteO/sqf8kc03/rtP/wChmvYlr96y7/c6foj+Ys1/36t/iY6iiivSPKCiiigAooooAKKKKACiiigAooooAKKKKACiiigBj1HLyn4H+Rp0h5/CoiB8rdwc49eCMfrU2swvpc+D/wBoUY+MPiH/AH4v/RKV5zXtn7Ufgy80rx9LrhO+w1MRnf8A883VAmz8kB/GvE8hhkDBPU+p9a/EM1pSpYupzbNn9J8PVadfLqVt0gooorxdOh76CiiigYUUUUAFFFFABRRRQIKKKKACiiigAooooAKKKKBhT4LmW0uI54X2zQnzYx7gg/z20ykVVMg3puU8Z9up/kKuEpQm3DsiHyuPLPrf8j9HPh9rq+JfBmkamr7jcW6M5H98DDj/AL6DV0eeK87/AGftLu9J+Efh6C+XbcmEyMPZmLL+hFeiDqa/fcLKUqEJS3aR/LGKhGFecY7Jv8x1FFFdZzBRRRQAUUUUAFFFFABRRRQAUUUUAFFFFABRRRQAUUUUAFFFFABRRRQAUUUUAFFFFABRRRQAUUUUAFFFFABRRSZoAWkoozQAtFFFABRSUUALRRSUALRSZozQAtFJmloAKKSjNAC0UUUAFFFFABRRRQAUUUUAFFFFABRRRQAUUUUAFFFFABRRRQAUUUUAFFFFABRRRQAUUUUAFFFFABRRRQAUUUUAFFFFABRRRQAUUUUAFFFFABRRRQAUUUUAFFFFABRRRQAUUUUAFFFFABRRRQAUUUUAMYDd0rmvGXgnS/GtqtvqELOVOUkifa8Z9Qa6R2wwozxXNWoQrU3CrHmi+g2ro8IvP2b52lc2muFlJ6zwAN9M9/rVnTv2cLaNg19q00oB5S3jC5/GvbQOOtGAa+chw1lblz+xsZ+yj1OE0n4QeF9Iwy6ZFdMON10DNz/unj8a7OztILKEQwQpDGp4SNQqj6AVZAxS17uHwdDCq1KFkWrLRCp0p1NTpTG68LyRjNdy2ASROc9wODXhPxs+JO9n8O6ZJ323s3/sn9fxrqPjF8SR4WsDpthKP7UnQfN/zyXJG79DXzc8hldnJyGOf8/jmvy/ijPvZJ4PDuz2k+3kc9at7NWE7n1zyPT2oopy9K/IduljzBMZ2qPl3Zy3sB0r1/4KfDUahJDr2pxAW8ZzbQn7rN/eb+n0rmfhb8PJPGmtJNcKU0i2bMzj7zsOQi/pn2NfT9rCltCkMSLFGnCovQDtiv0jhbInWn/aGJV4x0jHv5ndQo3tNk0HKk7SuT0PX8amxTI+/wBafmv2SO253MWiiirEFFFFABRRRQAUUUUAFFFFABRRRQAUUUUAFFFFABRRRQAUUUUAFFFFABRRRQAUUUUAFFFFABRRRQAUUUUAFFFFABRRRQAUUUUAFFFFABRRRQAUUUUAFFFFADT3/Cvzp/4KHf8AJbtK/wCwDB/6UXFfose/4V+dP/BQ7/kt2lf9gGD/ANKLigaP0YooooEFea/tJ/8AJvPxP/7FbVP/AEkkr0qvNf2k/wDk3n4n/wDYrap/6SSUAejw/wCrFPpkP+rFPoAKKKKACiiigAooooAKKKKACiiigAooooAKKKKACiiigAooooAKKKKACiiigAooooAKKKKACiiigAooooAKKKKACiiigAooooA8H/aS0qTz9J1D/l3AeKT/AHsEp+pNeIgEAbuuBn69/wBa+y/E2g2fibT5tPvYFnt5F+ZWH1wR7g183eL/AIP6/wCHJZGt4ZtWsgcpLCvmSkdsp7DHNfjnFGS4mWJeLoRvF6s46tPXmOFoJxn+HgNu+hHH61buNLvbSLdcWl3bIOC8ibMH0IqoMgZxj0Pr71+azU4NO1jibudpp/xS1Xw/4Yj0TTRFYbGk3TuMs2XJ+U+tcleX1zqM5nu5pZ5m6yTPuY/WoKK7K2MxFeEaVadlHYftHL3Qooorhs1pJ3ZNrBRRRSEFAyWAHXrRRTT7DNrQfGeteG5y+nX0lsQMmMEMje+xvlz79eK9a8I/tBQzssHiGFbfcABcwKSv/Al7fUcV4XTl6V72X51jMukvYVG49Yy2XobQqThsfaWlahaalaJPZ3CXEL/deP7vTtV/rXx94S8car4MvhLYzF4Ccy2r8xOPVv7p44NfS3gXxxYeM9O+0WjuskYxLbycshx69/rX7Dk3ENDM1yaKa3tt8jvp1VU9TrV6UtRwqFXA6dqkr7A1CiiigAooooAKKKKACiiigAooooAKKKKACiiigAooooAKKKKACiiigAooooAKKKKACiiigAooooAKKKKACiiigAooooAgmwME/Svjr9qnx+de8Vx6FaYa000hpj/03Odv6Yr6c+KPiuHwR4L1TWJmCCCIhM/3zwv64r897++n1S9mvLpt13cMZZ/+uhPzfrmvheJscqNNYWO8tT9G4Nyx168sbPaGhAxyf9n+H+v65pKKK/Lrt6s/bNOgUUUUDCiiigAooooAKKKKACiiigAooooAKKKKe4m7bhRRRT5ZdieePcKKKVVyKOWXYOePcSineXRjFPll2Dnj3G0U7ax6JuHrTltZ5BlYnx/s9KOWXYl1YrqR0VOmn3bci3mYf9c91TnSb9+Vsrlh/swt/SqVOo9kHtqXVlGkH30+v9RWimhao4JXT7vH/XGSt/wh8KvEvjXUxaWOnzRK2FkuLiMrEn+8Tz64rSnh69ScYRhdtnJXxmFoU5VJztZH1d+yp/yR3Tv+u03/AKGa9hGOa5zwF4WtvBXhex0a1dpIrVAm92yWPcn8c10XWv3fCUpUqEKct0kfzTjq0cRialWO0m2h9FFFdZxBRRRQAUUUUAFFFFABRRRQAUUUUAFFFFABRRRQAUUUUAZOtaTZ61btZ31tFeW0i4aGZAyn868n1P8AZa8F6lcu8VpcWKf88re4bZ9QG6fQcV7JPw4Pt1oDrJxncfpiuSvg6GIt7SFzrwuOxWDbeGqSjfezPEU/ZI8HYO578H/rtT/+GSPBv/PS/wD+/wBXtMaKgIA70/I9K4nlGCv/AAk/VHf/AG3mL19vJ/M8T/4ZI8Gf89L/AP7/AFH/AAyR4M/56X//AH+r2zcPSjcPSp/srBf8+o/cH9t5j/z+l954oP2SPBn/AD1v/wDv9S/8Mk+Df+et/wD9/jXtW4elG4elP+ysF/z6j9wf23mP/P6X3niv/DJPg3/nrf8A/f40f8Mk+Df+et//AN/jXtW4elG4elH9lYL/AJ9R+4P7bzH/AJ/S+88V/wCGSfBn96+b/ttR/wAMkeC/+n7/AL/V7VgdhRgUf2Vgv+fUfuJ/tvMf+f0vvPFx+yT4Lx/y/f8Af6gfsk+Cu/27/v8AmvaMCjAo/srBf8+o/cL+28x/5/S+88Y/4ZK8Fel9/wB/6P8AhkrwV6X3/f8Ar2fAowKP7KwX/PqP3B/beY/8/pfeeMD9kvwUva+/7/0H9k3wV/cvj/22r2fAowKP7KwX/PmP3B/beY/8/pfeeNJ+yt4Dh4lt7x265M7f0qX/AIZd+H4IP2G7Pv8AapBXsGMdBTSDnp+tH9lYL/n1Ef8AbOY/8/5f+BNHlEf7Mfw/yD/ZMkp9Xu5s/owrQsPgF4F0a7inh8PRySxHdGZJZpQreu1mIr0ggjim+WD1XP41tHL8JHWNOOnkc880x1VOM60rerYtkgji2BBGinAUdAMVZao4QMHHHNSGvQikkkrfLY85et/UdRRRVjCiiigAooooAKKKKACiiigAooooAKKKKACiiigAooooAKKKKACiiigAooooAKKKKACiikzQAtFFFADW60lK3FQyzpErM7ooAyS7YUfjSuluNK+wS53DHpUdcRr3xi8G+H3kjvvEVkJF6rBIZWHt8mT+FcDrH7W3hOyZ1sbS+1MjpIqCJCf+BHP6d68+tj8Lh7+0qWPSw+VY7FWdGjJp9UtD3N1BbOM09cYr5Q1r9sXU5A39laFbWhxgNdXBkH1+VR+Vcbqn7TPjzVCxTUorNCMFYLdevqCylvy44rw6vEeBi/dbfpsfQUeDs0qv3oqPrv8AM+4ScdDiq11e29mhluLuO3QDlnKgfma/PfUfiP4p1gs13ruozZGMfaWjGP8AdAH51z888lw5eR5JHPVpWLH8zXl1OK4J/uqbfrue7R4Erv8AiVl8k2vvP0Dvvi14P0xylx4n0xWAyVFwpP5CsK8/aM8AWWQfEaStjO2GCR/1CmvhWivPqcV4j7EIr13PVp8C4Zfxakn6Ky+4+z7z9qvwTA26Ka/usdorZlz/AN9bayrn9sXwwOI9J1Q+zoik/qa+RaK45cT41q9kvTY9CHBeVw1bmz6pm/bF0sH9z4euyv8A00mCn8gpqtJ+2RbgfJ4YmZfVrwKf/QK+X6K5/wDWLMHqpWO6PCWUJawv6ykn9yPptf2z0ThPCZYerah/9qNL/wANoZbP/CIvj/Z1D/7UK+Y6KP8AWDMv5/8A0n9dQ/1Vyf8A583/AO35H0//AMNmIzAt4WdE7/6cGP5eXVqL9sjSif3mg3qn0WRcfqBXytRT/wBYswX2vy/QznwdlUtVC3zb/Fn1zZ/tg+GW4udI1NDnqiRuMfXcK1rP9rHwPckB2vrTPea33Y/75Jr4woreHE2OWjcfnucsuCctaupSXktj7usf2h/Ad42E1+JcnpLFJH/6EMV0On/FHwpqhCWmv6fKxP3UuEJ/KvzworuhxXiFpUpJ+a2POq8C4Zq9Gs/nufphDdQ3CbopVkU9xj+lT7yg+9j6CvzRsdRvNNcSWd5cWrA5zDKyc/hXU6V8Y/GuigG38TXikH/l4lWcf+RFI/CvSpcWUn/EhY8erwPiUv3VaN/Pc/QVJNy56049eRivi7Rf2sfGNgwF4lnqMeckm2ZGP/AlwPyU/Wu90f8AbHsZMLqmgzwknGbacPx64cJ/M9K9ejxDgK+jnZ9j5/E8K5rhlf2fN5rZn0oCTTtuR0ryvw/+0N4H1yTYusw2chUfLeF4gD/vOAufoT9a9F07ULXUrdLi1uo7iF+Q8bBlP0Ir2qOJo1f4bufN18LXoO1WnZmigABwKcOKjicOMj6VJXYc9raC0UUlAC0UUUAFFFFABRRRQAUUUUAFFFFABRRRQAUUUUAFFFFABRRRQAUUUUAFFFFABRRRQAUUUUAFFFFABRRRQAUUUUAFFFFABRRRQAUUUUAFFFFABRRRQAUUUUAFFFFABRRRQBHIRiuO+I3ji28EaI9y37y8kG2CH++3/wBatfxb4is/Cuk3GpXsphhiUZI6sc8Kvua+U/Ffie78X63NqN3hGbCxwr0iQdFH5k/Umvh+JM7/ALMo+yo/xZbehjUq+zVjN1LUrjV76a8u5PNupW3SMPX0/lVWlbrSV+F1JupJzl1PMerCtzwd4Su/Gespp9qNucGSf/nivc/j0rN0zTrnV76GxtYvNuJ2CpH/AHj/APW619T/AA68DW/gjRxbg+beyjdcz+rYHH8q+p4fyaWZ4hVJ/wAGO/qb0qPO+Y3fDOgWnhrR4NPsoxHBEMADv6mtfpUcLBkyv3ex9akr99pU40YKEdkekNY8ikbpTZSvPIOByD0xXM6v8QdA0RX+1apbRsvGxGLN/wB8Lz+NY18RSoRvUlyruB1C9OmKNteP6z+0LpNllbKxu75iMhiyxL+fX8MVzMv7RmsGTdBptoF/uOJC3/fXSvnavEmW0GoyrXMpVYJ2Z9ClRkcU7nHvXjHhn9oGzv7uOHWLQ6f5jBROrFkz6NnoOa9es7iK5gSWF1eNhlWT7pHtXr4LMMLmC5qFTm8jRTTV0WU6Gn01OlOr1lsMKKKKYBRRRQAUUUUAFFFFABRRRQAUUUUAFFFFABRRRQAUUUUAFFFFABRRRQAUUUUAFFFFABRRRQAUUUUAFFFFABRRRQAUUUUAFFFFABRRRQA09/wr86f+Ch3/ACW7Sv8AsAwf+lFxX6LHv+FfnT/wUO/5LdpX/YBg/wDSi4oGj9GKKKKBBXmv7Sf/ACbz8T/+xW1T/wBJJK9KrzX9pP8A5N5+J/8A2K2qf+kklAHo8P8AqxT6ZD/qxT6ACiiigAooooAKKKKACiiigAooooAKKKKACiiigAooooAKKKKACiiigAooooAKKKKACiiigAooooAKKKKACiiigBp61GyjcCeSOgqQ9a5vxx4kh8KaBdajMeIkIRMffc/dH51zVqsaMZVZbRQpPlVzi/il8XD4RmGnaWiXOokAyPICUiBJ6jpmvNbb46eK7a5Zpb+1u48/LC1oFD+wIrhtRv5tVvpry4fzZp2Mjv8A3ietVq/Bsw4ix+IxDnQqtRT0S2t5nmyrzctD6z+H3ju28cab9ojUwXMXyTwH+E4B49ua6aWWOKJ3Zwsajdn+6Bya8O/Zvs5lu9YvP+XcrHF/wIEn+RrqPjr4rbQvDSafbOFub8lMf9M/4/0r9PwubzjlH17EtOSW62fodsJ2p8zPJvih4/k8Ya8y27CPTbdisB/569fm/PI/CuHUFUCt95eD9aUYA2htyrwPp2or8RxeKljKsq8+ruebKXM7hRSgD5mbau0ZDfxfSu18DfCjVPGrCUqtlp5+9NON+4/7K+uCOanC4Srjaihh4XbHCM5uyOLWpI7SW7bbFEZD6LGzH9K+nfDnwe8N6JEuLKO+uFH+tuxvP/fPau1tbGCCFVSNUVeAqdB9K/QMNwVXmlKvUt5djq+rdz41fRdRiXLafdKo7tCcfrVZ0ZDhl2n027a+2TEo4CjFVb7TLO/XZcWscwIxiRN3Fdc+CIfYra/4b/iL6qfFjdaSvqbWPg/4W1YsTpcdrJjAltCUb/vkcfjXnHiX9nq/tEeXR70XyAZ8iULFJ/30K+bx3CmY4Re0pWnFb2Vn9xMqE0rI8goq7qOlXmj3Jtr61ltJ15KSjBI9R6jg8+1U2618fUhKEnGUXHye69Tmaa0YlavhjxTfeEdWS/sGBlTG6NvuuvcN/T3rKoq6NephmqtLdMqD5Hc+xvCPiO08VaNDqNox2S/eVvvI2OQff/61bZX5cV8wfBvxo3hrxIljNJt0+/Plu3/PKT+Bvx5H4V9PKcDrnNf0HkeaLMsKq0vijo/U9SnPmSY5BhakqMd6kr6c0YUUUUhBRRRQAUUUUAFFFFABRRRQAUUUUAFFFFABRRRQAUUUUAFFFFABRRRQAUUUUAFFFFABRRRQAUUUUAQsvzfhUTjuOWAyAfapJTzn0FZWv6rDo+mXV/O4jitoHmYnsFGSf6fjWU5Rpp1JbJDjzSlFR3bsfMv7XPjgXWo2HhWzkEqQEXFyf7srZ8sfkG/OvnXjJ2/d7fTt+lavivxDN4q8Sajq05y91M0gHouflH4DA/CsqvwzM8TLGYmU18N9D+lsny2OW4GGFl8T1fqFFFFea9T3W7u4UUUUhBRRRQAUUUUAFFFFABRRRQAUUUUAW9H0y51rVrSxs08y5uHEcat91nP3fxHJr7M+G37PXh3wVY282oWw1bVQuXnu1MioxAJCr0xnPPvXzl+zpaJefF/Q1k+YL5rIvv5Tc191FgeR1LY+lfovDeX0J05YurG8k7I/HeM8zxEK8cHSnaLV2ZkXhbRgv/IKsznncIEAP0qZPDOkgfLptqg9BCv9K00cMPpxTsj0r9A9lDrE/MlVqS1UjOTQdPjGEsrZR1x5IqRdIs1/5dIB9IhV6in7OPRD9pPqyqLC2AwIIlGf7uKlS0hUcRov+6KnXpSN1qlFdiOaT6jPKj7Iv5UeWn90flUi9KWnyrsK7IvLT+6Pyo8tP7o/KpaKdkF2ReWv90flT0UDoAPwp1FFkFwooopiCiiigAooooAKKKKACiiigAooooAKKKKACiiigAooooAKKKKACiiigApKWigAooooAKKKKACiiigAooooAKKKKACiiigAooooAKTFLRQAUUUUAFFFFABRRRQAUUUUAFFFFABRRRQAUUUUAFFFFABRRRQAUUUUAFFFFABRRRQAUUUUAFFFJQBDKuXDYzx60jsSOKSYgNksF457H86888Y/G/wj4NaVbvU4bm4jGDb2rGV8++OB+Nc9WvSpLmqyskbUsPWxElGjHmb6HfO3zfM20/TNI77iPnUgdyvH518s+KP2wL2Y7NA0qK1B4W4vT5zfXYu0D8Wz7V494o+KXirxdLIdV1qd0PHlQssSY/3APf3+tfNYribBUlan777H2eD4NzDEO9ZezXrf8D7V8R/GDwn4TeWPUdetFmTkwxZlk/75QMe3p+NeVeIf2w9NtjIuj6RcXzDhZLh0gU/hhm/NRXyszFjkhs+rdTSV8tieKMTVX7qHIj7fC8FYKlaVapz/AIfget+If2oPHGubkt7q30mIjGIIBkD/AH37/QD6V5zqvirWdecnUdUu9Qz1WSRnB/E9PoOKyqK+crZhi8Qv3tXmXY+twuVYLCtexo8tuorHnptxxj0pKKK8536qx61knvcKKKKQBRRRTAKKKKQBRRRQAUUUUCCiiigYUUUUAFFFFABRRRTAKKKKQgooooGFXdK17UtBuBLpt/PYzE9bedoyf++etUqK29pOLThO1jOVOlUi41Y8yfQ9c8M/tP8AjbQmRLieLVoUOClzEu/H++nP51694V/a48P6jIkOs2l1o8zHBkc+dH9fl+YfiK+RaK93DZ9jcM/i512Pk8ZwtluKV4x9mz9HPD/jPRvFUAm0nU7e9jBwWhfdg4BwfQ8jg881uLg5OCD71+Z9jqt3pFwlxZXVxaTqciS3LIf++l/lXr3gz9qbxV4edYtVjj1qyGBmTbHMB6Ky9T9ea+uwfFNGo1HER5LnwmP4KxVBOpg5c8T7TRsg5pQMV5Z4G+P3hbxsYoIr0abftj/RL47Hb/dJ4J/XivT4pBIpOT+IOf8AP0r7ChiKOJjzUnddz8/rYerhpuNVWfYmi+6frUlNTpTq6VqjnCikpaYBRRRQAUUUUAFFFFABRRRQAUUUUAFFFFABRRRQAUUUUAFFFFABRRRQAUUUUAFFFFABRRRQAUUUUAFFFFABRRRQAUUUUAFFFFABRRRQAUUUUAMYZ/KqN/cR2ULzysqRouWZumB1zVmUgMQWwAuT/s9ea+ePjR8SjrV0+iafJiygP+kzf89Dz8v6D868HN8yp5Xh5V5fFsiKkuSNznPiX8QpfG+rg2xK6ZASsMTD5mP94/56CuKQBUVc5ZeGHoacTn+HYe6+lJX894nF1cdUlVrbt3PKlLmdwpQCSFUbiTjZ/fPYUlWbDUZtJu47u2ZI7lD8jSAOAf8Adb5fx61y0+Tr8F9RR3PoT4O/DtPDdh/amojOqXQ+ZT0jXAwP5/nXU6z8Q/D+iB0utVtkaPgojFmB9Ni/N+NfL+qeKtX13cL/AFC5mB5KZO3Pt6D2HFZIGONu3+vvX6FS4ohgKCoYKjotE+/mdaxCiuWO59Bap+0RpVoCLCxuL1/4TJIsSn8eT/47XD6x8fPEd7uFobfTwejRwmVh7Zc4/Hj6V5rRXh4jiXMsQrSqWXa1vx6mLr1GzX1XxfrGtZN/ql1KjdVa4IB/4D2/DisgY7Dj+dFFfPVK9Sr71V3v1vcybcndhRRRXM2mSAIU53beCGPsa+iP2fvEL6h4cm02WTzJLF1CH/Ybp+oNfO+drrxu3ZDD2FfQX7Pnh+Sw0O81OaPyheOnlr/sLkg/mT+VfccI+1/tFez2tqdGH+I9gjIYEj1IqSmJwD9afX7urdD0wooopgFFFFABRRRQAUUUUAFFFFABRRRQAUUUUAFFFFABRRRQAUUUUAFFFFABRRRQAUUUUAFFFFABRRRQAUUUUAFFFFABRRRQAUUUUAFFFFADT3/Cvzp/4KHf8lu0r/sAwf8ApRcV+ix7/hX50/8ABQ7/AJLdpX/YBg/9KLigaP0YooooEFea/tJ/8m8/E/8A7FbVP/SSSvSq81/aT/5N5+J//Yrap/6SSUAejw/6sU+mQ/6sU+gAooooAKKKKACiiigAooooAKKKKACiiigAooooAKKKKACiiigAooooAKKKKACiiigAooooAKKKKACiiigAooooAglHz565wMenXmvmn42+ND4g8QjT7aULaae+1v8Aal7n8iK9e+L/AI0Xwd4ZkMcmy+vMwQe3q34Zz+NfLT7t7Fzlicken/6+v41+WcY5ryRjgKf2tZenQ4sTO1kB7Z69/rU9hYz6peQWltF5lxO4jjX++x6D8OT+NVSASqgbt2dw9hXt3wD8DFVbxDeRDdgpax4+76t+OcfhX55lGWzzLFQw8fh3ZzxXtJJHqPgrwvB4Q8P2unQYwg+Zv70mOT+ea+d/jFra6345vkTHk2uLeMjuByf/AB5mr6furlbOyuJydyxxPIx+gz/jXxlqNy15f3Ez/fkkZj+JJ/wr9A4ucMHg6GCp7N/gjsrrlhYhI24HtTaKVWxn3Kn8s1+TLmk0odTzVsdf8M/BLeNfECwypnT7fElz/tjsn4/0r6p061jsrOOCJdsUY2qvoB0H4dPwrzv4C6JHp3gxLoLmW8dpWb24A/lXpaHIyDuB6V+98MZfHBYFVH8UtWenRhaKkSKMCnU1elOr7NKyOgKSlopgFFFFAHM+MfCOm+MLL7Jf24lP8Ei8PCf7yn+E/wA6+ZfHfga98EaoYJ90tpNzBd42lxk/eHZv/rGvruQAnB9K5vx34Wg8XeHbjTpB8zoWif8AuyDlT+dfF5/ktLMKbrRj++itH5GNSkpK63PkMncxbCgnklO5pKmu7eS1u54ZU8p43KlP7pHB/UH86hr8FknGXLJWZ5jTi7MVWZfnX7ykFfrnj9QK+vfh7rh8ReEtN1Bv9ZLEBJ/vj5X/APHga+Qg2GUt90Z/M19Dfs833meDrq3k+9b3JA+hVf8A69foHBmK5Ma8N/MrnVh9z1sdKkqNTkH2qSv21O6uegwooopiCiiigAooooAKKKKACiiigAooooAKKKKACiiigAooooAKKKKACiiigAooooAKKKKACiiigAooooAiYYPvivB/2s/Ga6L4Lt9FjfbPqcuJB/0xTl/1K17lMyhwGIHAPP1/xIr4Z/aO8Wf8JX8Tb+FGH2TTyLRV9ShO/wD8eLflXzOfYpYTCSS3kfV8MZe8xzGEHtHX7jzAlicu25jyT796KGzuJ27QTwKK/HG29Wf0TJpvQKKKKkQUUUUAFFFFABRRRQAUUUUAFFFFABRRRQB6j+zN/wAlk0T/AHZv/RT19zt94/Svhj9mb/ksmif7s3/op6+52+8fpX6xwv8A7l/28/yR+Ecaf8jH/t1fmySH7tPHSmQ/cp46V9kj4JbC0UUUxhRRRQAUUUUAFFFFABRRRQAUUUUAFFFFABRRRQAUUUUAFFFFABRRRQAUUUUAFFFFABRRRQAUUUUAFFFFABRRRQAUUUUAFFFFABRRRQAUUUUAFFFFABRRRQAUUUUAFFFFABRRRQAUUUUAFFFFABRRRQAUUUUAFFFFABRRRQAUUUUAFFFFABRRRQAUUUUAFFFFADGODTWfaajnYqxI5IAIBHHX1r5f+NP7QXijw9rl1othpx0Vozhbu4AleVf78efl9vXivPxuMp4Kn7SZ6GX5fWzKt7GjufQ/iXxbpPhS1+06rqNvYQ44adwufYD+L6DmvCvG37XGnWBkg8OWDX0oO0XNxlI8+yAF/fnb9a+YtW1q/wBfvpLzUbqW8um4Mkzlm+h9Op4HFU6/O8bxPWqe7hY8se5+s5fwRQoWnjpc0ux2njD4veK/Gkrrf6kY4GGBbwYjQD6DPr3J+tcUCe4wfXduz+NLRXydXEVcS3Kcr+Z9/hcJh8JDlpR5fIKKKK5DqQUUUUxhRRRSAKKKKACiiigAooooAKKKKACiiigAooooAKKKKACiiigAooooAKKKKACiiigAooooAKKKKACiiigAooooAQ8A88HruTge+fWvRPAHxz8U+AnjiiuzqNgo/wCPS5G/C9PlZfmUcdeleeUV10MVXw81KjOzRw4rA4fG03DEQumfb3w4/aC8M+OmjtTP/ZupngWtw4IkP+w/f+fFepw5Mhz+XpX5m5wOAd3VWXqDXr3w0/aS8ReCPKtNTL63pK/L5TELLGP9lv6V9/l3Eyk1Txq5X0l3Py3N+C3Si62Xu66xe/yPtuAhgec81LXHeAviJonj2x+16PdxzMozLbt/rYjgfKfzrrlwFwDwO3pX3lOpGrFTpu6fU/MKlKdGbpzTTXR7kq9KWkWlrUzCiiigAooooAKKKKACiiigAooooAKKKKACiiigAooooAKKKKACiiigAooooAKKKKACiiigAooooAKKKKACiiigAooooAKKKKAGP0qJ1AZSecdBUp61y/xF8SN4W8K6hqCp5kkUf7v/AHjx+nWuWvUjh4SrS+yhSfKrnBfGj4l/2PA+h6XMBeyLief/AJ5KSeB/tHFeA8gkcjB+6fvD6+/epbm5lvLmWeeTz55G3yTf3yec/wAh+FRV/O2bZpUzbFc7+Dp6HmVanM7hRRRXhadNjBahRRRQAUUUULXYAoqSKN7hxHFCZpW6KoyfyrqNK+FXijWtpg0mWBD1kn2wr+XU/X/CuujhK+KlyUoSb8tjZRnNWRydFew6V+zpeTY/tHU4LY55W2jMjY/3m6H2rtdJ+BXhjT2DzQTagy/8/LsQf+A9K+nwvCeY13+8XKu73+Zaw1Q+a0jklkVIlMjnoihmJ/AV1GkfDDxPrZUW2lTRoess3+jr+Z+Y/hX1HpmgadpCbdPsbe3XPSFAv8q00GB3696+swvBNODvianMuxvHDQt7254l4R/Z/Ftcx3OuSxylDkQW5Yo/s5PXvXs9nax2NtHBFGsUaDaqIMKo9BU5xuoxz1r7jAZbhssjy4WFl1OiFNQ2FjOAfrUlNxkU6vYjZLQ0YUUUVQgooooAKKKKACiiigAooooAKKKKACiiigAooooAKKKKACiiigAooooAKKKKACiiigAooooAKKKKACiiigAooooAKKKKACiiigAooooAae/4V+dP/BQ7/kt2lf8AYBg/9KLiv0WPf8K/On/god/yW7Sv+wDB/wClFxQNH6MUUUUCCvNf2k/+Tefif/2K2qf+kklelV5r+0n/AMm8/E//ALFbVP8A0kkoA9Hh/wBWKfTIf9WKfQAUUUUAFFFFABRRRQAUUUUAFFFFABRRRQAUUUUAFFFFABRRRQAUUUUAFFFFABRRRQAUUUUAFFFFABRRRQA1utRyHGD2Byfpg1NTWPOKmWwHzH8fLuWXx3LBL/qIreNE+mCf5k15vzgeg6V9M/Fb4XDx35c9rcLa6jEgRXkXKuuWO0n6k15UnwF8VS3JRobSNf8Ano0u5R9BX4dn2S5hVx86tKneMnozz6lKbm2jmfBXhSbxj4itdOjGIdwe4k/uRD7x/wDZf+BV9c6bYxabYwW0KCKKJAiRj+FR0H4DiuS+HHw9g8CafIgkNxfzEedOVxjAHyj26n8a7fPXjHNfoHDeT/2ThnKorTlqzppU+RXe5i+NG2eFNYP92zmP/jhr46kbcS/97Jr7N8RWY1DRr21/57QPH+alf618ZOefwH8q+T44jedL0McT0G0HHAPTBooBAf22lm+g/wD11+YQVmo+dziW59a/CiRZPAOkbeghx+tdcDmvHv2fPEi3OgTaQ/8ArrJt8f8A1zYDH65r18HFf0lk2Jhi8HTmt7I9en8KJF6UtIvSlr21qiwooopgFFFFAEbfe/Co5COCen+T/Snt1qKQBiN3QKc/pWTajv5h0Z8nfFO1Wz+IGsxr3mEh+rKG/rXKVv8AjzURq3jLWLleY3uXCfRTt/pWBX8x4+UZYqrKO3M/zPHn8TCvdf2a/wDj213/AHov5NXhQXcwr6B/Z0s/L8P6ncf37kR/kqn+tfRcJw58zg+yZth/jPX4vu/59KmqJDlfxNS1++rZHpsKKKKoQUUUUAFFFFABRRRQAUUUUAFFFFABRRRQAUUUUAFFFFABRRRQAUUUUAFFFFABRRRQAUUUUAFFFFAHKfEjX4/CvhHVdUkYKsFrIy5/v4+X9a/O65upb2Z7idt00x8x/q3J/nX1n+2B4maz8OafocLfv9QkMrD/AKZR8n/x8xV8jjBVSO/zfnyP0Ir8r4nxPtcTGgvsn7VwPg/ZYepiP5haKKK+Jas7H6SFFFFIAooooAKKKKACiiigAooooAKKKKACiiigD0/9mr/ksWifSb/0U9fdPYV8Lfs0f8ll0X/dm/8ART190t/Sv1bhj/cf+3n+SPwjjf8A5GK/wr82SQ/dP1qSo4fun61JX2iPgwooopgFFFFABRRRQAUUUUAFFFFABRRRQAUUUUAFFFFABRRRQAUUUUAFFFFABRRRQAUUUUAFFFFABRRRQAUUUUAFFFFABRRRQAUUUUAFFFFABRRRQAUUUUAFFFFABRRRQAUUUUAFFFFABRRRQAUUUUAFFFFABRRRQAUUUUAFFFFABRRRQAUUUUAFFFFABRRRQAUUUUARvxzjmuF+Jvw10r4m6I1nfxsk8fzQXMf+sjb1X+tdw/3xzjik4rCtTp1qbp1NmXSq1KFWNWlKzR+dfj34d6t8OtabTNWiyG/1N5H9yUZOG+vXNc2/3icKCepTvX6H+O/AulePtHm03U4VljZfkl6PE395T/Cf518TfEz4Uar8M9YFveB59OnJFtexjG4c43js39MHvX5RnGSVcFJ1MP8Aw2funD/ElPMo+wxMuWov/JjiKKNwdRg7iOCffNFfJWS22Pu1e3vRs+wUUUUDCiiigAooooAKKKKACiiigAooooAKKKKACiiigAooooAKKKKACiiigAooooAKKKKACiiigAooooAKKKKACiiigAooooAKKKKACiiigC9ouvah4c1KK+0q7lsr2Ehlkg4c+3+0PUV9WfCT9pew8UG30zxGUsNVY7Y7lB+4nPHAHY+1fItIRjOCfm4O3qPevby7NMRl07w+F7nz2bZHg81p/vE4z6Nb/wDDH6axFHCOCDkZ46U8YDE4yfrXxt8HP2jLzwY8Wk680l7owO2OfGZbfoOn8S+vp1r650XVrbXbCC9s54rm2mUMk0DbkceoPf8Axz6V+s5fmdDMYXpy1W5+EZtk+IyiryV1ePRrZo1YhhT9akpiNkHvzT69c8QKKKKACiiigAooooAKKKKACiiigAooooAKKKKACiiigAooooAKKKKACiiigAooooAKKKKACiiigAooooAKKKKACiiigBpOa4b4xaRPrfgLUobY/v41Ey/8BOT+ldu5w4FVplEjbG+6eCB/F14PtXHiaKxNGdFdUFuZNHxMSGJx/njmivePHfwGXVbue80WSK2ll+dreRf3ZbuQe3auIg+Bni6SXyzaQxgcea864/DvivwLE8PY7D1PZ06cmu62PMdCadkefUV7Ro/7OM7/APIS1ZYeclbPLMf+BN/Ku10r4I+FdKKs9gdQcHO+eRmyfcdK78LwlmNb44xjHu9/n5hHDTufM8FvLdsIoIpZpSeFjjZj+ldVpXwl8U60FMOmS2yH/lpct5f6H5sV9R6VpNnpcZS0to7WPPEcahR254q83Ga+ow3BVGFpYiq5eS2+R0rDR+1ueB6R+zldsFOp6qsBzylvlsj/AHmrttL+BvhbS9rS2kl845/0iRmBP0zivRlNOxn2r6vC8P5bhbShS189zWNOEdDM0rRbDSU2WNhDaqf4YUCD8cd61VwaROlKetfRQhCEUoKyNfQXFGKF6UtagFFFFABRRRQAUUUUAFFFFABRRRQAUUUUAFFFFABRRRQAUUUUAFFFFABRRRQAUUUUAFFFFABRRRQAUUUUAFFFFABRRRQAUUUUAFFFFABRRRQAUUUUAFFFFABRRRQA09/wr86f+Ch3/JbtK/7AMH/pRcV+ix7/AIV+dP8AwUO/5LdpX/YBg/8ASi4oGj9GKKKKBBXmv7Sf/JvPxP8A+xW1T/0kkr0qvNf2k/8Ak3n4n/8AYrap/wCkklAHo8P+rFPpkP8AqxT6ACiiigAooooAKKKKACiiigAooooAKKKKACiiigAooooAKKKKACiiigAooooAKKKKACiiigAooooAKKKKACiiigApKWigAooooAryjJPT7vP+fzr5C+IGjHQPGGqWY4jWUvGP9huV/Q19gvk8dq8W/aE8JfarG3122/1lriK4/wCueSR+pNfCcWYF4rBOpHenqc9enzxv2PBqKU5zz1pK/CUpfa3PMRreGPEt14V1q21CzYedGTujY/K69w39Pevqjwd4t0/xlpUOoWEhOfvRt95G7qf8+lfINaeg+ItR8MX6XunXL28oPO0ZDD/aX+Ie1fYZDn1TKqnJP+Gzpo1nTfLLZn2XEFIOFxk81J0rxzwp8fNOvlEGtQyWEpAH2hATE3vgfMv0/HvXqel6tZaxbLNZXMdzEejxvuA9vr9a/aMDmmEx0b0Kl/Lselo9jSXpTqapAFOr2FsA1utJSt1qJjyQVyCOc9KTdgFYfN07da4f4r+NU8IeGJ3WUJfTKY4F7jPBb8Kh8a/FrRvCkTxxTx3uoAbUt4T90/7XoK+c/FHia/8AFepy3d/KJJDwFX7qLnIUe3J/OvguIM/o4OnLDUnzTej8jCrWVNWW5lHO5twwxOSPc85/Hr+NJTmAGAPSm1+Ivmv7zu+/c8x3vqHZi3+rxg/Tqf5Cvq34RaM2h+BdPilwZ5R58n1fkfoRXzh4I8Ov4p8U6fp4/wBW8gab/rmOW/pX19axJBEsSDCIAox6DpX6hwXg25Sxctlod+Gjo2WEHB+tKRSL0p1frvodewUUUUAFFFFABRRRQAUUUUAFFFFABRRRQAUUUUAFFFFABRRRQAUUUUAFFFFABRRRQAUUUUAFFFFAETLlifbFRTDC4HUCnu2CR/s5rN1y/TTtLubuZgIYIHlb/gIyf0DVE58kXLsioe9JW72Pi/8AaZ8S/wDCQ/FC7iVsW2nxpbBR3xlj+rmvKCSzMSu3JyB7Vd1zVZdd1rUNRl4mvJ3nf/eY5NUq/BsdW+sYmpU7s/pvK8N9UwVKi+iQUUUVwHrBRRRQAUUUUAFFFFABRRRQAUUUUAFFFFABRRRQB6d+zZ/yWLQ/+2v/AKJevuiT73418L/s2f8AJYtD/wC2v/ol6+6JPvfjX6xwv/ub9T8K42/5GC/wr82SwfdP1qWooPun61LX2Z8CFFFFABRRRQAUUUUAFFFFABRRRQAUUUUAFFFFABRRRQAUUUUAFFFFABRRRQAUUUUAFFFFABRRRQAUUUUAFFFFABRRRQAUUUUAFFFFABRRRQAUUUUAFFFFABRRRQAUUUUAFFFFABRRRQAUUUUAFFFFABRRRQAUUUUAFFFFABRRRQAUUUUAFFFFABRRRQAUUUUAFFFFABRRSUAQygGQcc4rE8UeF9P8X6TPpmqW6XVpMMGOQZGfX6jtW3KOB6mmoMAKetZzhGrFwmroIylTanGVmnofCPxg+C+pfDK+eVM3mkSY8m8k/wBYMk/K3uMflivNRx8uMMvBPqa/SjWNKtdcs5rO9t0ubOdTHJFKMow96+N/jb8Brr4eXEmpaWsl74fc4cL9+zGScH/Z5r8yzrIpUm62GVo9T9p4d4pjirYXHaT2Uu55BRSL34VT3Veg/wA/1pa+HdvkfpVraXv5hRRRUgFFFFABRRRQAUUUUAFFFFABRRRQAUUUUAFFFFMAoooo3AKKsWem3WpSiO0hluJScBI4vMJ/Cu90D9nvxz4hCumivaxHjfdTrGPrtzkD8K66OExGIdqULnFiMdhcKuatWivJ7nnVFe/aP+x/rlz/AMhTWbPTvm+7bxtcnH4lQD17H612Wmfsd6Erq15q9/ckcFVCRqfwBJH517NPIMwqaOHL5nzVfi3KqWkanM+yWh8n0V9t2f7LfgO0Ub9NnuGHeS7m/o4FbFv+z/4DtlwPDtu3vI7OfzZia74cK4p6ynG/nueTPjjAr4acvlsfBlFfoCvwR8DhcHwzYn/ej3U2T4HeBm4PhvT/AKeXiuj/AFUrPeovlsc8eOsNf+C367nwBRX3jcfs9eA7oEN4ehAxj9zLJGPyVgKw7/8AZV8B3SkRWVzaE947uVsfgzGsZ8LYtaU3F+u51Q44wEtJU5L02PiqivqjU/2N9KlVhp+v3ls2Mg3ECTDP0DA1xOu/sj+LLAMdMvLHUVUdy0Ln88j8M/hXmVuH8fR1lFP02PYw/FWU17L2ji+zVmvn1PDaK6nxD8MfFfhVyNQ0O7hIGS8UavHj13AmuWZdpwSCe49DXjVKFbDu1RWPpsPisPiot0pX873/AB6hRRRXKboKKKKBhRRRQAUUUUAIemCvy/3vQ16N8I/jFqPwz1YeYz3ekTHM1qBz/vp/tAAZ9sV51RXVhsRUwlVVKO5xY3B0sdQlRrLRn6P+EPFeneMdEh1LS7hLm1m5DocjPpW0QCa/P74U/FfUvhjrXmQhrjTJz/pVoTgMP7yn+Fh+vAr7l8HeK9P8Z6Fbarp0wntphkEcFT6Edj/nvX6/k+a08yp2fxx3P5/zvJKuT1dPgez8joIzlafTV6U6voVtqfMhRRRTAKKKKACiiigAooooAKKKKACiiigAooooAKKKKACiiigAooooAKKKKACiiigAooooAKKKKACiiigAooooAKTFLRQAUUUUAFFFFABRRRQAUUUUAFFFFABRRRQAUUUUAFFFFABRRRQAUUUUAFFFFABRRRQAUUUUAFFFFABRRRQAUUUUAFFFFABRRRQAUUUUAFFFFABRRRQAUUUUAFFFFABRRRQAUUUUAFFFFABRRRQAUUUUAFFFFADT3/Cvzp/4KHf8lu0r/sAwf+lFxX6LHv8AhX50/wDBQ7/kt2lf9gGD/wBKLigaP0YooooEFea/tJ/8m8/E/wD7FbVP/SSSvSq81/aT/wCTefif/wBitqn/AKSSUAejw/6sU+mQ/wCrFPoAKKKKACiiigAooooAKKKKACiiigAooooAKKKKACiiigAooooAKKKKACiiigAooooAKKKKACiiigAooooAKKKKACiiigAooooAjb734VVv7KLUbaa3mXfFKhR1/vA1bY8/hTchgaxlFTuntsxvY+RviJ4Km8Fa29u6ObJm3W9x2IJPBrmZF2tjChh1K9/evr7xh4QsfGOmNZ3qk945V+9G395a+YPGng2/8F35iu1kkiJ/dXcX3H9K/C+IMgqYCo6uG+Bs86rTs3I56ilbIJDDDd/f3pK+Kdr6bHJe4VNa31xp0wmtppLZx0ljl8s/TP8ASoaKac4tShO1hnX6f8V/FWmqAmrSMmc7LhEfPvk9RW5D+0D4oiAUrYyn1eEk/wDjrAV5pRXsU85x9L4asreWxqpzWx6XdfH7xS6kL9jhJGN0cJ/9mJrl9a+IfiPXUK3epzSKwxsQpGuPonH49a5yis6+a43Eq1SpNrsHtKgAlskjk9fm3Zoooryn3aa9d/mZNtu7CkJXDEnaqjLf7foPzpSMoyn5Ub7zfTtXq/wi+F02t3UWt6pGiafHzBb95zjgt/sivUy3A1swrxp0fi/Q2pR53Y7f4JeBn0DR21O8+W+v1GF/up1A/nXqgAz9eTUcKgRKF27QMAL0A9qlAxX9EYDB0sBQjRp7JHppcqsOXpS0i9KWvSWiGFFFFMAooooAKKKKACiiigAooooAKKKKACiiigAooooAKKKKACiiigAooooAKKKKACiiigAooooArTrmT8K8r/aL17/hHfhXq7rjzrkC1QH/AGzhv/HBJXq033vwr5o/bJ8QeVaaDo4+47Pdy/8AARhP1Jrx81xH1fCTqfI9vI8J9bzGhS/vX+7U+XQNqqo6KAo/Dj+lFKwwx9OB+Qwf1BpK/DWtT+l76hRRRSGFFFFABRRRQAUUUUAFFFFABRRRQAUUUUAFFFFAHp37Nn/JYtD/AO2v/ol6+6JPvfjXwr+zf/yWXQvpN/6KevuuWv1jhf8A3N+p+Fcbf8jBf4V+bJIPun61LUUH3T9alr7M+BCiiigAooooAKKKKACiiigAooooAKKKKACiiigAooooAKKKKACiiigAooooAKKKKACiiigAooooAKKKKACiiigAooooAKKKKACiiigAooooAKKKKACiiigAooooAKKKKACiiigAooooAKKKKACiiigAooooAKKKKACiiigAooooAKKKKACiiigAooooAKKKKACiiigAooooAKKKKAGP0qjqFpHf20lvLGs0cilTGw+Vh3z7Vck/1g+lLtqdGmpCu4yUonx18cf2eZvDJm17w5btNpuN09rGf9TySSv+z0/WvBxyAQQVPIx1x7+9fpncoJAYyA2VON3T3z9a+X/jr+zubf7T4g8LQnaf3l1pq8BfVovUnuvtX5zneROXNXwvzP1rhvieN44THPXaMu3kfNtFBBVmUgKVOCgGNh9MdvpRX59ZrRn6ynfX8AoooqRhRRRQAUUUUAFFFFABRRRQAUUV0PhHwDr3jm7Nto1g91ztaRm2Qqf9pvxHFbUqVSrNQpQu2c1fEU8NB1K87RRz1XdJ0PUdfukttN0+fUrhjgRQxs+PcjpX034B/ZL0+xEVx4pvZNTmAz9igPlwL7FhyR1r3bw94Z0nwvZi20uxhsIByI4VwpOOvv0HJ9K+zwfDOIqNTxErJ9D89zHjXDUL08HFyfd7fI+UfCX7JninWmSbV57fQ7c9VDedLj/dUgD/AL6z7V7F4V/Zc8HaC2+7hl1af1u2yh/4COPzyfevZIQdp46mnE7e9fY4bI8FhNVC77n57jeI8yxuk6nLHstEvQz9D0DTtCtVt7CzitIV6RxIFX64Fa2MdKZEdynnPNPxXvRjGKtFaHzUpyn70ndi4paKKsQUUUUAFFFFABRRRQAmKKWigCvKFL8jjHJI4riPFvwi8KeMA/8AaGj2zSuf9egKSfgy4P4dK7l/vfex7YpG4HXA+lc9SjTrLlqRujWnWq0ZKVKXK11Plrxn+yFNCJJ/DWp+dnkWl2u3HsJB1+jcV4P4s8Da54Ku/J1jTJbFgdqysN0R9ww4/Liv0ciAIPO73xVHV9Estbtntr+1jurdxh45U3qw+lfL43hvC105Ufck+p9tl3GGNwslHEP2kT81mzuIZizDqS27P0pK+qfiR+yjp+oLJd+EpDp90Pm+xu58lupKg/w/jxXzX4h8M6n4T1SSy1WzksrlOsb8gjOMqw4YcHkccH0r8+x2VYnL5WkuaPfufq2WZ/gszVqb5J9uxlUUrEE5FJXjPfRWPoteruFFFFIAooooAK9A+D/xYuvhlrqFw9xo10+27g7+zJ/tDv7AV5/SYGGJO0KPmPsa68NiJYWtGrDdHBj8HRx2HlQqdT9JdB1mx1/TYNQsZVnt513o6Hgg1prhcAd6+L/2evjLJ4E1L+w9SmEmh3MgAlP/AC7ucAMf9k9D9BX2ZbOkqB1bcG+YN69/8+2K/acsx8cwoc/Vbn87ZvlVTKcT7Ofw/Z9CxEQVP1qTHFMTGDj1p4NevueGr9RaKKKBhRRRQAUUUUAFFFFABRRRQAUUUUAFFFFABRRRQAUUUUAFFFFABRRRQAUUUUAFFFFABRRRQAUUUUAFFFFABRRRQAUUUUAFFFFABRRRQAUUUUAFFFFABRRRQAUUUUAFFFFABRRRQAUUUUAFFFFABRRRQAUUUUAFFFFABRRRQAUUUUAFFFFABRRRQAUUUUAFFFFABRRRQAUUUUAFFFFABRRRQAUUUUAFFFFABRRRQAUUUUANPf8ACvzp/wCCh3/JbtK/7AMH/pRcV+ix7/hX50/8FDv+S3aV/wBgGD/0ouKBo/RiiiigQV5r+0n/AMm8/E//ALFbVP8A0kkr0qvNf2k/+Tefif8A9itqn/pJJQB6PD/qxT6ZD/qxT6ACiiigAooooAKKKKACiiigAooooAKKKKACiiigAooooAKKKKACiiigAooooAKKKKACiiigAooooAKKKKACiiigAooooAKKSjNFwFooooAjfG7Pes3WtGs9dtJLO/to7m2cfMsgyB1/L61qN1po+tc9SnGcXCUbp7gfPfjP4C3dj5lzoMhvbbG4Wkr8p3+T+/2615ReWNxp05guo3imXqkibGH1XtX2ztG7NZOu+GNJ8SRiLUrKG6UdPNXOPoa/Pcy4PoYi9TCScX2exz1KClqtz41or3/W/wBnbS7x5ZNO1G6smPISRFmjHsB1Arib/wCAXiW0c+QLW8UdCrhCfwbp/KvgcRw1mmHV3TUl3Tun6LocboVEzzaiusuPhZ4rtW2vokvH/PICTP4iqT+AvEcZx/Ymof8AgKzfyryP7PxkdHRlfyhoL2dRGBRXSWvw38T3jYTRbv0/eQbP/Qq39P8AgX4rvGBktrexXuZ5UYY9cJ/+utqWU4+s/coz+634B7OoeeVYsNNudVuUt7W2kvJ2OEij659a9v0H9nazR/M1TUZbkjrFbDy1/P0r1DQPCumeGbbytNs1gXGCVGCT6n1PTmvrMu4QxOIalipNLs90aww8nrM8s+H3wNFtNFf+IPLklX50tE6KeOT7/wCFe1wRLHGqquxVGAvpSoCqgE804cd6/Usvy3D5ZDkw8Ld33O+MVFWQ5elOpkfQ/Wn17KtbQYUUUVQBRRRQAUUUUAFFFFABRRRQAUUUUAFFFFABRRRQAUUUUAFFFFABRRRQAUUUUAFFFFABRRRQAUUUUAQzHAz2AJr4i/ah1oan8Ubq2T7tnbxwH65Z/wD2cV9sXbbEZuMAd/1/Svzs+I2qtrfjzX75ufNvZdv+4rFU/wDHQtfFcU1/ZYRR7s/ROCMN7XMHU7I53IwMUUUV+U2toftsXzK4UUUUFBRRRQAUUUUAFFFFABRRRQAUUUUAFFFFABRRRQB6R+zqxX4waHjr+9/9FPX3f0UnHevz7+Dviez8H/ETR9W1BnW0t5HVnX7qb43GW9uK+9tH1iy1mwhvLG5S6tpxuSSM/KR7V+p8MVISwkordM/DONKNVY+M3HRrc0YeFP1qUDNRxdDz3qT8a+5Pz5elhaKKKQwooooAKKKKACiiigAopMiloAKKKKACiiigAooooAKKKKACiiigAooooAKKKKACiiigAooooAKKKKACiiigAooooAKKKKACiiigAooooAKKKKACiiigAooooAKKKKACiiigAooooAKKKKACiiigAooooAKKKKACiiigAooooAKKKKACiiigAooooAKKKKACiiigAooooAKKKKACiiigBrVE5y23AII4z0zUrUlTLYFufN/x3/Z7XXWn8Q+GrdY78qZLi0jOFuTzkj/a6fkK+VHgltXaGcOs0ZKusn3lOeh96/TOVc7iGH3eh6D3rwr46fAO18ZwT6zomy21pRukTOI7kDsx7H379K+EzrI1XTxGH+LqfpHDfE31SUcLi/g2XkfH9FTXtlPp15NbXUUkFxExV4pRtZD6Y7D/ABz3qGvzSUHB8sj9ohOM0pQ2CiiioLCiiigAoopMgbsZXcPmZeuB2oJegtaGh6HqHiK/jsdMsZr+7lIVY4uQPdv7o96734W/AzWviXMt6/mafoqH57iVfMLcD5VTucY+ma+wPAvw60PwBpqWWkWSQjGJJ3OZJD6k19XlnD9fGtVZvlg913Ph854ow+Wp0cOuep1fZninw5/ZOt7QR3viq5FxNxmwtjiL6O/8f0r6H0jSrXRdPisrG2itbeIbUjhXaqj2FWgBn5ZM55HFSDgHca/TsJl+GwUeWhCx+M47M8XmU/aV6nN5EkBJQ5GOakxTYxx1zT69I8wKKKKACiiigAooooAKKKKACiiigAooooAKKKKACiiigAooooArz/eB9Rg/SvnH9rHxzp1rpEXhtLSG6v7jEheSPc1smSN6+5II/CvYfin4/svhz4YudUu2y4UrBD/z2k7J+NfAeu69feKNXutV1GXzb27cySH0J6L+AwPwr4viHM44Wl7CO8j7/hLJvr2I+s1v4cN/XoUCCMclhjgsu1se/vRRRX5U01oz91YUUUVIgooooAKKKKAFHzYXIXOcFvX/AGfevq39mL4wDW7FfDOqyf6fbrm2ZvvSpjG0+4wT+NfKNWtM1W60PUbbULKbyrq2kEiN/tD7o/HmvZyzMJ4DER5dnufPZ5lMM1wrpfaWqP0vhAKkD161Lt5rh/hH8Qrf4j+EbfVEIW4z5VxF/wA85QoLL+oP413GetftlKtGvBVIbM/nKrSnQqSpVPiWjHUUUVsZBRRRQAUUUUAFFFFABRRRQAUUUUAFFFFABRRRQAUUUUAFFFFABRRRQAUUUUAFFFFABRRRQAUUUUAFFFFABRRRQAUUUUAFFFFABRRRQAUUUUAFFFFABRRRQAUUUUAFFFFABRRRQAUUUUAFFFFABRRRQAUUUUAFFFFABRRRQAUUUUAFFFFABRRRQAUUUUAFFFFABRRRQAUUUUAFFFFABRRRQAUUUUAFFFFABRRRQAUUUUANPf8ACvzp/wCCh3/JbtK/7AMH/pRcV+ix7/hX50/8FDv+S3aV/wBgGD/0ouKBo/RiiiigQV5r+0n/AMm8/E//ALFbVP8A0kkr0qvNf2k/+Tefif8A9itqn/pJJQB6PD/qxT6ZD/qxT6ACiiigAooooAKKKKACiiigAooooAKKKKACiiigAooooAKKKKACiiigAooooAKKKKACiiigAooooAKKKKACiiigBrda5nxv4x0/wVpRvb5mPaOGL/WO3ov9a6C4YAEf7Jb8q+a/jzrsl/45NoZMx2KKsUPq5G4n8mFfM59mbyvByrx+LZEVJckblDxD8Z/EmuXMnkXTafbt92OAqMD69ay9O+JnijTJjLBrNxMV5ZZ3M2fbB6VzAVVUBTlew9Paivw6pm2YSqe0lVkn1S2+R5zqzbuj6S+Gvxgh8XSCy1BFstS2/L8wxKPb0Oc8V6ZEwxwTn36j618UWN3Np15b3tuP3tvMkif7w3EfyNfY3hzUP7W0KxvRgC4hSYAf7Sgn9Sa/WOF84qZhTdOs23Hq9/mdlCpzpp7munSnUxCMdafX3yt0OgKKKKYBRRRQAmKMUtFLQBMUUtFMAooooAKKKKACiiigAooooAKKKKACiiigAooooAKKKKACiiigAooooAKKKKACiiigAooooAKKKKACiiigAooooAKKKKACiiigDA8ZX40rw3q14f8Al3tZJf8AvlS39K/OCRt8jP8A3sH9K+8/2idU/sr4R+IZP+esAg/77YJ/7NXwUTu59ST+ZJ/rX5lxZV/e04eR+v8AAlG0KtTuwooor4J7n6oFFFFIAooooAKKKKACiiigAooooAKKKKACiiigAooooAK2PD/jTXPCMwk0fVJ9POdxCyDyyfUoeCeBz7Vj0VrTnOnLmhLkt1OetRp1Y8taPOn0PUE/aW+IcSBf7biPuLSDn/x00/8A4aY+In/Qcj/8BYP/AIivLKK7v7Sxr1VaT9JWX3Hmf2Llq09hBesbv7z1P/hpn4if9BxP/AWD/wCIo/4aZ+In/QcT/wABYP8A4ivLKKP7Rxv/AD9n/wCBj/sbLf8AnxD/AMAPU/8Ahpn4if8AQcT/AMBYP/iKP+GmfiJ/0HE/8BYP/iK8soo/tHGf8/Z/+Bh/Y2W/8+If+AHqf/DTPxE/6Dif+AsH/wARR/w0z8RP+g4n/gLB/wDEV5ZRR/aOM/5+z/8AAw/sbLf+fEP/AAA9SP7THxDP/MajP/bpD/8AEVPaftQ+PrSQtJqNvdrjiKS2jCn6lQOK8mop/wBpY1NP209PO/49Sf7Cy2Sd6ENfK34dD7c+CXxoi+KNtcWtzEtnqtsBJJEmdrKf4lyOmcj8K9WkG4EejV8Xfsqnb8VVPpZTH/0GvtNfnLH1Ga/V8kxksbheabba6vc/DeJcuo5dj50aKSTSaS2+RJbLhXPq5NWKZGMLT6+gvfU+aCiiigAooooAKKKKACiiigAooooAKKKKACiiigAooooAKKKKACiiigAooooAKKKKACiiigAooooAKKKKACiiigAooooAKKKKACiiigAooooAKKKKACiiigAooooAKKKKACiiigAooooAKKKKACiiigAooooAKKKKACiiigAooooAKKKKACiiigAooooAa3WomILhfmBPII6VK3WkoA8b+NfwPs/iLBJeWUS2fiCKPdHKD8s+CcI/5nDdia+M9Z0W88PajPp2oQG2vLdiksbcMD7/AOPcYPev0ql+UkjjivM/i/8AB/S/ifpqs5FnrECYtr1FyR3CMO68njtnNfG51kUMZF16Xxo+84e4mqZd/s2JbdNvR9Y+nkfClFavijwrqfgzWbnStWhNvdRNkJncu3PBVu49/r6VlV+V1KcqcnGe6P3OnVp1oqdGSlF7NdQoop0MD3EyRRRmSSQhAsf3mPYfTNFpNqMOpbfL77naKWoIC7BVBZycKije7n0VfX3r6O+C37Npu5LbW/FMC+TxJBphOdwxkNMPY5wPauk+BX7Pkfh2G313xDGk+rt89vbt0h4HP+9X0DGoHAJx6H+lfoeTZBFcuJxO+6PxviPih1m8Jgn7uzfcdaQJbQJFGu2NBtUe1WMVHGcqT71LX6Fotj8yerExS0UUxBRRRQAUUUUAFFFFABRRRQAUUUUAFFFFABRRRQAUUUUAFFFJQBFIoL59sVnald2+n20l1cOsdvApdmbooHJY/TFXphtfPfGAPX2r5g/ak+LBLv4Q0ucoCB9tmX7w/wCma+/GT7NXl5hjoZfRlXnvsj0sty2eZ4qGGp7PVnlHxo+J0nxL8XS3EeV0i1Pl2sbfekAJ+c/Uk/hivPhu2ruOTj8qRTlRkAEcfL938P8APXNLX4jia88RVlVqbt3P6SweChgaUaNPaKsFFFFcx3t3CiiigAooooAKKKKACiiigD0r4DfElvh74zj898aXfbYLn/Y5+V/wJP5190ROlzCjq25TghvX0r8zQu4YK+YvO5P9nufw4r7L/Zi+JD+MPCH9k3s2/UdMAXd/z0i42t/T8K/QuGcxXM8FW66xPyXjTKbKOYUPSR7lGMLT6ijOQSOmePyqWv0nXqfkwUUUUAFFFFABRRRQAUUUUAFFFFABRRRQAUUUUAFFFFABRRRQAUUUUAFFFFABRRRQAUUUUAFFFFABRRRQAUUUUAFFFFABRRSUALRSZoyPWldAHGaRutNZwD1FV7u+t7UZmnji4z88m2s5VIx1bAnJAOM/pSZA6GsKbxloMWfO1mxjI7GdP61m3HxT8K2oIbWbVhjOYiX/APQQa4J47D0371WK9d/zHdI6/GaK8/m+N/hGFTt1My/7sEgP/oIrOn/aD8NwnEcd9OOvyxD/ANmYGuSWc5fDetH7yOePU9QIPbpSgN6149cftIaWn+o0y7kGOkpCc/hu/nVH/hpVBJtXQGUdytzz+WyuOXEeUp2lX18r2/DQj20Foe4ICBzSt0rzXw18cdC125W2n8ywuHOFFwPlJ+uB/KvRojvQOGDZ5yOhr2cJjcNjY82Hndf131NE1JXRMnSnU1elOr0Fe2owoooqgCiiigAooooAKKKKACiiigAooooAKKKKACiiigAooooAKKKKACiiigAooooAKKKKACiiigAooooAKKKKACiiigAooooAKKKKAGnv+FfnT/wUO/5LdpX/AGAYP/Si4r9Fj3/Cvzp/4KHf8lu0r/sAwf8ApRcUDR+jFFFFAgrzX9pP/k3n4n/9itqn/pJJXpVea/tJ/wDJvPxP/wCxW1T/ANJJKAPR4f8AVin0yH/Vin0AFFFFABRRRQAUUUUAFFFFABRRRQAUUUUAFFFFABRRRQAUUUUAFFFFABRRRQAUUUUAFFFFABRRRQAUUUUAFFFFAEEpKsMdf8TXzz8ffDMkHiKLV4Yg9teKI5G9HXI/livotutZus6Vba1ZvZ3cKTwSjDK/TFeBnOXLNMJPDvfdEVI88bHxaGDDIor2TxB+zxdLNI+h3ytDn5Ybg4K+wPp/9evNfEvhS/8AB1+ljqKxrO8YlHlybwVJIzn6qeK/CsblGPy+8q8LxPPlSnBXRi9SAcsOu1ev1rSg8RataBVh1S/iUcALOyAe2B/Os5utJXk06s4awlbyMLt6s6S2+IviWxwI9cuz3+eYuPyNacPxq8X2zDGqrIP9qBMfrXEUV3wzLHU/gqy+UrL7jRTmtj0eH4/eKoj87WUw/wBqIZ/RhWjB+0VrURBnsbJz/snYf5mvJ6K7qefZpT/5fP5u7+8ftqiPa7b9pKTP77Qw3ul5/wDYmtO1/aP01k/0jSL2I5/gdXH5kr/KvAaK7ocVZnD/AJeX/wC3b/iUq1Q+jLX9oTw3cSDfFfQ9stGrD9Ca3LT4xeE7wgLq0cZP8M0br+pGK+V6K7aXGePTtOMX5vR/cX9Ymj7K03xNpOs5FlfW12w7RSBv5VrBsj1H8q+IhuUBlYxkHIdTtIP1rr/DfxZ8R+GSgivHvoARmC4PmjH+9/BX0WC40pznyYmHL5rZmkcTH7Z9XpginV554H+Lmk+MGS1ZjY6gTzbM4bf9G7j/AAr0BPbj29K/QMLiqGMgp0XdM601JXjsSr0paRaWu6OwwoooqgCiiigAooooAKKKKACiiigAooooAKKKKACiiigAooooAKKKKACiiigAooooAKKKKACiiigAooooAKKKKAPC/wBrq+Ft8NraI9Z9QhQfgGf/ANkr4yAKgA+lfVP7Z9/s03w5Z/35ZZv++VA/9mr5X27cD2x+XH9K/H+JZ+0xs49kj964Np8mWxl3k/yCiiivl3qz7phRRRUCCiiigAooooAKKKKACiiigAooooAKKKKACiiigAooooAKKKKACiiigAooooAKKKKACiiimI9h/ZU/5KxH/wBecv8ANa+1h1/P+dfE37K//JWIP+veT+VfbJ+9+FfrHDH+5fN/kj8H40/5GX/bq/Nk0X3afTIvu0+vsVsfChRRRTAKKKKACiiigAooooAKKKKACiiigAooooAKKKKACiiigAooooAKKKKACiiigAooooAKKKKACiiigAooooAKKKKACiiigAooooAKKKKACiiigAooooAKKKKACiiigAooooAKKKKACiiigAooooAKKKKACiiigAooooAKKKKACiiigAooooAKKKKACiiigApKWigDz/4sfC/TPiXoxtrpDHexKTbXaD54G9R7HuO/4V8P+OfAWrfD7WG0/V7YnB/dTR/6qQZOGX2Pp2OR2r9Gn/1lcx448FaR460uTTdVtlnjcfI/8cR/vKf4T/Ovl82yaGPi5U/iPrMj4hrZVL2cv4bep+dhA+ZGIXBG8w/ex3H48V9Xfs8/AptFhg8Ta7Ao1CZd1raNysK44Y/7WKh8BfsuDw346fUdVuYb3TLM77JSNpkc95R2xxj3+tfRkcIiA6euR3ryclyGdGo6mK3Wx9BxLxOsXBYfAfA9yaL7p5J5/wA4qWo4W3A/WpDxX3x+Z2sLRRRQAUUUUAFFFFABRRRQAUUUUAFFFFABRRRQAUUUUAFFFFABRRRQBFIcN+FQ8FsjrUsu0tg9cVieJvEFn4X0i71G7k8q3t4y7sfboPqT0/GolKML1JdEEabqNQ6t6HFfHH4oW/w08Mu0W2TVrwGK1hPXJ6v9F7+5Wvhq5uZr2d7i4lea4lYvJI/VmJ6/X19810nxE+IN78SPEtzqtx8sb/JBEOkcYJwP1JPuTXKj+XFfjOc5lLMMQox+FbH9B8OZQspwrqT/AIk9xaKKK+dTurn2GvXcKKKKACiiigAooooAKKKKACiiigArq/hd40l8CeNbDUlOYN4juIx/HEThh/7N/wABrlKDjBB6kED/AHf4v6VvQq+yqxq9mcuKw6xWHnRf2kfpjpt3De2UNxBIJoZVDpIP4gRkH8auHmvCv2WfHf8AwkXguTR7lv8AT9KdUZP+mLAbD+ea9xiJYEkbSScj9P6V+7YTErE0o1F1Vz+YsZhpYTEToP7LsSrwKdSL0pa7jjCiiigAooooAKKKKACiiigAooooAKKKKACiiigAooooAKKKKACiiigAooooAKKKKACiiigAooooAaetN/ioc4P4VDOyrFI5XcAhyPX2rFuMb39QMfxT4t0zwfZNd6nOIozwEwWLn0VfWvK9T/aNWNymnaQdmPla6n2t+KY/rXmHjrxRP4v8TXl5I2YtxjiT/nmqkjb+eT+Nc+QF4FfjOb8WYudV08E+WKe5xVas4tpHqE37QviNiSlrpyeny7j/AOh1nXPx38VT5K3EMJP/ADzhX+ob+f4V5/RXzcs9zGpvWk15bHP7Sozrp/i14tuQfM1iZfZYlU/mAKzZvHfiK4b59b1AD+79pZf5Vh0VxTzDGVPiqTaIc6hen1vUbs/vr28m7fvLgsP1qqSTyev+9uqOiuGU5t3lJt+e4tXuK3WkoorO7YgooopAFFFFAhShdCCdq9m969++A3jSfWra60m9cST2iq8LH/nmeCP0rwCvQPgbefZviFaxdriGSP8ATd/7LX1HDmLnhcxhBfaOmhPklbufUMWNmB0HTHpUtRQMGXI+v581LX9EHpBRRRQAUUUUAFFFFABRRRQAUUUUAFFFFABRRRQAUUUUAFFFFABRRRQAUUUUAFFFFABRRRQAUUUUAFFFFABRRRQAUUUUAFFFFABRRRQA09/wr86f+Ch3/JbtK/7AMH/pRcV+ix7/AIV+dP8AwUO/5LdpX/YBg/8ASi4oGj9GKKKKBBXmv7Sf/JvPxP8A+xW1T/0kkr0qvNf2k/8Ak3n4n/8AYrap/wCkklAHo8P+rFPpkP8AqxT6ACiiigAooooAKKKKACiiigAooooAKKKKACiiigAooooAKKKKACiiigAooooAKKKKACiiigAooooAKKKKACiiigAooooAjYDeD3xXj3x68E3Or2tvrVjD9ons1Kyxf34+T+mSa9ibANRMqMGzgjHOeleRmGDhj6MqFR2vsKS5lY+IVGEXuMcN68/5FFfU/iD4QeHfEcjzPaGznccz2jlGP9K5W4/Zw02UHyNVukHTMgDn9GFfj9fg3H0W/Y++v8VvwOCVCadkeBUV7ZP+zdKM+Rr272a24/PJrMn/AGdddD/ub+ykX/bdl/QKa8yXDWaQV3Rt87/iT7GoeTUV6VcfAPxRE2EWzn/65TD/ANmANZs3wV8YwKSNJMq/3luY8/luFcU8mzGG9GXyjdfeS6NQ4eiuiufh14ls3xNo18G64VCeP+AkiqU3hnWbcHzNJv4x6tDJiuOWCxdP46bXqrP7jJpx0ZlUVK8EkB2yxtG3XaylT+tRt1rkcJR+KNhCUUUVIhUyH3A8J8zFv4PQr75r3X4RfFj+0vK0PWpMXD/LBcscGQjop9/8RXhNKpZZFZTtYHKv/cYcg17eV5rVyrERrw+HZm9KXI7n2/FkpTyM1558IvHX/CX6DsuZMajaYWf/AGxgfNXoQJJPp2r+hcJioYqjGtT+0rnpp8yuOUYFOpF6UtegMKKKKACiiigAooooAKKKKACiiigAooooAKKKKACiiigAooooAKKKKACiiigAooooAKKKKACiiigAprdaG60xhwT64FAHyX+2XcbvFHh+D+5bPJ+bY/pXzvjaWX0Zv5mvcf2vbgy/Eyyj7R6dGf8AyLLXh7EMzMO5zX4lns/aY+ouzP6L4Xh7PLKT7r9Qooorwm7s+o2CiiikAUUUUAFFFFABRRRQAUUUUAFFFFABRRRQAUUUUAFFFFABRRRQAUUUUAFFFFABRRRQAUUUUAeu/ss/8lWt/wDr3k/lX20eo+gr4k/Za/5Kvb/9e8n8q+2h1X6Cv1nhj/cf+3n+SPwXjT/kY/8AbqJovu08dKZF92njpX2K2PhVsLRRRTGFFFFABRRRQAUUUUAFFFFABRRRQAUUUUAFFFFABRRRQAUUUUAFFFFABRRRQAUUUUAFFFFABRRRQAUUUUAFFFFABRRRQAUUUUAFFFFABRRRQAUUUUAFFFFABRRRQAUUUUAFFFFABRRRQAUUUUAFFFFABRRRQAUUUUAFFFFABRRRQAUUUUAFFFFABRRRQAUUUUAFJS0UAFFFFABRRRQAUUUUAFFFFABRRRQAUUUUAFFFFABRRRQAUUUUAFFFFABRRRQAUUU1s59qAKtyyIWJTccDP0z/AEr49/aT+LH/AAk+tf8ACPaZKG02yfFwR/y8Tfwj8OK9a/aT+Lq+CNHXSLCULqt/GRuXrFCSQzfU4IHuDXxnkkDJyec46dc//r981+e8S5s6aWGo/M/UeEMk9pL+0cRtH4RAcqp37yfvH37iloor84sloj9iCiiipAKKKKACiiigAooooAKKKKACiiigAooooA9B+BXjU+CPiDY3MkmyzuiLW5H+wxxu/wCAtt/Ovu+MKRuVsh+nGP8APrX5nEHKlRubPA9T2H44z/wCvvn4HeMR41+G+k37tuuYk+zzn1dQOfxBB/Gv0jhTFt82Gl6n49xxl9nDG0vtaP5anoUGApHocVNUUTBgcdjipa/Q7p6o/LfQKKKKACiiigAooooAKKKKACiiigAooooAKKKKACiiigAooooAKKKKACiiigAooooAKKKKACiiigCJvv8A4VV1NS2nXIH/ADyb/wBBNWm++PpUUyjyjn04/LH9a5qi5oteodGfEhBHB6jP86SrmsW/2PVr22/54zvH+TGqdfy/Wjy1JLzZ5EviYUUADOe2CrfQ/wD6q7zwz8HtZ8V6VbajazWkdtOuV88tu447KeOK1wuDr4ufLRjdhCM5uyODor1+3/Zy1AkC41O1iP8A0zRm4/Er/KtWH9muEkGbX5XPpHbKv8ya99cM5pN/wr/9vRX4PUt0KlzwuivU/iR8JrLwR4fTULe6u7mUXEasrhQMfN2FeWH5SVzkLgD2GAcfrXj43A1strKniVZ20V0/xWhk4uLswoorZ8HLFJ4s0dZ4o5YTewKwkGeDIB0rioUZVZQoynZyY92o9zIXpTkt3nkASMyN/s9a+xLPwto9mB5GmWcQXpstwK1YYolTaihF9AuK/TocDuWrraf4b/jzI7fq1j4tn0q9tIvOmtbq3g6eY3TNVMgjIGAf196+nfjrbB/AF1MP+WEiP+uP/Zq+YyNvy/3fk/Lj+lfGZ3liybERpJ3ut7W/DU561PlaQldV8K7j7N8QtFf/AKbrH/30GH9K5WtjwbN9l8WaPcf88723P5yCuDL37PG0n/ej+ZK0mkfZcXCAenFPqKB/MjDevNS1/TcHzK56oUUUVYBRRRQAUUUUAFFFFABRRRQAUUUUAFFFFABRRRQAUUUUAFFFFABRRRQAUUUUAFFFFABRRRQAUUUUAFFFFABRRRQAUUUUAFFFFADT3/Cvzp/4KHf8lu0r/sAwf+lFxX6LHv8AhX50/wDBQ7/kt2lf9gGD/wBKLigaP0YooooEFea/tJ/8m8/E/wD7FbVP/SSSvSq81/aT/wCTefif/wBitqn/AKSSUAejw/6sU+mQ/wCrFPoAKKKKACiiigAooooAKKKKACiiigAooooAKKKKACiiigAooooAKKKKACiiigAooooAKKKKACiiigAooooAKKKKACiiigApKWigAooooAKKKKACiiigBMA9qayjPQU+ilZAVLq1jukMckMciHqrjcPyrmdV+GnhzVwwn0m0DEY3xQ7GH4D+ddc33hSZ49K4cRhqFePJVjzJ9B2Pnrxt8BrjTI3u9Bme7jQbntpvvKOfuev0ryR0ZJXR1dGU4KyDDL7EdvpX20x3nHqOteFfHnwJHa7PENnGIsnFyP7zZ+U/ma/M8/4Yo0qTxOEjypbo4q1G15HjFFKVCkgfU/Xv+tJX5UmmtDgOr+GXiU+F/F9lcSPttJ2FvN/utx/6Ftr6yiUlSSc59P1/XNfEJA+9/FkAfTv+u2vsLwDrB13whpl63+skhAk/3xw36g1+scFYznhUwku9z0MNLRo6IdKdikU9frTq/V0dYUUUUwCiiigAooooAKKKKACiiigAooooAKKKKACiiigAooooAKKKKACiiigAooooAKKKKACiiigCNuv4VGeq+3P86kbr+FMPQUn8LF0+Z8S/tRz+b8V50/55WsKfzP8AWvIW616h+0w+/wCMWtf7Kwj/AMhLXl1fhmbf77U9T+lsh/5FlH/CgoooryD3gooooAKKKKACiiigAooooAKKKKACiiigAooooAKKKKACiiigAooooAKKKKACiiigAooooAKKKKAPW/2Xv+Ss2X/XGX+VfbvcfSvh/wDZf/5K7Yf9cJf5V9v+n0FfrPDH+5f9vP8AJH4Nxp/yMf8At1fmTRfdp9Mi+7T6+xWx8KFFFFMAooooAKKKKACiiigAooooAKKKKACiiigAooooAKKKKACiiigAooooAKKKKACiiigAooooAKKKKACiiigAooooAKKKKACiiigAooooAKKKKACiiigAooooAKKKKACiiigAooooAKKKKACiiigAooooAKKKKACiiigAooooAKKKKACiiigAooooAKKKKACiiigAooooAKKKKACiiigAooooAKKKKACiiigAooooAKKKKACiiigAooooAKKKKACiiigCKQfyrkviR42svh94Yu9YvNz+WuIYI/vyydkX3P8AIGuovLhLeCSSV9kaKXZ/QDrXwx8efitJ8SPFHk2pxo1i5WFf+erDOX/p+FeDm+ZU8toOo/ieiPosiyipm+LjSXwrVnCeJvEd74t1y71XUJElubl95Mf3QOyr7DoPYVl0YwACckdR6e1FfjFWdSc3Kp8T3P6MpU6dKmqdL4VogooorE1CiiigAooooAKKKKACiiigAooooAKKKKACiiigAr6D/ZD8XfYfEOqaFNIBHdRC5gQ95F4YfiCD/wABr58rf8AeIj4T8a6NqpbENvdI8p/6Z52v/wCOM1enleI+q4ynX+R4md4P69ltWiumv3H6M2oIiG4k4OMnv2z+PX8asVWsmElsjf3hu/PmrGa/d07q5/M7XLoLRRRTAKKKKACiiigAooooAKKKKACiiigAooooAKKKKACiiigAooooAKKKKACiiigAooooAKKKKAI361E52q7nsP5ZqWT7wqJvvH3P+NYS3t6ldD5C8fW/2Xxtrkf/AE+St+blv61z9dr8Y4PJ+IurD+8Y2/8AIa1xVfzPmMeTF1Y9pP8AM8ip8bDGd3sv8yK+m/gNc+f8PoE/54yyR/8Aj2f618yBctmvoT9na7DeGdTi67Lov+aIP6V9NwjO2YxXdM1w/wAR68OlSVGn3fxqSv3dbI9Fnn3xyg8/4eX/APsyQt/5EWvlkD5R7qP5Cvrv4n232vwLrEf/AEwY/lXyIrbwG/vAfyA/pX4txpC2Opy8jhxG6Fq1pVx9j1a0uP8AnlIr/k6/41VoIyCA+1jjJ/uqOSf5V8BSqxpzjVnspHGnyTTPt22IaJWH8XzfnzUgAB6V5d8Jfiba69pltpt9MIdXiXYyH/lsoHysPqP5V6cXUquQuOwPav6TwOMpYujGpSl01PZUuZXOR+L0aSfDzWhJ93yR/wChCvk8DAx2BOPzNe5fHfx9az6efD9lcRzzSH/SvL6IuTgfXIrw1VwgHoMV+R8XYmlicdGnB6xR52KfM1EKkgk8qVX/ALuTUdKqbj+P9Gr4mh/Gp/4kc6VpJH29a4MKsO4BqbvVbTxiyg/3F/kKs96/qKj/AA4+h7CFooorcYUUUUAFFFFABRRRQAUUUUAFFFFABRRRQAUUUUAFFFFABRRRQAUUUUAFFFFABRRRQAUUUUAFFFFABRRRQAUUUUAFFFFABRRRQA09/wAK/On/AIKHf8lu0r/sAwf+lFxX6LHv+FfnT/wUO/5LdpX/AGAYP/Si4oGj9GKKKKBBXmv7Sf8Aybz8T/8AsVtU/wDSSSvSq81/aT/5N5+J/wD2K2qf+kklAHo8P+rFPpkP+rFPoAKKKKACiiigAooooAKKKKACiiigAooooAKKKKACiiigAooooAKKKKACiiigAooooAKKKKACiiigAooooAKKKKACiiigAooooAKKKKACiiigAooooAKKKKACiiigCGTqPpXP+PtOTVPCGqW7gH/R3ZfZwMr+tdBJ94fSsHx3qCaZ4R1S4ZgNts4X/fIwv615+L5fY1Obaz/IUvhZ8eKCFGfT9eh/XNLQCWAY/wAXP4nr+uaK/mF8t3y7Hjsaw6n0X+ZFfUHwJl3/AA/tY/8AnlLJH/48T/WvmFl3IR6j+RFfT/wLg8r4f2j/APPaSST/AMeI/pX3vBn+/v0OrD/Eeij7tOpo+7Tq/b1segFFFFUIKKKKACiiigAooooAKKKKACiiigAooooAKKKKACiiigAooooAKKKKACiiigAooooAKKKKAI2+9TJO3+exp7fepknb/PY1H2vkJfqfCP7R0m/4x+IP9kwj/wAhJXmlel/tHrs+Mev/AO0YT/5CSvNK/Dc0/wB9qerP6XyP/kXUf8KCiiivJPdCiiigAooooAKKKKACiiigAooooAKKKKACiiigAooooAKKKKACiiigAooooAKKKKACiiigAooooA9T/Znfb8XNNH/TKb/0W1fcmfmY/wCetfC/7NX/ACWPQvpN/wCiXr7qb75+lfrHDH+5f9vP8kfhPGn/ACMf+3V+bHw/cp46UyH7lPHSvskfArYWiiimMKKKKACiiigAooooAKKKKACiiigAopKWgAooooAKKKKACiiigAooooAKKSloAKKKKACiiigAooooAKKKKACiiigAooooAKKKKACiikzQAtFJS0AFFFFABRRRQAUUUUAFFFFABRRRQAUUUUAFFFFABRRRQAUUlLQAUUUUAFFJmjNAC0UUUAFFFFABRRRQAUUUUAFFFFABRRRQAUUUUAFFFFABRRRQAUUUUAFFFFABRRRQAUUUUAFFFFABRRRQAUUUUARSDioXx36Y596mbk/hXnnxp+JEHw38KTXZKyX04MdpD/E0nr+Ga561aOHpyqz2RrRoSxNSNGG7Z5V+1D8WxYwN4T0yU+bMAb6ZD80KHpGvu2Ofavlwe2Mdgv3R7D+X1zVnUtRuNYv7i+u5WnubhzJJK38TH/OPwqtX4rmWO/tLFOc9vs+h/SGTZXHKcJyQ+L7XqFFFFeMnJq8tz3tOgUUUUAFFFFABRRRQAUUUUAFFFFABRRRQAUUUUAFFFFABSHBKr/eyp/HgfzpaB96qvKK5Y97i93WUu1j72+AXigeK/hfo9y/+thT7NIP9qP5f5AV6KqgdK+Yf2PfEhEWuaI+NsciXkf8AwIbH/RFr6bjORn3P/wBav3LKsQ8VhIVHvY/mbOcM8Hj6lJbXJl5FOpqDGfrTq9VXtqeMFFFFUAUUUUAFFFFABRRRQAUUUUAFFFFABRRRQAUUUUAFFFFABRRRQAUUUUAFFFFABRRRQAVFIcNj1BqQnFI3WplG4HzP8f7UQePAw/5bWkcn/jzD+leaN1r2b9pHTx/aOk3h+5JE8En0DAj9Sa8ak++2fv7ju+uf8MV/O3EVN0s0qN7N/oeXV+Nja9g/Z31tLbVdS05nAeeMTRj3Xg/+hCvH6ls7yewu47i2lkt54juSaPqprzsqx6y/FQxS2joxUpcjufbUfCgA5A4z9KkrwDQf2hbmytI4tU08XTAYNzA4Uv7ketXr79o2AxMLPR55JOxkuQgBr9tXE+WOPO6tvI7/AG0Hudr8ZNcXRfAuo8/vbhRBF/vMf8K+WDnJ9On5DFb/AIv8b6p41ukm1CbdHCMR26LhRyep7nnrWCflYrlSy9QvQGvyjiDNIZviYuk7xjszir1E2rCUUjcg5+VR1b+lW7vTLmw8j7TEIhLGJYh/eQkgH8wa+ap051E5LoZPV3KwJ3DGWxyFWTac+taL+ItWMIgOoXXkkbfKa5bA/AVnFdtJTp1KsE0nuSKc5II5HXrz+dJRRWOr1kIK3PBOjNr3irS7IDMctwgkHqgO5/8Ax1WrDJI5xuVeSK98+BvgZ9Jhm12+jHnXICWsf92Pqzfjn9K+gyPL6uYYyEIfCtWdFKnzzT7HskClUwexqao4sYODnnrT8V/RsUopKOx6jFoooqxBRRRQAUUUUAFFFFABRRRQAUUUUAFFFFABRRRQAUUUUAFFFFABRRRQAUUUUAFFFFABRRRQAUUUUAFFFFABRRRQAUUUUAFFFFADT3/Cvzp/4KHf8lu0r/sAwf8ApRcV+ix7/hX50/8ABQ7/AJLdpX/YBg/9KLigaP0YooooEFea/tJ/8m8/E/8A7FbVP/SSSvSq81/aT/5N5+J//Yrap/6SSUAejw/6sU+mQ/6sU+gAooooAKKKKACiiigAooooAKKKKACiiigAooooAKKKKACiiigAooooAKKKKACiiigAooooAKKKKACiiigAooooAKKKKAIm4cUoxniq95NHao80rBI0XLO/CqK8g8UftCW1ncTW2kWhvSnyi5ZvkJ+mOe3evJx2ZYbL43rzsTKUYK7PaKTivmwftDeJd+4Q6cyenlNkfk9XrT9o7VQf3+m2shz/AMs8p/MmvBhxblcvdUzJVqb1PoXijIFeGQftHqD+90N0P94XAY/+gmtGD9ozSHP77Tr1W9U2ED8yp/SuyHEmWT0VWw/bUz2Bm5pQxPNeY2vx88MTf65ru2P+3GW/VSRWjB8Z/CE5H/E3Cn0MEmPz2muuGc5fU+GvH5ySf3FqcGd8vSlrkrf4meGLn7uuWaE/wvKFP5MAa0rfxdo9yf3Oq2U2f7s6k/pXbDG4ep8NRP0dy9Hqja/Cg8+9UzqNqTu+0R7Mfe8zisfVvHnh7SkY3WrWkZH8Ky7n/Ic1rLEUqcHKc7LuBvuuMNtzjgDNeHfHzxnHLCnhy1mzuIe7cfwjsv6VH45+PIlgktPDsLqzDDXEq4x7r7/WvG7iV7iZppZDNNId7yN95m9T71+Z5/xHRq03hsHLycv0OOtW3gMOc9MDsfUetJRRX5Ny8vS3kcAcFsfxbSR9OM/rtr7E8C6SdE8JaZZtxJHAvmf75GW/Umvmf4Y+Gj4m8YWcL/8AHtAwuJfop4/WvrOMjGB0r9b4JwqVOpiX3sehho6NkqDGfrTqYrdfrT6/VdjrtYKKKKACiiigAooooAKKKKACiiigAooooAKKKKACiiigAooooAKKKKACiiigAooooAKKKKACiiigCM0w8AU81GR8y+/H86T+Fk9PmfDf7TSbPjBqv+1HCf8AxwV5XXr/AO1HB5XxXnf/AJ62sL/zH9K8hbrX4Zm3++1PU/pfIv8AkWUf8KEoooryD3gooooAKKKKACiiigAooooAKKKKACiiigAooooAKKKKACiiigAooooAKKKKACiiigAooooAKKKKAPSv2cP+SzeH/wDtt/6JevuxvvN9a+D/ANnXj4y+Hj/tyD/yE9feB/rX6twr/ukvU/C+Nv8AkYL/AAr82SwfdP1qWooPun61LX2zPgAooopAFFFFABRRRQAUUUUAFFFFAETLz+FIMDmnvxVeSRYlywGzkknoMVL01eyEr3shzMexxSZ9689l+PHgOGWSKfxDbLNGxRkVWbaR24U03/hffw+7+Irf/v1J/wDE1wPHYZOzqRT89/zPQjluNklKNKTXdRbX3nomfejPvXnn/C+/h7/0MUH/AH6k/wDiaP8Ahffw9/6GKD/v1J/8TR9ewv8Az9j+H+ZX9mY7/nzP/wABf+R6Hn3oz7155/wvv4e/9DFB/wB+pP8A4mj/AIX38Pf+hig/79Sf/E0fXsL/AM/Y/h/mH9mY7/nzP/wF/wCR6Hn3oz7155/wvv4e/wDQxQf9+pP/AImj/hffw9/6GKD/AL9Sf/E0fXsL/wA/Y/h/mH9mY7/nzP8A8Bf+R6Hn1P6UCRf7/wClecn9oDwEHCx+IrbnnlXH/stWYfjf4JuGBXxNaL/vEgfqAK0hjsLPSNRP0M5ZfjIq8qM/usegIwZePmHrT1rm9K8feHtWP+h67p92ScDy7pSc+mBXQo6uAVZWB5BXpXTzxeqZyyhKDtKNn5ky9KWmqeKXNaEC0UUUAFFFFABRRRQAUUUUAFFFFAET/e6Z49aa/sKJT+8HOOK5Lxf8TPDngq6t4NZ1NLKS4H7tGVju688KfSspzjSXNOVkXCnOq+WmuZ9jqhkf7NGfevOIfj94AZfn8QwK2cYMT/8AxFSH49fD7/oYrf8A79yf/EVxvH4brVj89/zO1ZZjn/y4l8ot/oeh596M+9eef8L7+Hv/AEMVv/36k/8AiaP+F9/D3/oYYP8Av1J/8TR9ewv/AD9j+H+Y/wCzMd/z5n/4C/8AI9CY4xzSFwf4+fpXnbfH/wAAJ93xFbYx/wA8n/8AiKb/AML+8BPyfEMCDpkK4/oKqOOwjdlUV32I/s3GJNyoz08mj0yL7h5zzTwcCqGi6jBqlhHc2s4uLeUbo3AIyv41fGa7la2j0OCzWjVn57j6KKKYwooooAKKKKACiiigAooooAKKTNLQBVmXLglcjHXNKGCDriqOtaxY6LE1xf3kNjAq8y3EgRB17nivNNe/aX8EaKXWLVH1KVf4bKFpP/HsYrlrYujQV6s7I6sPgsTipctCnKT8j1f7Qv1pROuK+bdQ/bJsImJsvDdzc+n2i5WI/orD+tYtx+2TqpYmDw7Zop/hluHYj8QBmvJnn+Xx05z6GnwpnE1dULeTcU/ubufVhAl5DY7dKPKH9/8ASvkd/wBsLxFI2V0XToh0xukalh/bC12Nx5+jWLr6IxU/mT/SsVxHl605y3wlm/8Az7/8mX6M+ukAQEZzzQSexr5fs/2yj0uPDfflkvl/kUrf0j9r3wzeyBL+yu9PUnHnNtkQflg/pXTSzrAVX7tU463Dma0FedHT7z6Cp9cL4c+LvhTxO6pp2s2byt0iaYrIf+AsAa7aKVXTcDkevrXr060KqvB3Xc8KpQq0XarGz7EicCn1GhBz9afWxirdBaKKKBhRRRQAUUUUAFFFFABRRRQAUUUUAFFFFABRRRQAUUUUAFFFFABRRRQAUUUUAROPmB9qSnM2DUMhwGYnHAANDlyq7ErXstylrOr22hafc397KIbaCIySOeyjkn8K+Bvit8Q7j4l+K5tQmLR2aHy7WHsiAnbn6g7v+BV6d+098XTrOpP4V0uTNnaMBen/AJ6S/wAKfhwfxrwE4zx+J9T3/XNfl3EWZuvP6vR2juftXB+SfV6f9oYhb6ID95jtVSTyF70UUV8O+X7Ox+lWa0YUUUVIBRRRQAUUUUAFFFFABRRRQAUUUUAFFFFABRRRQAUUUUAFFFFAHp37OOt/2L8WdKU/cvEktmJ9CAR/4+sdfdUX3d3rzX5seHdXbQdf0rUk+9ZXSXBHsp3f0r9ILS5FxYQy9Cyqx/EA/wBa/UuFq/PQlS7M/E+N8L7PG0638yLq9D9adUcLb1J96ca+5tbQ/N0OooooGFFFFABRRRQAUUUUAFFFFABRRRQAUUUUAFFFFABRRRQAUUUUAFFFFABRRRQAUUUUAFFFFAHFfFbww3ivwrcWkWPtUY8+2J7TLyv6bq+UZYzC7IeqnFfbVwM7iBuIGQK8O+Mfwnkmlm13RULyN813bL94+rL74wD7CvzTirJp4mUcbQ3irM5q1PnV+x4nRQBjgbQB/Cn3V9h/nrmivxtxcPdkeaFFFFIAoooPAyBuboBTSk2ow6gW9J02bWdVtbGBN0s0ixof9pj/APEhq+pfE3w80vxH4ctdJnUR/Z4hHBKn+sjwMAr/AFrhvgl8OH08rrupIPtJGLeP+6CBlv1xXsyspyM5GeD61+zcNZPClgZ/Wo359/ToejQptRfNsz5J8X/DzWfCFzJ9qtjc2y/duLf7hHOM+9cxkEAg9f0r7cMSSAggEYxzyPyrBu/AXhzUWZ7jRbORyeW+zgZ9648TwTGcnLD1OXsuxLwyvofINWtN0u81e4+z2VtPdzEf6qGPf+JHavq5fhr4YiI2aHYgA5wYB1resdNt9OgEVrDFBGDkJGu0flXJh+B6ilevW0COH197Y8Y+HXwPaGeG+8QEO0ZBisw+7HfLen09q9ugjEUSogCqowFHQfT2p6r3Jyad1PWv0XL8soZXSUKEb933OxRUVyoWPGDj1p9IvSlr2lZLQAooopgFFFFABRRRQAUUUUAFFFFABRRRQAUUUUAFFFFABRRRQAUUUUAFFFFABRRRQAUUUUAFFFFABRRRQAUUUUAFFFFABRRRQAUUUUANPf8ACvzp/wCCh3/JbtK/7AMH/pRcV+ix7/hX50/8FDv+S3aV/wBgGD/0ouKBo/RiiiigQV5r+0n/AMm8/E//ALFbVP8A0kkr0qvNf2k/+Tefif8A9itqn/pJJQB6PD/qxT6ZD/qxT6ACiiigAooooAKKKKACiiigAooooAKKKKACiiigAooooAKKKKACiiigAooooAKKKKACiiigAooooAKKKKACiiigAooooA8i/aH1+TT9AstNjOz7fIfMf/pkgy/6lK+dgCFAYYbufU9zX0N+0ToE2oaHY6jAN5spCHT/AGW4zXzyPuqAcgDAHp7V+D8X+1/tKXP8PKrHnYj4gooor4iy6HO9wooopEhRRRQMKcvSm0U+ZrqA+mt1pKKfO+4BRRRUiClVWkkVU+ZicbP72eAPzpY0Z5NqqZGf5UiX77t6L717t8JfhKdMaHWtYjDXYG62tW6xH+83+1/gK9zKsrrZniIxj8K3N6VP2jsdP8IfAP8Awh+heZcR5v7rBl/2FwML+HNehBSCfTtSREMpI9afX9CYPCU8FRjQp7JWPTUeVco5elLTUORTq70rDCiiimAUUUUAFFFFABRRRQAUUUUAFFFFABRRRQAUUUUAFFFFABRRRQAUUUUAFFFFABRRRQAUUUUAFMf7yfWlbrSUAfG/7YNu0PxFsJ1+4+nxqfr5kteFt94j0r6J/bNtv+Km8Pyf89LSaP8AIg/1r52bl2Pqa/Es9hyY+o+7P6K4Yn7TKaS7L9RKKKK8J6H1UtWFFFFIQUUUUAFFFFABRRRQAUUUUAFFFFABRRRQAUUUUAFFFFABRRRQAUUUUAFFFFABRRRQAUUUUAd/8A/+SveHf+uj/wDoBr76h4UfQV+f/wAD32fFjw4f+nn/ANlav0AU/KD61+qcLf7pP1PxDjaP+3wf90lTv9aGFC9KdX25+dLQKKKKBhRRRQAUUUUAFFFFABRRRQBDJ/rPwqC5/wCPW4/3W/kank/1n4VBc/8AHrcf7rfyNZT/AMwh8f3H5ta9/wAhrUP+viT/ANDNUava9/yGtQ/6+JP/AEM1Rr8BrP8AeS9Wf1ThV+4h6L8gooorA6QooooAKKKKB2Ciiii7FZCE4GGO1W4zWvpXi3WdBZRYate2gQ5DWs5jH49jWTRW0K04O8J2MqlCjVjy1YcyfQ9W0D9prxzohVZryDU4QeRdwDcR/vpg598/hXrXg39rrRtRmEOvWMukseDOredEP9o7RkD65+tfJ9Fe1hM7xuGf8TmXY+ZxnC2V4mMualyS6M/SjQddsfEWnx3mn3cV5bSfdlhbcrcDp6fStMnJr87/AIe/EvVvhxqwudPm3WrkG4s5jiKZf/ih2b+H8a+6fh/40sPHvhm21awlMkUowwb76NgZVh6jI+oIPev0fKs3pZnFq1prdH49nWQ18oknJ3g9mdSg4p9NTpTq+iWqPmQooopgFFFFABRRRQBUuGVFcucAJkn2718DfGvxn/wnPxE1O+R/MtoW+ywEf3EJ/qWr6w/aI8bHwT8PL6S2fZqF2v2W3/3m4Lf8BXca+EsqSQhyg4Ue3b8+v41+d8U4yVo4Sl11Z+q8E5fFynjavTRDm60lFFfnN+bVH66vPcKKKKAClB+VvUggUlFO9mpR3QKMWnGfU+w/2UvGq694OuNFuDi90x1Uj/pkwG39Q1e5xL8gHcE5/lXwR8DPG58EfEOwuHk8uyumFtd5/uMcBv8AgLY/OvvZH8teoJJr9jyHFvF4RRe8dD+e+KMvlgcwaXwz1RYjGM/WnHmmxtuBPvThzX0x8je+otFFFABRRRQAUUlGaAGNww+lNok68cEjGa8l+NHxu0/4bWn2WBkvNamTMUBbaFGSAzH0yDx3xXLiMTTwtN1KuyOnD4apiqsaVJas7Txj450PwRZG81i/jso8fLuBLOeyqO59q+bPH37Weq6hNLbeF7b+y7fJQXVygaZv91W4U4xx1714t4n8X6t401GXUNXunuJZTwGXYqjsFT+FevH1PesfnHK7QOg9q/M8x4jrYm8cK+WHc/ZMo4Pw+FSq41OU+z+Ev6z4g1PxFcyXGo3M93cMfmkuZC7/AE9uvQcVQzkD2oor4+VRzd3Lmv17n6FCnCmlGEVFLotl6BRRRWRoFFFFABRRRQAKfvDlgwxtXrn1rp/C3xJ8TeDplbS9YuoRGP8AVSEOn/fDfL+PWuYorppVqtB81KdmctXD0sRBwrx5o9j6X8DftbBrmKLxPY7VcbDf2akqnu69u/Tivonw9r+m+I9NS90u8ivbVzgSwnKk4/TqK/N+ur+HvxJ1n4a6ut7pc7mOQ4mtXGYZVHUN/dPo1fY5XxHVpyVLF6rufnmbcH0KtOVbBe5JfZez/wCCfofGQVIzzmn+9cZ8MviLp3xH0AajYFkkDFZrd+WifAJUnvwRz712MeNucYJ5NfplKrCrBThs9j8dq0alCo6VWLUlo0yWiiitTMKKKKACiiigAooooAKKKKACiiigAooooAKKKKACiiigAooooAKKSjNAEEuS/TIx615B+0J8WB8PfD32LTmDa9fgrCpPyxIeDM3sMHHvXeePfFtj4H0K81m+c+TbxZ8pfvSHPyovuTxXwN408XX3jfxLeaxqDDz7hsiNfuxJ/Cg+g/XNfJ59mkcFR9lD4pH2/DGSf2jiPb1l+7hv5vsYju0rF2kaXcSfMb7zZPJP1OT9MUlFFfkTcm7y3P3qK5Y8twoooqSgooooAKKKKACiiigAooooAKKKKACiiigAooooAKKKKACiiigAooooAToSR94g5/3QCD+rLX6B/BzVv7c+Gfh27/iFmkT/AO8g2t+oNfn6v31X++QP6/0r7L/ZN1YX3wtW1P8Ay6XckP5qkn/tSvtuFavLiZQ7n5xxvR9pgqU/5ZP8j3KP7op9Mi+7+NOJr9VPxPcWiiigAooooAKKKKACiiigAooooAKKKKACiiigAooooAKKKKACiiigAooooAKKKKACiiigAooooAa1RyFcAZAbtnvUjdaSs5K+j2A8x8dfBbTPFEst1aN/ZuouMs0S7o3bnl1/rXjPiH4U+JdAJEumNdwqPv2CeaD77e1fWR5OaNuRz0r5PMeGcFjrztyy7mU6MJ6s+I5IJLZtksTwuP4JBhh9R2+lM2l3A3Fc9NvUmvtmW3ilOGRGH+0KbHaQQ8xxr1/hFfKrgZN39tp/hv8AjzL8jD6quh8l6L8O/EPiFwtppUoUjHm3J2IR67v6V7H4D+B1l4enivdVf+0b5ACkbL+6iPt6nrzXrCoB2xSbBu619Fl3CuCwM1Uqe9JbPb8Ls2p0IQ1HwjCdQfp0p+KROlLmvt7WNvQWiiimAlLRRQAUUUUAFFFFABRRRQAUUUUAFFFFABRRRQAUUUUAFFFFABRRRQAUUUUAFFFFABRRRQAUUUUAFFFFABRRRQAUUUUAFFFFABRRRQAUUUUAFFFFABRRRQA09/wr86f+Ch3/ACW7Sv8AsAwf+lFxX6LHv+FfnT/wUO/5LdpX/YBg/wDSi4oGj9GKKKKBBXmv7Sf/ACbz8T/+xW1T/wBJJK9KrzX9pP8A5N5+J/8A2K2qf+kklAHo8P8AqxT6ZD/qxT6ACiiigAooooAKKKKACiiigAooooAKKKKACiiigAooooAKKKKACiiigAooooAKKKKACiiigAooooAKKKKACiiigAooooApXtvFdRvDMgeN12sr8qw9K8d8U/s9xT3M1zol2lrvO77NcJmMH2Ne1N98Uox2rycbluFzCNq8LkyUZKzPmK6+A3iuM5WG1uMDqki/purMl+EHi63BL6OXx3WWNj+VfVxANL06Cvk58G5fLWMpLyT0Mfq1M+PLjwF4itH2yaJfdM5W2Lf+g8VRudC1O3H7zT7yMf8ATS3Kj8jX2jjd700qD2H5VxT4Kov4KrXrFN/eT9WXQ+IwjR8Ou0+m3bTW619sT2kFyNskQcEd1yKzLjwZoly2ZtHs5if4mgU/zrhnwRU/5d1vwt+BLw2p8c0V9a3Pwz8LTcNoVouR/wAs4tv/AKDWdN8FfCU2f+JWYj6pM+f51wz4Kxi+GcX67kfVpdD5bor6Wk+AXheQ5Bu4x02+cf60R/ALwtGw3C6mHXa0zY/SsI8G5invBkPDTPmnHIblQvO5eufSuo8N/DvXvFL5tbF0gfrPcN5YT/aDfxf7v+NfR+j/AA08N6JhrbSbZZQciR1Lt+Z5rpo41jGAAAOgAxXtYLgn3ufFzT/urZGsMN3PPvAXwi07wjJHdyn7dqAA/fyjCp/ujsa9FRdq45+p6mjqacetfo2DwNDAw9nRVkjsS5VYcvSlpq8inV6K0QwooopgFFFFABRRRQAUUUUAFFFFABRRRQAUUUUAFFFFABRRRQAUUUUAFFFFABRRRQAUUUUAFFFFABRRRQAUUUUAfNf7Z2m+bo3h28/55zywf99qD/7LXykvQe4z+fP9a+0f2trEXnwyif8A54X8Un5ho/8A2evi5eY0+lfkPEsOTHyl3ij964Lnz5Yo9pP8haKKK+S2PuFqgooooGFFFFABRRRQAUUUUAFFFFABRRRQAUUUUAFFFFABRRRQAUUUUAFFFFABRRRQAUUUUAFFFFMDsPg62z4p+GD638Y/Wv0Efm0Q+oH8q/PD4YSeT8RvDL/9RO1H/kQV+iEn+oB+tfp/CX+71P8AEfi3HP8AvdL/AA/qTQf6tfoKlqK2/wBUKlr7x7n5ogooopDCiiigAooooAKKKKACiiigCGT/AFn4VBc/8etx/ut/I1PJ/rPwqC5/49bj/db+RrKX+YQ+P7j82te/5DWof9fEn/oZqjV7Xv8AkNah/wBfEn/oZqjX4BW/iS9Wf1Thv4EPRfkFFFFYHUFFFe7/ALN3wu8OfELTtYl1yz+0PazIqN50qYDKeMKwHrzXfg8FPGYhYanu1c8rNMyp5VhfrdTZOx4RRX3Bb/sx/D5kBbRCW4/5e5x2A/v+1T/8MxfDz/oBt/4GT/8AxdfSvhjG3+OPz3PkY8cYC2sJfLb/ANKR8MUV9uXn7MHw/lBVNJktyRw6Xcpx+DMR+led+Mf2Q1jSSTw1qUrSBdy2t0ihXP8AvgD8q56nDmNpxcrKVui2OnD8Y5dXqKF5Qv1lt+v5nzPRVvV9GvfD2p3Gn6hCbe7gcrJGRgA+3qPeqlfLzpzg3GceVrp2Pt4VIVYqdOSlF7NbP0Ciiisywr2T9mTx8/hjxqNJmfdYamNhX/nlKPut+PT8K8bqxpl9Lpmo215B/wAfFtIs0f1BH/s2yvRwOI+q14V/Ox5Wa4SljcHUoVd7XR+mUBynIxzUnU1n6Dex6jpFpdxcxzwpKv0ZQRWhiv3iLukz+YpJxk0x1FFFUIKSlooAjI/lUb4QZPSnyPtcD2rk/iZ4tg8F+C9U1m4PyW0RYL/eY8KPxbC/8CrKrP2UJVH0RdOm6s40l9pnyr+1H40j8TeOhp0Tf6HpsRhI9ZWyT+hFeNEEYyuw4Ax+GP6VNeXc9/eXFxcv5lxK5kkb1dvmY/ixJ/Goa/CMZiPrNedXu7n9NZZgll+Gp0I7pBRRQB33fxKpX2Of8K4W+b3T1ZJpcz6BRXpWl/Cs33wVvfFW1vtkdzuVU724wCPxOT/wGvNT15LMx5JbqfQ/iMH8a7amHqYZQk9pI4cJjIYznhQ3i7SCiiiuFaKx6DtfQBndlRuYdB6g9R+OAf8AgFfdvwE8bL45+HGnSynN7bD7LP7soGD+KlT+NfCVe1/sreM/7B8dPpE77bbVY9sY/wCmycr+havq+HMa8NjPZy2kfDcWZf8AW8C6sd6ev3n2hbgKhA9akqG3OY+DuGeMelTZr9fVuh+Bq9tRaKKKYwooooAgdQzn124pgQAY980+UY59sVTurlbaJ3c7UjjLufQdSfwxUuyfO+iJT273sjgPjf8AFGD4a+G3khKvq90hjtIT1J7n8K+HNV1a71zUJ9RvZ2uLm4YyPK38R9v5fhXV/F/x9L8QvGl9qPmb7BT5Fr7RoSP1O4/jXE8nHp2r8ezvMZY/E+zj8MT+guG8lp5bhVVqfxJasKKKK+YR9rLVhRRUkEL3EqxxRySSMQoSPqxPAH51UYSlJKPUhvlftHO0UtSOp7PTrnUpBFbW0tw56LGGJ/IV9NfCj9l+1Szg1Lxav2i5IDLYRkoijqCzL8zHr8vTgV9CaT4e03RrZIbC0jtYU6Ii7R+VfaYPhipXjGpVlZM/N8w41w+FlKnhKfN59z8+l+H/AIof/mXNSZccOto//wASazr/AEHU9HBN/p99aj0mjKfoQK/SjYOnGfpVe6sYroGOaJZUYYKMuQa9WpwrRkv3dSzPBhx3iOZe0opo/NDB79+RRX2l8RP2bPDPiqN5tPiOiakAWWa2j3I7f7cfRv6V8l+M/BOq+AdXl0vVrcRsnCyrysiknDg/n+WO1fI4/J8Rl75pLmj3Pv8AKeIsHmz5Irln2MGijBAALbgOBRXhN31SsfUtW3CiiigR2nwl+Itx8N/FsN+H3afKVivYP70RPL/8Bzn8a+/NPvYb+zguIWDQzIJIz6qeh/LFfmgD0B+5g7vy/wAN1faf7MHjRvEnw5hsp323Oln7Pt/6ZAAxn/vllr9C4Xx2ssHU66o/JuN8tiowx9LppI9oiACnHrUlRRcA4GBnipa/R1d7n5IrdAooopjCiiigAooooAKKKKACiiigAooooAKKKKACiiigAoopKAIJQCxB/u1UuPKRQXI2qpY57gc1alKCUE8kDgV89ftNfFpvD+nf8IzpN1t1C7H+kS/884jn5P8AgWCK4MZi44OhKpN+h3YDA1cfiY0aPxP8jyb9oP4rjx/4m+w2ThdHsW2JIOfOcE5b9cfhXk3RQD1HWlcgn5fu9qSvxHG4qeNrOpPqf0tl2Bo5bQjQpdEFFFFcTs3odyCiiikMKKKKACiiigAooooAKKKKACiiigAooooAKKKKACiiigAooooAKKKKACvpn9jXUm3eI7Jj8gMU0f8AvEMD+gFfM1e3/skX5t/iFe2zfcuLJiPqHT/GvoMiq8mPox7t/kfK8T0PbZROXZn2ZB/qk9MDH5VLUcBBTjpUlftZ/OwUUUUAFFFFABRRRQAUUUUAFFFFABRRRQAUUUUAFFFFABRRRQAUUUUAFFFFABRRRQAUUUUAFFFFAET43c9AKyNR8TaPpMmy+1G1tGIyEnkVSR64NcR8afH0vha0hsbBlXU7tSEkbrEvOWX3OCPwr5ueeS6YzSO8juSSZPvZzzn+f418DnXE8MtqeyprmkuhhUrqGh9l2PiDTdWOLO+trvHaNw2PyrSDfL1yP5V8RLI0Lq6MY2ByHWTaa7XQPi94l0Bo1W9F1AP+Wd0NwI9m7V52F40pykliqXLfqZRxMftH1QMMcgU/bxXkGgftC6VebY9Tgl06VjjzQDLGf++eRXpOjeIdO16HzdPvYrqMHrFIG7Dg+h9jzX22DzTB41XoVL+R1qakrx2NhenSnVHGOvPU5p9eutUMWiiiqAKKKKACiiigAooooAKKKKACiiigAooooAKKKKACiiigAooooAKKKKACiiigAooooAKKKKACiiigAooooAKKKKACiiigAooooAKKKKACiiigAooooAKKKKACiiigBp7/AIV+dP8AwUO/5LdpX/YBg/8ASi4r9Fj3/Cvzp/4KHf8AJbtK/wCwDB/6UXFA0foxRRRQIK81/aT/AOTefif/ANitqn/pJJXpVea/tJ/8m8/E/wD7FbVP/SSSgD0eH/Vin0yH/Vin0AFFFFABRRRQAUUUUAFFFFABRRRQAUUUUAFFFFABRRRQAUUUUAFFFFABRRRQAUUUUAFFFFABRRRQAUUUUAFFFFABRRRQAUUUUAFFFFABSYpaKACiiigAooooAKKKKACiiigAopMj1oyD3pXQC0UUUwCiiigAooooAKKKKACiiigAooooAKKKKACiiigAooooAKKKKACiiigAooooAKKKKACiiigAooooAKKKKACiiigDzb9oDThqnwp8QRH/AJZWxuf+/ZD/APstfBGNvyf3eK/SfxTp41XQtQsz0ngeP/vpSv8AWvzalj8qV0/usR+tfmXFlL97Tn5H7BwJW5oVcN3dxtFFFfBs/U+bm1CiiipAKKKKACiiigAooooAKKKKACiiigAooooAKKKKACiiigAooooAKKKKACiiigAooooAKKKKANrwTN5PjPw+/wDc1C3b8pBX6M2zbrQn1Gfzr81tJm+z6rZzf88pVP51+lFqc26t6qTX6Xwj/Dqep+OceR/e0X5P9CeD7lTDpUNv/qz9amHSv0F7n5d0FooopDCiiigAooooAKKKKACiiigCGT/WfhUFz/x63H+638jU8n+s/CoLn/j1uP8Adb+RrKX+YQ+P7j82te/5DWof9fEn/oZqjV7Xv+Q1qH/XxJ/6Gao1+AVv4kvVn9U4b+BD0X5BRRRWB1BX1N+xp/yB/E3/AF1j/wDQTXyzX1N+xp/yB/E3/XWP/wBBNfU8Of8AIxj6HxfF/wDyK5f4kfSdr/qV+g/lU9QWv+pT6D+VT1+xM/ABrdajkBYrjkg5IqRutMYlef4aAPlf9sbwxDb3Wi63Cm15le2m98ZZD+bGvm1iSc+oB/Tn9c19L/tk67FNceHdHU/MPMuJf905A/VTXzOcnBb7xFfjOf8AL/aEvZ/M/oXhPn/sul7ba75Qooor5v3fs7H1ivbUKBnkDqw2/oaK6DwD4bk8X+MNK0lE3R3FwonP/TIHL/8Aju6ujDU5VK0Iw3uYYqcaNCpOe3Kz7+8AqyeDtGRuq2UI/wDIa10GKrafCtvAIl6JhPyAH9KtHpX75Si4wUZbo/lipJTm5LZi0UUVsQFFFFAFWdAZVJ5wOBXy1+15448240zw1bOHEX+nTn1cEqif+hGvprW9Th0iyvLy4OIreAzsfZMk1+dvjPxLL4v8Vanq8ww11MZAP9n+H9MV8dxNjVh8L7KO8j73g7Lnisd7d7U9TGPHy42hflVf7oHQfl/Oiiivyazjoz93dr3QVY06zm1C+gtrePzJ5ZFVR6sTtC/juJ/4BVevWP2ZvCI8TfE22upP+PbSU+2P7sMqn6k124KgsVXhQf23b7tTzMyxSwOEqYme8FdfPQ+s9M8F2dj8OofDRTdbLY/ZX/2srhj+JJP418A6zpc+iapd2FwMTWsrQSY7uh2t/wCPA1+k+5CGx1CkH8a+L/2pvCv9gfEj7fEn+janD5xPpIowf0C1+g8T4ZfVI1o/Z0PyfgzHyjjp0Kj/AImp43RStwxG7c3BJ9CRmkr8xtbQ/aVboFWNOv5tK1C2vbZ/JuYJBJHJ/cYchv8AgPJqvTcDLEnaAPmPsacJKm1VjumKdONSEqU9pI/RX4eeKofGfg/TNXhwBPEC6D+B/wCJP+AnK/hXTD5sGvlv9kjxwYH1DwxcyeYqf6VbH2ACuP1X86+oolxkDqvH+fwxX7lluJjjMLGp1e5/Mub4GWX46dHpfT0JoxjP1p9NBwKUdK9c8daC0UUUDGPXk37SHi3/AIRb4a3wjfbPf4s0Hu/3v/HFkr1ablj7LmvlX9sTXXfVdB0pG+WNHuZF/wBo5WP/ANBkrxc3xX1TBTqfL7z3Miwn1zMqVL5/cfNqMXQMW3Ajg06kAwqjbtUD5R6r2/Slr8PP6XtZWCiiikAFwgHrX0B+yp8Oo9W12fxPeoJI9PPlWyntNgEt+AZfzr5+ZsKR/F0X6n/9VffnwS8OxeE/hnotqv3pIBcSf7z/ADf1FfV8OYSNfF+0l9jX7z4PjHHSwuBVKH/LzT7jvLdAqsBgZYkj0P8AnmrNRQH5M+vNS1+vpJLQ/CNeoUUUUwI2wH564ryf9oTwDB428DXUix7dQ0+N7m1n7owAyv8AwIcfhXq8mA2fas++skvreeF9zRTRmN1XOcHPPXH6Vz4ikq9KVLujow1eWGrQrQ6PU/NTO7nbtyAce+Of1yPwor66H7HvhadpHfVdWBZycB41xk5x9z3pf+GNvCg/5iuq/wDf2P8A+Ir8nfDGOT5YPQ/b1xnljV5KV/Lb5HyJRX15/wAMbeFP+grq3/f2P/4ij/hjbwp/0FdW/wC/sf8A8RR/q1mHcP8AXLK/758h177+yBqz2/jDWNP/AIbi0Wb/AL4dV/8Aald637HPhZRhdV1XPvLH/wDEV1Pw3+AWi/DLXptTsLy7ubmS3a3ZLlgV2sVPYDuterlmR47CYuFVv3ep4mc8T5dj8DPDxT5ntf8AU9YhfeCfepahiAwxBJBOealBzX6XdPVH5Ek1uLRRRQMKKKKACiiigAooooAKKKKACiiigAooooAKKKKAI3PP4ZqIjkOKfIMn8KzdU1CDTLGe8mdYoYULu7/dUDkk/SplKMIucuglHnah1exynxa+IFp8N/DFzqDlWu5UMdtCeryn7v4Dv7V8G6vq9zr2p3OoXkjS3Nw5kkZ+u7uPp2Htiux+L/xLuPiZ4re9BI02AmO1t2HzKoz85+pJP0xXAoMKFzuYdW9TX5Bn2Zyx2I9lH4Yn77wzkv8AZuG9tV/iS3HUUUV8qtj7YKKKKBhRRRQAUUUUAFFFFABRRRQAUUUUAFFFFABRRRQAUUUUAFFFFABRRRQAUUUUAFemfs43/wBh+MGh5+7N5yP/AN+nx+teZ11vwlufsfxL8OTf9PsUX/fTgf0r0cvfJiqb80eTm1H2+BrUv7rf4H6GwDCtk5O7mpTzUUDZB+tSg5r96P5hTuLRRRQMKKKKACiiigAooooAKKKKACiiigAooooAKKKKACiiigAooooAKKKKACiiigAooooAa3WonALAHsc/oalbrTDyQB1HP4VNrpoD5f8AjhcSTfEK7ST/AJYxRxr9Nu7/ANmNeft1r6H+M3wxn8UEarph3X0aBHizy6gk4X35NfP17ZXGn3LwXMMtvKnHlTffX2NfgHEWCr4bGVKlWF4yfunm1oe82QUUUV8jZ7SVmcyVkFTWt1cWcqzW08trKp4lhOxvpu/pUNFNOcWpQnawz0LQfjZ4i0bZHO0GpQg5xMuGx/vd69N8O/HnQNUYRXyyaZMx5a45i/Bv6V84UV9Vg+JcwwdlB88eqN4VZx0R9qabqtnq1v51pcRXERON8bblzxxV3OBXxTp2rXukTiaxuZ7WUfxwybPzNeh+H/2gNb0sKuoRw6lADgsEMUgH+90Nfe4HjHD1bRrx5DsjWj9rc+lFORQ3SvN/Dnxt8OaywWW4bT5XONt2Ai59nHFeg2s8NzCssLo6NyGQ5B/HvX22Gx2HxkeahO5umnqiynSnU1elOrvV7agFFFFUAUUUUAFFJRketFwFooooAKKKKACiiigAooooAKKKKACiiigAooooAKKKKACiiigAooooAKKKKACiiigAooooAKKKKACiiigAooooAKKKKACiiigBp7/hX50/8FDv+S3aV/2AYP8A0ouK/RY9/wAK/On/AIKHf8lu0r/sAwf+lFxQNH6MUUUUCCvNf2k/+Tefif8A9itqn/pJJXpVea/tJ/8AJvPxP/7FbVP/AEkkoA9Hh/1Yp9Mh/wBWKfQAUUUUAFFFFABRRRQAUUUUAFFFFABRRRQAUUUUAFFFFABRRRQAUUUUAFFFFABRRRQAUUUUAFFFFABRRRQAUUUUAFFFFABRRRQBG33qbx25rF8V+KdN8KWX2zUrhYYh0VhuZz6KPWvCfFnx11fVnmi0pf7NtDwrMMz/AP2P0r5vM87weWL99K8uiM5VIU9WfRNxdxwDdLIqKByzNgVmv4s0QSbG1ayVx/C065/WvkG91W91Sbfd3L3chHLyNuP0quetfEVeNnd8lH/ya34HP9aXQ+0LTV7G9OLa7hlP/TFgw/Sr4cEcc18QByrAqxjI5DqdpB+tdRoHxQ8S+HJN0OovcQr/AMsrh/OGPYdq3w3G1LmUcTT5U+t7jjiYX1PrkHIpa84+HnxdsfGRS2mBs9QP/LJjxJx1Hp349q9FQcHt7entX6JhMZQxtNVaLumdSakrodRRTG+8OpP6V2c1kMSQAMM5Pp6V5n8S/i/a+Ew1nYlLzUx1UnCxdRk/3j7VQ+LHxcTRPP0rSGMl+y7ZrhOkIyRgf7X+Ir5+mleeV5JJGmdzkySfeY+p96/NuIeJfqjeGwj5pbPyOarVUVaO5uan468RaxcvLcazdjccjyZ2iUe20dKveH/in4l8O3avHqMl9GeDbXbmUOB6E/d+tclRX5hDMsZSre1hV5n3OGNSo2fXHgTxtaeOdHF3ADHOp2ywk52NgZGe45HNdRGMqCV2nuK8C/ZvkkGsauo/1flR/nk176pG049TX7vkWOnjsFGvV+JaM9WF3FNki9KdTU5B+tOr6RaIoKKKKYBRRRQAUUUUAFFFFABRRRQAUUUUAFFFFABRRRQAUUUUAFFFFABRRRQAUUUUAFFFFABRRRQAUUUUAVp13MBxjB/Pt/Wvzv8Aifo50L4g+ILM9FvZWX/dZiy/oRX6JTjdkDqVIr4q/ao0UaZ8TZLpD+61C3jkb/eBZf5IK+M4ooe1wil2Z+gcFYn2GY8vdHjdFBYszN2J4or8obufuK2CiiikUFFFFABRRRQAUUUUAFFFFABRRRQAUUUUAFFFFABRRRQAUUUUAFFFFABRRRQAUUUUAFFFFAABkn3wv65/9lr9KNIk+0aXaS/34Vb8+a/NhRllPp/ip/8AZa/RX4eXX2/wF4euf+e1hA/5xqa/QeFJ80q0fJH5Nx1DShPzf6HTQfcp9RQHOfrUoOa/SVsfkad1cWiiimUFFFFABRRRQAUUUUAFFFFAEMn+s/CoLn/j1uP91v5Gp5P9Z+FQXP8Ax63H+638jWUv8wh8f3H5ta9/yGtQ/wCviT/0M1Rq9r3/ACGtQ/6+JP8A0M1Rr8ArfxJerP6pw38CHovyCiiisDqCvov9lPxjonhmx1uLVtWstPeaVDGtzOqMflPOD2/wNfOlFell2NeX4j61GN7Kx4+aZdHNMNLByfLd3ufoLF8X/BixqT4p0rJAJ/0tPSnn4xeCj/zNOl/+BaV+e9FfWLiysv8Alzc+DXAdJr+Pc/QG4+MvgmPLt4n09gB92OdW/lzXnnjj9qfw5pMLJoTNq90wxvXMcUZ5wWLD5voK+QaK56/FGIqQcYQ5L9Ttw3A+Ep1FUqVOa3Q1fE/ijUfGOsXGq6pL513Ockhdqgdgo9P/AK9ZVFFfHTqTqyc6ju3uz9Bo0qdGCp0o2itkFFIRkfM3yrzt966jwh8NfEvjy5Eej6a8qvw1yzbIlHozH+S81VOnVrzUKULtkV8VQw0HPETskcwFDZHLFvl2x/ex3/A8CvsD9m74RyeDdLfxBrMa2+rXkQAjH/LvH/D+Jqz8J/2cdO8ETRanq7pqeqxgFcD91CfRO5Oc8nnmva1kCKPlA3H/ADmv0jJMklhZ/WcT8S0R+N8R8TrHx+pYR+5u/MsR9Kkpic5+tPr7tabn5wgooopjInGfyppO0gU6T7wqvOQkTsTgAcn271Lkk7slp6Rj1PC/2s/G40bwnb6BC+251STL/wDXFOX/AF218gEEMdzbnPLH/a713nxq8Zf8Jv8AETU71JBJbQN9lgI/uIT/AFLVwjda/Fs6xEsVjWl8Mdj+iuHMvjgsvjCXxS1YlFFFeBe+p9W5X1BcbkJ6hgB+P/6q+wv2TfCf9jeBH1aVf9J1KXeW/wCma8KPzDV8kaTpc2t6tY2FscXFxOsMZP8Az0Y7U/U1+jHhnR7fQNBsdPthtgtYVhT6INo/QV91wpheetPEv7Oh+Ycb432VCGEjvJ3NNY/Q5O4k/ic14n+1f4UOtfD5dQij8ybTLhbgj1iPDj9VP/Aa9v3bQKzNf0y317Sb3TrqPfBcxPA30YYP6Gv0DGYdYnDzoP7SsflOX4p4LF08Qt4tM/NgAAcDAyR9SDgt+JBP40tWtX0ufRdUu7CcfvraVoJMd3Q7W/8AHgaq1+DzXLJx7H9QU5qrBVF11CiiioNTd8EeJ5vBnirS9YhYA20wZwf7n8f/AI6Wr9D9F1CDV9Mtry2cPBOiyxkf3WGV/QivzT+9lR94ggV9h/sp+ODr3hKfRbhh9t0sqgX/AKZHofzDV97wtjOWcsJLrqflvGuX88IY2O60Z7zH0p4GKjhIZcgdyP1qWv01JLRH46r21CiiimMhkXMgPpj+tfD/AO1FqX2/4t30f/PpBFB+hf8A9nr7gfAJJ64/z/Ovz8+Nt39t+KviOT0uTH/3yAv9K+L4qnyYG3do/QOCKXtMzv2TOIooor8rejP3MKKKKgC9oenf2xrVjp//AD9zR23/AH26r/Wv0mtYfJtIYx/AoX8hivz6+D1mt98UfDER6i+il/74O/8ApX6EKQkSgdAAK/TeE4ctGcvM/GOOK3Ni6UO0f1J06U6o4juXPvUlffbn5kgooooGFFFFABSUtFABSUtFABRRRQAUUUUAFFFFABRRRQAUUUUAFFFFABRRRQAUUUUAFFFFABRRRQBVuAGbkbjjgV8qftP/ABa+3ynwlpkgECMPt0o9f7n8j+NfVk23zORk44FfIX7TvwkPhvU5vFOmoP7Pv3BvR/zzm6K/48D8K+a4hlXWCl7HbqfVcLxwjzGP1zf7J4Keuf09PaikwAcDp6enr+uaWvxpO6P6Js0FFFFIAooooAKKKKACiiigAooooAKKKKACiiigAooooAKKKKACiiigAooooAKKKKACiiigAra8Fy/Z/GOhzf8APPULZvylH+NYtSWcvk3sUn91gf1rah/Fh/iRzYnXD1f8L/I/TSzbdbxn1AP5irFVrFvMtIm/vKP5VZr+go/Cj+VpfEwoooqxBRRRQAUUUUAFFFFABRRRQAUUUUAFFFFABRRRQAUUUUAFFFFABRRRQAUUUUAFFFFABRRRQAxj83SsbXfDOleIlEeo2MF2oHHnIDj8etbZ6UxuOlc1SlCrFxqLmT6AeTa1+z9oWoPJJYSXGmueQEbemfo3P5HFeP8Aj3wDP4DvLRJrhbmO4VyHWMp93sQe/NfWrc9814H+0mc6jpH/AFzf+Yr854iyjBYfCSxdKnaS0OetCCXMzx5gQxB6cEfQgH+tJSt95v8AeP8AOkr8dinazVjzbp7BRWho2hXniG6NvYwm4mQb/LD4OPpUWo6TqGlSMl7aSWsmc4kXaceo9uvNb+wqyjz8l0BUooHQfNvz3orK/lYBy9K0dJ8RanoUm7T725tTncVhb5T9VrMoranWq05KVJ8jXUD1rw5+0JqNmVi1eyS9hz/rbb5ZR9Vr1Dw98WvD2vEKl39lmbgR3Q8s/nXyrQy8Ak7VJxn3r6/B8VY/CNKrLnibwxHL7p9uRSpJ8yEEHuBwakyAenNfHvh/x1rvheTOn6iVjTrE43xt/wAB9fevc/h38ZbXxW0dlqKLZagfu7m+SX6eh68V+iZZxPhcwkqdRcs+x2wrwnoeofxVGW4JBxjqaegBznOe9ecfGvxgfC3hv7NayCO9v28pD6J/G34DA/4FX0uNxUMJQlWqdNja6imzmfih8aJNPnk0vw9IEnXia6Zd4U5OVUf3un515VF451+C9NzFrV8ZwQweS42qT6Ovce1YRbe7MTls8j0/2fwGB+FIEMjhFj8wuduz+8ewr8Bxmd4zH1+eM5LX3bbfI8qpVnKSaPqf4VePG8b6FJJOipeW7+XLsGFbgHcB26nj2ruhxlQOB0rzn4M+DJvCXh95L0bL68IlaP8AuAAYWmfFX4ox+CFW1tYluNTlAZY5BlEU5+Y/iDX7Tg8ZLCZfCvjW721vueipWgpM9J980E4Ir5ej+OPiyCdpHu7aVO0bWu0H6Gvavhx4/t/HOmSybTDdQYWeE/Thh7dR+FZ5bxDgsyq+zovUIVVN2R3SDGfrTqjiOdwznB/KpK+pSsrGgUUUUwCiiigAooooAKKKKACiiigAooooAKKKKACiiigAooooAKKKKACiiigAooooAKKKKACiiigAooooAae/4V+dP/BQ7/kt2lf9gGD/ANKLiv0WPf8ACvzp/wCCh3/JbtK/7AMH/pRcUDR+jFFFFAgrzX9pP/k3n4n/APYrap/6SSV6VXmv7Sf/ACbz8T/+xW1T/wBJJKAPR4f9WKfTIf8AVin0AFFFFABRRRQAUUUUAFFFFABRRRQAUUUUAFFFFABRRRQAUUUUAFFFFABRRRQAUUUUAFFFFABRRRQAUUUUAFFFFABRRRQAxhk1geLfE9p4R0qbULxj5US8IPvO3YL/AFreLdvpXzV8dPFbaz4oXTIZdttp5wV9ZOc/oRXzmeZisrwkq/2tkRUlyK5xXinxZf8AjDVJL7UJVIfhIl+6i5OAPz/Mmsk54yu0dvemgEcN97v9aK/nitWqYibq1t3qzypS5ncKKKKxSvsQFFFFD03Akt5ngmV4n2yod6n+6R0NfTvwn8dr4z0IfaMLqVrhZ1H8fHD/AI/0r5ertPhH4lHhrxlbtM5S0u/9Hkz90Z/+vtr6zhzMp5fjYwcvdludFCfJK3c+qG4YkZY/wjsK8f8Aiz8XV0yOXSdFkVr0jbcXQ6W/0/2uKrfFj4t/ZvO0fRJAbrGy4u06xHoQn+1xz7EV4YWLuzMwLk5YD+E+n9fxr6/iLiRQi8LgpeTl28jqq1l8MdxXZ5HZ5G3ux3Et94n396SiivyVtvWW552vUKVWwHx93GGX+/6D86kt7aW9mjgt4zJcOcIkf3mPp9K96+GPwbi0kxatrKCe9+9HbNykXTk/7XX9K9zKsoxGaVlGHwrc2pU/aOxp/A3wdP4c8PTXl3H5N5fMrlP7qDoP1NenIoC+xJP5mkhYFeAB9Kkr+gMDg44ChChHZKx6ajyLlHL0paavIp1emMKKKKACiiigAooooAKKKKACiiigAooooAKKKKACiiigAooooAKKKKACiiigAooooAKKKKACiiigAooooArz/eFfOX7Y2iG40XQ9Xj+/bzm3b/dcZ/pX0XO2HH0rzj496H/wkPwv1qFeJYUFyp/65Hf/AEryszw/1jCVKflc9rJMV9UzGhV/vW+/Q+EOAML90cj8ef60UEAYC/dAwP8AP1zRX4T5H9MJBRRRQMKKKKACiiigAooooAKKKKACiiigAooooAKKKKACiiigAooooAKKKKACiiigAooooAKKKKAALu3D1H9QP61+gHwVuPtXwu8LuP4dPij/AO+VC/0r4AU/OF9f8RX3H+zJefa/g1o3/TJpo/8AyIx/rX23Cs+XE1V5L8z8145hzYKjLtJ/kesL0qSoo/uVLX6oj8XYUUUUxBRRRQAUUUUAFFFFABRRRQBDJ/rPwqC5/wCPW4/3W/kank/1n4VBc/8AHrcf7rfyNZS/zCHx/cfm1r3/ACGtQ/6+JP8A0M1Rq9r3/Ia1D/r4k/8AQzVGvwCt/El6s/qnDfwIei/IKKKKwOoKKKKYgooooGFFFFAgpykbl/iIOSnynI+nX8abRTjKzHa8XHuep+APiH4H8OTK+peCVupQcmc3BmI/7ZvwK+nfBHxn8G+LkhtdO1KC1nxhbSUFHX2APGPpxXwfSDhjzwRzuOAPfPrX0mBzytgrRhC8ep8PmXC9DH3k6lpdNb/h0P01t8BMghgT1FPXPSvhH4bfHvxH8P50t3lfVtHJy1rPN8yr6pJ/D9O9fYngD4iaR8RdFTUdMuGIb70Ui7WjbAypH4j86/R8vzfD5jpHSSPyfNchxmUP95G8Xs7W/wCGOvixtOOOacwpsJ3ID61JXvHza0CiiigZFIcN+FeX/tB+OD4I+HeoS277dRvF+y23szdW/BcmvTpQOv0FfFf7Ufjb/hIfHI0yFv8AQ9NRomH/AE1Oc/ptrwM7xiwWClUW70+8+h4fy95hj4U3snf7jxpiuSEOUHAHt2/Mc/jRQSxOWXacAY+gx/SivxV3W5/SV09goooBOQB6gt9P/wBW6j3m1GHUpTjGV59Eez/sseEjr3xAfU5EDQ6VEJEJ7SvkL+ivX2eF3DpgA8fSvG/2XPCZ8PfDKO6mUC71GRrln/6Z8BB/3yor2NJMncDkH/Cv2fJMMsLgot/FLc/nDiPGvGZjOa+GLsiRFxu9zTJYhKrL3KkVIWycUV9C48ysz5iKS23R8U/tS+FB4f8AiT/aES/uNVRJi3pIuVP6KK8bII4Zt7dT7Z5/rX2V+1f4U/tv4fjUoo91zpkyyk/9MicOP/Qa+NADjJXbuJbH48/rmvxrP8KsPjXJfaP6D4TxixeWxlLeHui0UUV82lyqx9jZLRBXoHwK8bN4I+I+nztJstbo/ZbkH+43Rv8AgLbfzrz+gAlwVXc46D1HcfjgH/gNdeFrSoVY1Keyepx4zDQxeGqUa3wNfifptasGjJByC3b/AD+NWM815p+z/wCOG8c/DjT55zuvLb/RZz6sirhvxUqfxr0pfev3ehWjXpRqR2aufy/iaE8NVlRqbxdmPoooroMCpd9RX54/E993xH8Ue2p3I/8AIrV+h9yMH8K/O34ljb8R/FH/AGFLn/0a1fB8W/wKX+L9D9J4G/3qr/h/VHN0UUV+Yvdn7UFFFFIDvvgMm/4teHh/01b/ANANffcfC/TFfn/8DG2fFrw373GP/HWr9AVPy59ea/UuFv8AdJ+p+H8b/wC/Q/wkidKdTU6U6vuT87QUUUUDCiiigAooooAKKKKACiiigAooooAKKKKACiiigAooooAKKKKACiiigAooooAKKKKACiiigCJiC20+lZOuaNb65pl1Y3EfmwXKGNlI65/wrUkX95+FMJ2NtFROEZxcJ7MlScGqi3T0Pz4+Kfw5uvhj4pl06eN/sbfPa3HZkJOM/iCK5BvvMMKGB5K9zX3v8YfhzafErwvNZyBUv4FMtrOeqOP6HvXwjqem3WkaldWV7G0V3BIUlV+u4f0xjHtivx7O8teX4nnj8Mtj+g+Gc5/tXDOlV+OG5Wooor5lH2bd9QooopCCiiigAooooAKKKKACiiigAooooAKKKKACiiigAooooAKKKKACiiigAooooAKEO0sfdf5NRSb9rD6f1Faw3fyOer/Dqf4Wfpd4ebdotmf+mSf+gitEVkeEjnwzpn/XtH/6AK1xX9AU/wCHH0R/LNX+JL1FHSlpB0pa2MgooooAKKKKACiiigAooooAKKKKACiiigAooooAKKKKACiiigAooooAKKKKACiiigAooooAKKKKAI36189/tJHdrulp/wBO8h/8er6FbrXzt+0cd3ibTk/6dSf/AB5q+M4s/wCRZP1RjV+A8nYYJHuf5mm0pGDj2H8qSvwI8o9I+AKZ8elv+nST+a19G3VlBfQvDPCssTZysgyvWvnf9nv/AJHmX/rzf/0OOvpGP7gr9v4SpxllsVKO7f6HqUPhPO9e+B/hzV2Jjt30+Q8+ZatgZ+led6/+z3q9iXbTbiC9j6gOfJk/76r6KpxIAr18Vw9l+LTbhyyfUuVKEtWfGWr+E9X8P5+36dcWaj/lrs3qfx71mMScEndx127a+2pFSYMjKHQjBB6V5v448F+ASpbVfs2mSn5vMjm2Ofw5z+VfCY/hD2MZTw1aKXXm0X3nPLDprQ+a6K3PFen6FY3ZGi6jNqEQbkSQeSMf7/f9PpWI33jypU9Ahzgeme9fnVSn7Gbp3Tt1Tuvk+pxOPK+USnRzNC+6M+XIuHV/cdBTaKyhJx997p6En1X8KPFZ8X+E4bicYuoiYZv94BTn8iK8X+O+sNqPjuaA/wCqtUSH8fvf+zV1v7N7yC18Qof9V+6I/wB7D5/pXnHxQyfH+t56i4av0/NcdWrZFh+b4puz+R31P4SOXyRJgN8xyFX1AHNe0fAbwFBdR/8ACQ3Me7DEWSH+DjlvzJH4V4uMd+mRX1h8JCg+Hmjbenln89xrxuEcLDEY1zr709V+Rlh4czv2OsjP3SCDuPX1r5i+N1tJB8Qbx3+5NHHJF/u7cfzBr6hLcE14j+0ZoP2iDTNWTqjG3kHs3KfqD+dfofFWHeIy2Tj9l3O2t8J4a3Wu5+C+tjRvHdrG77YL4G0cf7R5T9VNcLnJJHc5P1PJ/WprW4ksrmGeL/Wxnen+8uGH8jX4rgcV9TxVLE/yO/36HmxlaSPtyEbV655qSsvw9qCatotlexgbLiFZRj/aAJ/UmtMmv6bpz54Kfc9bcWiiitQCiiigAooooAKKKKACiiigAooooAKKKKACiiigAooooAKKKKACiiigAooooAKKKKACiiigAooooAae/wCFfnT/AMFDv+S3aV/2AYP/AEouK/RY9/wr86f+Ch3/ACW7Sv8AsAwf+lFxQNH6MUUUUCCvNf2k/wDk3n4n/wDYrap/6SSV6VXmv7Sf/JvPxP8A+xW1T/0kkoA9Hh/1Yp9Mh/1Yp9ABRRRQAUUUUAFFFFABRRRQAUUUUAFFFFABRRRQAUUUUAFFFFABRRRQAUUUUAFFFFABRRRQAUUUUAFFFFABRRRQAUUUUAUtQkWG1mkboil2+gBI/lXxdqN7JqWoXd3IPnuJnlP/AAJif619g+Nm2+ENbP8A04z/APos18b5zzX5JxzW5XSh3T/Q4sT0Epy02kbPb+6c/pj/AMeIr8sjCU+WlHrY5Fudt8Ofhrd+Orx5Cz22mxHbLcL3bglV98EfnXvGk/CjwzplqiDTIZiB/rJ03u3uTWj8P9GTQPCWm2ajBSJS4/2yMt/48TXR7Qa/fMnyDC4XDwnOF5NanpU4wtqcD4h+DnhrXLVkjsEspiMLPbJtZTXz14y8HXvgvVpLK5KuoG6OQdXQkgE++Qa+widpx7Zryn9oPSIrrwvbX5HzWs6hj6Rtw367a8/iPI8LWwsq1OHvR1JrU+dX7HzqOg96cvSmjcBh/wDWAkN9c80V+JXv0seYK3WkoopXAKvaNot74h1GOxsIPPuJDgKO3u3tV/wn4Q1HxhqQtbCNQP8AlrPL/q0X/a/pX0z4J8B6b4KsRFajzJ2H725f77H/ACK+tyTh+vmlRVKn8NHTRouTvLYyPhx8KrPwWgu5f3+qMuHf+FOPur7dT+NegpgcA896bEMDHPB6nvUoGK/dMJg6OCpqlS2R6SSSshy9KWkXpS13LRAFFFFMAooooAKKKKACiiigAooooAKKKKACiiigAooooAKKKKACiiigAooooAKKKKACiiigAooooAKKKKACiiigCF15J9sVT1G2S5sp4JOVkiZGHsRg/wA6tu2HP+7mo2IdSO7DFROPMnDugj7sl63Pze8TaK/hzxBqOlSffs7iSH8Ax2/oRWXXsf7UvhtNF+J5vY1/c6nAkxb0kG5P5IK8cB3KG3bietfhGPo/V8VUpdmf01lWJ+t4GlW7pBRRRXnHshRRRQAUUUUAFFFFABRRRQAUUUUAFFFFABRRRQAUUUUAFFFFABRRRQAUUUUAFFFFABRRRQADH47lH55r7F/ZEvDP8M7q3PW3vZI//HUP9a+O16V9Sfsa6lu0rxNY/wDPKaGb/vsMv/slfW8NT5ceo90fDcZU+fLG+zR9LW3+qFS1Da8xCpq/Xj8FCiiigAooooAKKKKACiiigAooooAhk/1n4VBc/wDHrcf7rfyNTyf6z8Kguf8Aj1uP91v5Gspf5hD4/uPza17/AJDWof8AXxJ/6Gao1e17/kNah/18Sf8AoZqjX4BW/iS9Wf1Thv4EPRfkFFFFYHUFe5fs5/CnQPiPY6xLrNs0xtZUVGDsMbgeOD9a8Nr6i/Y2z/ZviIg4AniyfwNfRZDSp1sfGNWN1Y+S4prVMPlkp0nyu61Ozj/Zf8BIoDWEpbAyRcyL2x6+1P8A+GYfh/8A9A+b/wAC5K9cUZHB3e/SnEe361+o/wBlYH/n0vnufiP9s5j0ry+UmkePN+zB4ELYTTblhjot4+BXKeMf2StNuLcv4evrmzuAOIJ5DJG59MscqfcV9GeUGbJXnpnNLKmBSnlGCqw5PZr5GtLPcyozVT28nbo3dH5veKPC2p+DtZn0zVrVrS6j52schlyQGU9xwefasmvsr9pzwLH4i8DzatDCJNQ0sCRfUxE/Ov8AX/gNfGmQfutuHY+o7H8ev41+VZtl7y3FJQVovY/ceHs2/tjCudS3Ot7bfIWiiivDPpebm1Cur+GvxAuvh14ntdUt2aS3DBbu37PCT8x+o61ylC4BGO7KT9Bn/GtKVaVGcakN0znxWGhjaUqFTZo/Srw/qttrelW+oWjh4LhRKjL0IPStI9a8G/ZH8S/2r4Eu9Kl/1um3JTHrE4BX9d1e7owfJ9yPyNfvWDrvEYeFV7yVz+Y8fhfqWKqYf+VtEq9KRutKvSo5PvBuuOAPeuw4DlfiT4sg8E+EtT1iY8W0JZR/eboo/FiF/wCBV+et/ez6lfXF3cv5txPIZZG9Xblj+LEn8a+jf2vfHDvc6d4ZtZAxhH26b1LglUT/ANCr5qUBcqBgKdoX+6Ow/LFflPEmLVfFKivsn7fwbgPq+FeJl/EnrH0Fooor4y99T9EdugVLaLDLcwx3LlYDIgkCjJ8sn5+PoBUVFNc11GHe5nOMaidOfVH2No/7TngXStMt7RJbny4Y1jTbARwAAP5Vd/4as8D/APPa7/7818WUV9h/rPjFpHlt57nwn+peXz96c5XfbY+1P+GrPA//AD2u/wDvzR/w1Z4H/wCe13/35r4rop/60Y3+6H+pGW/zzPr/AMR/tJ+BvEGjahp7S3Gy5tpIWMkJxgjB5r5Dn2ec4Rt6g4U/7I+7/wCO4plFeHmWZVsxcXUtp22PoMpyajkzksK2+be+4UUUV5Ld9T37KOiCiiipA9p/Za8cDw943k0eeQJa6snlxZH/AC3Xlf8Ax3dX2UqLLjBzg1+amnX82l6hbXts3l3NtIJYn/usOQfw5b/gFfoZ8PvFMXjPwhpWswkH7TCGcf3XHDL+BBH4V+pcL411KEqFT7L0PxLjXAewxUcZS+1o/X/hjqIlwD7nNP7UyPv9akr7hX6n5zZLYrygMcH2P6//AFq/P/432H9nfFfxHH/eufN/76UN/Wv0CkGTkdcEA18Z/tZaENN+JFvqAH7q+t0Y/wDXRC39NtfH8T0PbYTm7H3vBVf2OZ8v8yZ4jRQeDjv1P1PP9aK/JU7q5+6JWVgooooKOk+Gd8dN+IXh6Yf8/wBArf7hkG7+lfonbtvgjYdCMj6dq/M21ne1uYJo/wDWRuHX8CM/zr9IPCWrJrvhfTNQj+5dW8c4/wCBKG/rX6VwlVvSqQ7M/HeOqNq1Kp3RtL90UtIv3RS1+gn5cFFFFABTW60N1prNtUnIGO7dKAFpMCss+I9LhLLJqFqjg8jzAtH/AAk2lf8AQStf+/4/xrJ1ILdmip1OiNTAowKzP+Em0n/oJWv/AH/H+NH/AAk2k/8AQStf+/4/xpe1p9x+zq9jUApQM1lDxHpTDI1G1x7zr/WpLfV7K+k8q3u7a4frtRwx/SrU09mQ6c1q0aQGKWmJ0PPen1ZIUUUUAFFFFABRRRQAUUUUAFFFFABRRRQAUUUUAFFFFABSUtFAFO4i3u3JDFMe3Wvnj9p34PnWNP8A+Eo0eJTf2ij7VEox5sYz8591yTX0XIu5s+oxVeaGNkKvjaVKnPpXn43C08bRlSqfI9DLsfWy7ExxVD4lp8up+ZwAGdv3TyD6+9LXrX7QXwobwB4jN9ZIDo983mJGP+WLnOV/TP415Iu4qC33j1r8RxuEq4Kq6U9kf0pl2No5jQjXpdULRRRXG9DuQUUUUhhRRRQAUUUUAFFFFABRRRQAUUUUAFFFFABRRRQAUUUUAFFFFABRRRQAUL94/T+hopVTcyn3/oapbv5fmYz+D7/yP0g8C/8AIm6L/wBeUP8A6LWt6sHwR/yJ+jf9ecP/AKAtb1f0HS/hx9EfyxX/AIsvVi0UUVsYhRRRQAUUUUAFFFFABRRRQAUUUUAFFFFABRRRQAUUUUAFFFFABRRRQAUUUUAFFFFABRRRQAUUUUANavnH9okb/GOnr/06L/6HJX0c/Svm79of/kdbX/rwT/0ZJXw3F/8AyLX/AIkYVvgPLAflHtxRQO9FfhT3PLWx6l+zxx41vCf+fJv/AEYle/3uoW+nQmWeeKCNcZkmfao9q+P9F13UPD9zJNpkxtp5l8l5QmTt69fwNV9Q1a91WQvc3Mt2553yvuPPzY+nNffZRxLHLcHGjGnd3ep2UsRyxsfS+tfGfwtpCuPtjXz9dtkC3/j3C/rXB61+0VeSbxpWnRwAjAe8l3foBj9TXjjHOPpSVyYnirH104xtBeW/zJdebV0dRrHxN8R66zfadSnVSMGOzZYR+YrmXYuxZiWY8kk5J+p7mm0V8piMTiMVJSq1W/N7/M523LVhRRRXNbXe5IUbsMuTt6j/AHx3H8qsWVhd6nOtvZWz3czH/Vxx7yPfFez/AA5+CclpcR6hruxmQho7NG3A9MF/THpXs5blWJzKXJCF4p6m9Kn7R2Ot+Cfhefw94QSS6XbfXr+dJ/srgBR+Q/WvJvjppD6b45lnLborxFl+hyVx/wCO19M2+BGAuMLwMdPwrzn45+D38S+GRdW3/H7Yt5qH/Y/j/Sv1zN8njLJ1hYL4En9x21aXuW7HzSQyyBewcA/Q17l8APGsb2Z8PXL+VNAzPbZP+tXuv4dfxrw4jHX73f8Az9MVNY3VxY3tvc2z+TcQyLJHN/cI/wAelfkmUZhPLMVHEdNmcVKXI7n2wg465GevrXNfEfQl8TeDdV0/+OSHcn+8PmX9RUfw28Vt4w8KWt+6eXOSUlT0cf8A6wfxrpJBvkwcY2nP17f1r+geaGPwzlHaUfzPT/iRPiUZ6t948n69/wBc0oBJBHUMore8eaGPDvi7U7JeI1lLx/7jcr+hFYFfzbiKMsNXdOP2XY8hx5Xyn0l8A9bXUPB/2Zv9dZyvFj2wD/WvTguFA7jrXzn+z1qz2ni26sf+Wd3ACP8AeQkj9C1fRMLAwqRjB+7j07fpiv3vhzF/WMvhKW8dD1KPwolHSpKjU5z9akr6s1YUUUUCCiiigAooooAKKKKACiiigAooooAKKKKACiiigAooooAKKKKACiiigAooooAKKKKACiiigBp7/hX50/8ABQ7/AJLdpX/YBg/9KLiv0WPf8K/On/god/yW7Sv+wDB/6UXFA0foxRRRQIK81/aT/wCTefif/wBitqn/AKSSV6VXmv7Sf/JvPxP/AOxW1T/0kkoA9Hh/1Yp9Mh/1Yp9ABRRRQAUUUUAFFFFABRRRQAUUUUAFFFFABRRRQAUUUUAFFFFABRRRQAUUUUAFFFFABRRRQAUUUUAFFFFABRRRQAUUUUAZPieAT6DqaH+K3cf+OmvjDofqB/ICvtu85idP7ytXxNKnlzOn90gfoK/I+OYWlSl5P9DjxPQZTo32OvuQfyBptKBuIX+98n5kf4V+WRlyyUv66HGviR9neFJRP4a0uUfx20R/8cFawrmPhpdi68BaA+QP9CiX8kA/pXSFh6iv6hwk1LD03fovyPXWw41wfxqhE/w61MehiP8A5FSuzmuo4W+eREGM/M+K434latpt14Q1a1GoW5le3bannjcSPaubMZ05YSrFvoxS+Fnyt6/WikUkgFvvEDPvwKWv5mSSukeMB4wR1rs/AHw1v/G16Hb/AEfTYj+8uT1J7qvvjH51leELTQ5dQ83Xb6aC2TkQW6vvkP8AvD7o9fXpXtVv8bvCmkWsdvZx3DW8YwqW0AVB7AMwIr67JcBgqk1Xx9WMUtk936nTRpxk7z6HoXhnw5ZeF9MSxsYvKhj7nq5wMsffitg8jNeQSftF6ECdmnagW7B40A/Pcaoz/tJW8ZxForsMZ+a4UfyU1+rxz7KcNFQjUSS6LY7Pa01oj23AowK8Gn/aUuSf3Oixgen2jd/7KKba/tI3Pmg3Wi5QnBEVwMgfSs/9acr5lH2u4vbUz3ssKB0ri/B3xN0jxmxitpRFeKMm1m+/j1Ht/ga7JMEZ/Ovo8NiaOLjz0XddzZNNXRKvSlpF6Utda1QwooopgFFFFABRRRQAUUUUAFFFFABRRRQAUUUUAFFFFABRRRQAUUUUAFFFFABRRRQAUUUUAFFFFABRRRQAUUUlAHgf7Xvhk6p4HsdWiH7/AE25BZv+mT8Ef99iL8q+POMcep/mcfpiv0e8Z6HB4m8O6jplwm6K6gaI/iOP1xX506jYTaVfT2Nwu2e2kaFx/tA4P65r8s4pw3LiIVe5+0cEYt1cPPCfyPmK9FFFfD7n6XvqFFFFABRRRQAUUUUAFFFFABRRRQAUUUUAFFFFABRRRQAUUUUAFFFFABRRRQAUUUUAFFFFABXvn7H+oCHxprFof+Wtj5v/AHy6j/2evA69T/Zn1I6f8XdMjP3buKW2/MZ/9lr2smnyZhQXdv8AI+d4gpe2yrEeSX5n3PCuEA9OP0qUcVHCQVyOhOalr9wWiP5utbQKKKKYBRRRQAUUUUAFFFFABRRRQBDJ/rPwqC5/49bj/db+RqeT/WfhUFz/AMetx/ut/I1lL/MIfH9x+bWvf8hrUP8Ar4k/9DNUava9/wAhrUP+viT/ANDNUa/AK38SXqz+qcN/Ah6L8gooorA6gr6m/Y0/5A/ib/rrH/6Ca+Wa+pv2NSBo/ib/AK6x/wDoJr6nhz/kYR9D4zi//kVy/wASPpO1/wBSv0H8qnqC1I8peew/lU24eor9ibR/P5FJjeMjPHrS4HpilkbHQ1ka3rdj4ftGvb+5itrdBlpZWwFH1rOTjCLlIFGUpKMI3bOb+NV9bab8MfEb3JCxy2M0I/3nUqv6tX5+5LHJ6nk/U8n+de2ftBfHCH4guNH0dj/Y8B3TTHpcvk7QvtxmvFSQxyBx6+vr+uRX5LxBjaOMxKhD7J+7cIZfXy/Cyq1FbnEooor5I+9tbQKKKKAPof8AY7djrfiGMfdaGE/kzV9ZxneufWvl79jXTGB8RX7f6p2igH+8oZj+jCvp9Dgc9e/1wK/Z8h/5F8Ln87cTyUs0qJdH+gjqGfj0rN1a9t9G068vrl9sFvG08nsqjJrRkba2Pxrwn9q3xquieDoNDhl23eqPl1/6Ypyx/MrXq43EQwlCVd9FZHh4DCzx+Kp4aP2nZny1428TS+MPFep6zKQftczSJ7J/D+mKxKQEsAW++fvfXvS1+DzqTqyc6m7P6fpUoUYRpw2SsvkFFFFZmwUUUVVmTzLuFFFFLlfYOZdwoooo5X2DmXcKKKKdn2DmXcKKKKQwooopDExyxPzKq/Mvse9fTH7IfjVIptS8MXEvmiMfbLY/3RgK4/l+dfNFbngjxPN4M8V6XrEIybaYM4/2Oj/+Olq9jK8XPBYuFVfC9GfPZ7l6zHAVKUd1r9x+jsKgAgdjg/5+mKmAxVHR7+HU9LtbyAh4biNZUPqrAEfoRV7pX7hGSlFOOx/NzTTsyGZMvn2xXhn7V3hU634DTVYk3XGkymQn/pkwAf8Akte5yvhvwrJ1nT7bWtOurC6j8y2uI2gcex6/0/KuPGUI4ujOg92ro7MDi5YDFU8THaLuz821xsUBdox09zyf1Jpa2/GnhafwV4n1HRLj71pMyKfVc5U/iCD+NYlfhFSlOlNwnutz+oKNWFanGrT2auvmFFFFZGwcAEepUt9Bn/Gvrz9lTxvFrHhCXQZmAvNMJKL6xHBH67q+Q66LwF4yv/AXiW11XT8+ZGcSqfuSx942+vb3r3cnx0svxCrfZejPmOIMq/tTAypr4lqj9FrZFRG2jAJzipzyK5D4d+PtM+IXh+PUtLnWRW+/H/EjYGVb3Gf5V1keAucbSeTX7TTqQqwU6ez2P53qU50ZuFX4luSUUmaK1MyJ+ufauT+JHidPCXgrV9UZgoht32+7n5UH/fRAro9Ru4bKFpZ5PKhQFnc/dUere1fHv7Q/xnh8c3iaHo83maPbOWnlH3biT+FV9h1rxM2x9LAYeU5bvRHu5LldbM8ZCnBe6tWeJzOZJXY9c/8A6v0xTKBjYuOmOvr6/rkfhRX4pKU73k9T+kYU4RSUVoFFFFRzS7lckewV7z+x7ZNJ8QNUuv4I9OMX/fUkZ/8AZa8FOcrj5RyWb2A6V9YfsfeHGt/Duqay8XkyXsqrH/tIgBB/NjX0mQUpVsfGV9j4/iurCjlcoW+Jn0ag2g/UmpKZHyv40+v2U/n8KKKKACiiigAooooAKKKKACiiigAooooAKKKKACiiigAooooAKKKKAOZ8b+FLHxpoV7pOoRB4LhNu4/wnnB/A818C+PPBl94B8TXmj3/zyQtmO4/57p2f9CP+A1+jMoweTgY9K8p+PXwoj+JXhwvbBRrFkDJbsR8sgHWJvY5r5TPcr+u0va0v4kdvQ+z4Zzp5biPY1n+6nv5PufDlFPntpbOV7eeMxTxMUkRvvKwPIP06fQCmV+RTXK+U/fYSUo8wUUUVBYUUUUAFFFFABRRRQAUUUUAFFFFABRRRQAUUUUAFFFFABRRRQAUUUUwCkCbnB/z1FLQOo/31/k1Uvi+78zGt/Bqf4X+R+k/hMY8Nab/17x/+gCtcVnaB/wAge1/65p/6CK0RX9BU/wCHH0R/K9X+JL1FHSlpB0pa2MgooooAKKKKACiiigAooooAKKKKACiiigAooooAKKKKACiiigAooooAKKKKACiiigBh+9+FN6LTzUEr7WBzjjg+56f1rJ2T530QEd5cxWsLSTvHHGoyWl+6K841747eH9JeWK3MupTLxthX5QfTNeW/Fnx/d+I/EF1p8b+RpVrJ5Sp/z0K9W/PI/CuAJySQu0dvcetflGccXVKdSVHDq1na5zVK6i2o7nq+r/tD6tcFhpunW1opGN0oaRwfqOPwrzvxD4k1DxTfLealMs84QRgoqqAoJOOPcn86y6K+Dx2bYzHpfWKmhxTrOorMKKKK8fR7O6MloFFFOXpTSb2AbRWjpfh3U9elC6fp9xeHO0tCrbR9W6d/1r0LQf2fNav2D39zb6dFnlUPmP8AkMD8c/hXq4XKcbjX+4hc0hCb1R5ZVvTdKvdWuBFY2ct5KeNsMbOw/DpX0boXwO8NaUVa4tzqkynO66f5R06KBj88nnrXf6fptvp0BitrdLeLPEaKFA/Kvs8FwTXqNSxlRJdlv8zojh23eZ846J8B/EOqSBrxItMhPVpJBLJ/3wOB/OvRNF+AegabIst8Z9QkUdHOE/75XmvU1AXoMUpQGvuMHwzl2Es1Fyfd7v1OmFCnB3RnaTothosJisbaK1jznbEgUHjqff3NamBzQoAHFKMV9VCnCklGCskbegh4qvKnmHqAcYVv51YbrSU5KLTUuoHz/wDE74M3iXU2p+HohNFI2+WxA+ZSepA/i+leeWHw98R6pfpbwaReZZio8+HyEiPqT2HtX2ARk8GgKAemK+FxfCeExVf28XbW7MpUISd2cr8M/B7eCvDUdjJJ5s7MZZWByu4gA7fbgV1hHJPeiLBBwc8049a+0w1GGHpRpU/hSsjRJRVkeL/HL4fXmtS2+r6WkklzFH5U0cZ+YoCx+X3+Y59q8EaAxNtIaFkGAq/U/d9v65r7gcAjmq7WcJfzDEhcDAZutfD5twrSzCu69OfI27yMZUOZ3PEfgL4JvLbUZdbvYJLdBH5cAl6sW6t9MYFe5RAGMbfujgUsPCnODj0qQdK+lyvLqeW4f6tB819b9zaMeVco5RgGnUi9KWvcTuMKKKKYBRRRQAUUUUAFFFFABRRRQAUUUUAFFFFABRRRQAUUUUAFFFFABRRRQAUUUUAFFFFABRRRQA09/wAK/On/AIKHf8lu0r/sAwf+lFxX6LHv+FfnT/wUO/5LdpX/AGAYP/Si4oGj9GKKKKBBXmv7Sf8Aybz8T/8AsVtU/wDSSSvSq81/aT/5N5+J/wD2K2qf+kklAHo8P+rFPpkP+rFPoAKKKKACiiigAooooAKKKKACiiigAooooAKKKKACiiigAooooAKKKKACiiigAooooAKKKKACiiigAooooAKKKKACiiigCvOOv+7ivjPxJF5HiHVIv+ed1KP/AB8n+tfZkzBWAP1/mf6V8hfEO1+xeONcj9byWT/vpi39a/MeOIc+HoPtL9DlxPwo56gj5W6tkYZV649aKK/HTzjTg8T6xb20dvDqt9HAowsauygD8Khl1fUZ+Jru8kB7SMW/nVKiur29ZxUXOyGSFixyetMbrSUVz80v5rgFFFFSIKKKKBhRRRQIKKKKLAWdN1GfR7+G9tpPKmiYMreuASR+Qr7G8O6gNW0WxvVxi4gjl+u5Fb+tfGlvbyXkwggTdO5Gw/7WCF/VjX2N4U086R4a0uxcASW9tHG+O7BQD+tfqXBMp81dPayO/C9TXTofrUtRJ0P1qWv11bHawooopiCiiigAooooAKKKKACiiigAooooAKKKKACiiigAooooAKKKKACiiigAooooAKKKKACiiigAooooAKKKKAK8oG7I64H8+K+IP2lvCJ8PfE24uYog1rqYFwjDs5yGH5rmvuNhurw/9qzwcNd8DJq0SbrrSpPOJ/6ZHh/5LXzue4NY3BTgt1r9x9RwzmDy/MoTe0tPvPjMEsoJ+8etFGCoA27QO315P6k0V+LK73P6MaSegUUUUCCiiigAooooAKKKKACiiigAooooAKKKKACiiigAooooAKKKKACiiigAooooAKKKKACui+G+pNpHxA8O3Q6LfQK/+40gDf0rnackvlyRt6ZH54FdFCfLXpy7NHHi6ft6FWH91n6bWhzCrL0bkfTHFT1i+D9S/trwvpV/2ubaKb/vpAf61td6/fqc+eCl3P5anHlm49haKKK1JCiiigAooooAKKKKACiiigCGT/WfhUFz/wAetx/ut/I1PJ/rPwqC5/49bj/db+RrKf8AmEPj+4/NrXv+Q1qH/XxJ/wChmqNXte/5DWof9fEn/oZqjX4BW/iS9Wf1Thv4EPRfkFFFFYHUFamj+KdY0BJI9L1S604TffNvOyD64Hf3rLoraFSVPWE7GVWnSrx5KkefyOoHxQ8WhVK+JNXKkcFruTmk/wCFo+Lv+hj1X/wLkrmKK3+vYj/n5L5bHEstwa/5cRXrudHN8SfFsy/8jJqx7Y+1Pj/0IVj3+q32qHddXst5JjlppC7fTJJ/KqlFYzr1quk6j+e5pSwWHoS54UkvTYOw+XbRRRWG3W53t3d7WCiiigQUhYrx3PI/r/MU9B86gMfmzu29VA717d+zr8F5fFmrwa9qsEkWkWx3QLJ1nkHf6YxXfg8HVx2Ihh6ez1Z5WY5jSyujLE1d0rI+gf2evB0vgr4Z2FtcD/S7ljdTf7zBQP8Ax1Vr0yo7dQkYVfujgfSpeuK/dKFFUKUaUdkrH804jESxVadaW8m2VrplVWLHaAMk+3evgf42eND46+I2p3cb+ZaQt9mgI7IhP9S1fV/7Qvjc+Bvh3fz28my9ul+yQH/af+L8BuNfCZxk4Of6en5jB/GvgeKcXK0cJS66s/TeCMAueeOq9NEKwCnApKKK/OrqWqP17XqFJtDEY/vKrfQ//qpas6Zps+salZWNqm64uJljjJ/vMdq/+PFauEfaSjS7szqz9jTlX/lR9M/s2fCXRtX8GTavrenW2oS3crCI3USuscSgYPPqd35V7Cnwd8Gtz/wi+ljPY2cZrf8ACGgW/hjw3p+l2o2w2sKxL/wEAf0rZPPQ4r9xwmBo0KEIOF2kfzTmGZVsViqlZTaTbOIPwe8Fr18MaTn/AK8o6P8AhUHgr/oWNK/8Ao67grupPKNdn1ah/Ief9Zr/AM7OI/4VB4J/6FfSv/AKOj/hUHgn/oV9K/8AAKOu28s+tHln1o+rUP5A+tV/52cWPg74LI48MaT/AOAUdH/CnPBv/Qr6V/4BR122CKOaX1Wh/IH1rEfzs+Tf2ovhVp/h620zWNFsbfT7Yn7LPFbRCNSSSytgd8jFfOpO75x91/mH49f1zX6F/FfwtH4y8EappbpueWEtEfR15X9a/PaaJ4J5Y5F2yI5Rh/tA4P6g1+YcR4OOGxKqxWkj9q4OzD61hJYes7uGw2iiivkEraH6B73XcKORnHcED60UU9E1KO6BKLTjPqfYn7KnjNNf8FT6PO2LzTZFQr6xMBt/UNXuMS4jGRtOef5V8F/AnxsfBPxG0+eSTy7K6b7Ncf7rfxf8Bbb+dfeMR2rkHcrHI4x/nnJ/Gv2PIMW8XhOV7x0P564oy+WBzBpfDPVFuMYz9aRuGyW4x92iNsg/XFPr6Y+Rvc+fP2o/hW3iLSI/EemwB9RsUCTRH+O3BJLf8B3E/jXyGc5Oex4+nb9Ofxr9NLlN5ZfvKylSCOPfNfJH7QfwHk8PXU3iHQLXzNMlO66tI/vQ+pT/AGe/51+fcQ5POpfE4ffdn6rwjn0Kf/CdiXZP4ZdvI8CooPfkn/e6/jRX5vr1P17mT1WnkFFFFIRqeHfE+qeE79b7SbqW1ul/iRuCPQrXtHh79r3XLGEJqulW+oN03wzeQTwOT8p5rwOivUweZ4vB3VOdkeNjMnwGPf8AtVK76M+mp/2ygsf7nwzLLIRnDXAAH/jnP1rnNV/a78T325bDT7GwJHWfMpH48D8MfjXhFFdks8zGentbHnU+FsppvSjr6s6jxd8TPEvjdiusalNcxAf6pXWNAMnooUZHvXLDlQQcjt7UtFeRWxNSu26zu+59DRwuHwcVCjGy7BRRRXNotjqegUUU6C2lvJ44IYjcSSkKsMf3mbt+FXCPtJKD36BN8q53O0UtTQ8NeHbvxZrlppFim66u3ESt/wA88/x/8Bwfzr9CvBfhm38JeGbDSrVdsFrGIx7kfeP4nJry/wDZ/wDgv/wgenHWNUiB1y7QbgP4F7Kfoc/nXtm4Cv1rh/LJYGk6k/ilufgXFGcrMcSqVJ3hDREsZyD9adupkYwD9aftr6xbHxC21FooopjCiiigAooooAKKKKACiiigAooooAKKKKACiiigAooooAKKKKAGtUUnpnaTjB/pUrUlTLYFufKf7UfwiNvPJ4u0mAujEfbYO2ef3n8h+FfNoUKSAckdTX6Xanbw38clpcxiW3mQo6t0weCD9f6V8LfGr4WzfDXxZJFEc6NdsWtZj97ByfLP0OfwxX5nxFlThL6zR66s/YOEc7VWKy6v0+E87opEzsGRtP8Ad9KWvg9Oh+qNt6sKKKKQgooooAKKKKACiiigAooooAKKKKACiiigAooooAKKKKACiiigAqW1i8+5ij/vMBUVa/g+3+0+LdGj/wCel5DH+bVtQ/iw/wASOXGf7vU/ws/SCwTy7OFf7qgfpVmq9qALaP6AfpirFf0FH4UfyvL4mFFFFWIKKKKACiiigAooooAKKKKACiiigAooooAKKKKACiiigAooooAKKKKACiiigAooooAjcc/hUUkQkYZ/un+Y/wAKnY03jOT0NZPW7foB8gfEXTJNJ8ca1BJ/FcvKv0c7v61zlfSfxd+F58aQJd2BRdRhUKBIdodQSdu76k14RdeCtfs5Whn0O9Ug9I4mK59iOv1r8AzzJsRg8VKUIXjJ6Hn1oTbbRh0V1mlfCnxTq8i+Tpc8Ck433D+SAPqfmrvtA/ZzcgvrGpLGOpSyBJP1Y81y4XIsdi5Wp03Hzlt8jCFGo3c8VYjgMNyjnHvW3ongnW/ETL9g0uWZXP3gAqD6u3y59utfSfh/4W+GtACSQadE0y9JpRvc/jXXRRqi4RdoHTjFfZYTgqbtLFzXy2+R1ww7fxngOi/s8ajPtbU7+K0TqY7VS7/TJ/pXo2g/BzwzoJDGy+2Pn7927S8/7v3f0rvFTjnmncV9vg8gwGDs4Qu+50RpU4O6IbSCO3i8uKJYo0OFRQAAPYCrNIuMUpOK+ijFQVomm4tFFFWAUUUUAFFFFABRRRQAUUUUAFFFFABRRRQAUUUUAFFFFABRRRQAUUUUAFFFFABRRRQAUUUUAFFFFABRRRQAUUUUAFFFFABRRRQAUUUUAFFFFABRRRQAUUUUANPf8K/On/god/yW7Sv+wDB/6UXFfose/wCFfnT/AMFDv+S3aV/2AYP/AEouKBo/RiiiigQV5r+0n/ybz8T/APsVtU/9JJK9KrzX9pP/AJN5+J//AGK2qf8ApJJQB6PD/qxT6ZD/AKsU+gAooooAKKKKACiiigAooooAKKKKACiiigAooooAKKKKACiiigAooooAKKKKACiiigAooooAKKKKACiiigAooooAKKKKAIJsZBPXoPxr56+P3hCWy1ga/CmbO4wtw/8Azyccbvx4H4V9EvxVLUrC31K2e3uIklglXa6ydGHpXg5xl0M1wssNLfdEVI88bHxU2dx3p5b9x/X8sUlfQWs/s86VfSu+n3k+mEnhQNyL7AbhxWSn7NEmedfXHc/Y/mP/AI/X49V4WzVTahSuu/NFfg9Tz3QmtjxOiveLf9mq1X/W63PJ/u26r/MmrkP7Oeibcvf35I7Aon6bTRDhPNJ707f9vr9BqjUPnuivpO1+AHhiEfvTdy8/xygD9AK0Ifgn4PiHGm+Z7mZx/JhXdT4LzF/aivJu7+/lZX1eR8uUV9XwfCjwpAfl0WBh6yAyH8yT+VXo/h/4at2GzQrLPqYVJ/WuqPBWLv8AvKsfu/4BX1V9T5EXpSgM7bVWRiey19kweG9Lg5isLaLH9yEf0rQjtokXaqqo9FXbXTHgaUtZVl8o3X38yD6qfGMOh6hdD9zYTyZ7LGzE/lV2LwT4hlGF0XU+f+mJ2/rX2H5KjtS+WAOgrshwRRXxVfwt+Fy1hlY+R4Phj4pnPy6LP9WVV/nWvp/wR8V38oDWaWiZwWndMD8BzX1CExSkBe1dceDMEpKU5yduiehX1aHU80+H3wes/Cdx9su3F7qAPyl1ISPpygPfrzXpaYUcA+5NKnT0p1faYPBUMDTUKMbLz3OiKUVyoVelOpqdKdXpLYYUUUUwCiiigAooooAKKKKACiiigAooooAKKKKACiiigAooooAKKKKACiiigAooooAKKKKACiiigAooooAKKKKAIZV3A/SsvW9Mh1ewubOdA8U8DwuCOqsMEf59K1WbB/DNQykcDOC2MGplFVE4S2aCN1KLj0dz84fFvh2bwn4l1HR5xh7OZowfVc5U/iCD+NZFfR/7Xngf7Hf6f4ntIxGkgFvcf7UgJMZ/Jnr5wOMnb93PH07fpX4VmeFlg8VOmvhvof0tk2YRzDAQxL+JaP1CiiivMeh7zVnYKKKKQgooooAKKKKACiiigAooooAKKKKACiiigAooooAKKKKACiiigAooooAKKKKAClAU7RJ9xjg/Tof5ikoOMY701oubsxq+spbWsfdn7OOvNr3wn0VpT+/t1Ns//ADgf+O4r1Gvmj9j3XvP0vWtLbrBOtx/38UJ/wC06+kweP0r9yyuqq2Eptb2P5lzrDfVMfVp+ZIBxT6jQ8H61JXsa9TxmFFFFAgooooAKKKKACiiigCvMcvt9s1Xu/3dpO3cqf5VZkA3g9zxVK5cTRyJyM/KCB9e+DUVFJwko9hRajLm6K1z84Nc/wCQ1qP/AF8y/wDoRqlXu2o/soeMNQ1S9nhutK8p55GTdM2cFiecRjnmq3/DIXjX/n60r/v8/wD8RX45XyfMJ1JSjTum9z+h8PxHlUaUU6ttFoeJUV7b/wAMheNf+frSv+/z/wDxFH/DIXjX/n60r/v8/wD8RWH9iZj/AM+Tf/WXKv8An8eJUV7b/wAMheNf+frSv+/z/wDxFH/DIXjX/n60r/v8/wD8RR/YmY/8+Q/1lyr/AJ/HiVFe2/8ADIXjX/n60r/v8/8A8RR/wyF41/5+tK/7/P8A/EU/7FzH/nyH+suVf8/jxKivb1/ZC8ad7vSB/vTP/wDEVJF+yD4xZ/nvdIUf3llcn8tlH9h5j/z5IfE2Vf8AP48Mor6EtP2O9YlkH2rXLaMdD5duW/mV/lXR6f8AsdachH2/Xbq49UtoEi4/EmtocP5hPeFjnq8WZXTX8Tm8rHyxWt4c8Jaz4svPs+jafNfTt8p8peB/vnsK+y/Dv7NvgjRAX/spb5/796xk5/3Qdv44zXpemaZaaXaLb2VvHbRR/KEiUBR+Ar28JwtUk08ROyXQ+ZxvHMYpxwdOz8z5x+F/7LS20sN/4tkjneNsx6dAcxA+rHv9PavpOxs4rK2jghRIoYgFVIxhVA7AdqlP+/8ApTo1ABOc/hX3mDwFDBR5aR+aY/M8VmlT2mKnfsuwpG7Poai3hNwA+UdacgA4Vs8+lUdZSeSwuUtQn2kwsYzISFD/AMJJAPfPaup3V3bVbHmJNtXdlfU+O/2o/G6eJPHK6bA2LPTYjCw9ZSST+hWvGyWONy7TgD64GK91vP2UvHWpX1xcz3mjyTzyNJI7XDtlicn/AJZj1qIfsieNf+frSP8AgMz/APxFfkmNy/MsZiJ1XS3Z+8ZXnGTYDC06Kq2aWp4fRXt5/ZD8an/l60r/AL/P/wDEU3/hkLxr/wA/Wlf9/n/+Iri/sTMf+fJ6/wDrLlX/AD+PEq9k/Zb8Hr4i+ITajNzb6VEJgP8ApqxIT9A9WG/ZH8aRlA15pAG8bg8z429/4PpXvXwK+Ftx8MPDEtrqEkUup3E7SzSwsWXGAAASB2Hp3r2MoyXFQxsamIhaKPms/wCI8HUwM6OFndyPU7ZgVI/usRU9RRtnJxwTx71IDmv1XTofiyTW4tFFFAwooooAKSlooAq3Ch32nkMMfj1H8q+Ff2iPCP8AwiHxHvHjP+iX+LtP+Bls/wDjwNfd0i/ODnjFeP8Ax++EFz8ULCw/s6WCHUrWQlJLl2VBG3DjgH0Wvnc7wKx2FceW8lsfT8OZistxqnOVovc+JSTuYdgePpRXtzfsjeM3O4XekEn7xEz4z0P8HqKT/hkLxr/z9aV/3+f/AOIr80/sTMXvSufs3+suU9KtkeJUV7b/AMMheNf+frSv+/z/APxFH/DIXjX/AJ+tK/7/AD//ABFH9iZj/wA+Q/1lyr/n8eIjIkGE3MOnuey/pn/gNfd/wE8ax+OPh7p8zP5l3bD7NOfV1A5/EFT+NfPx/ZE8aKCTeaQMdjM//wARXqXwD+Efij4YapqP9pXVhcaddxAiO2kYssyn5TyAOhb8q+jyHBY7A4l80LRlufFcU5hluZ4ZOhUvKJ75Cu0Ee9S1WtnDKQG3AHAbIOeM/wBasDmv0iNraH5Pe+ox+tU57YXIZW5UjBUfxD0PtVx/vfhTOKbSacZdQ1TTifNvxc/ZfTVpLnVvC6rb3zHfLYk7Ec85Kt2PT8q+ZtZ0S+0DUJLPULOaxuk+9DMPmHOM579OtfpUwyDzjiuc8S+DtG8Z2bWms2MN/F28yMfL7g/4c18bmHDtLFc1Sg7SPvMo4txGAtSxEOeC2fY/OqivqDxP+yLZXMs8uhatJZluVguY/OjHsMtn8wTXm2rfsw+OtL3vDp8GpBf4oLiNc/RSAR9BXxFfIMfht43Xc/TMJxPluL19rFPz3PKKK6XUvhr4r0qXZdaFqUZAyf3DOo/EVjXGj39q2JrKeE9fmtyv868ephK9PWSse/TxuHrfw6qfpsU6KeEZOH3Z/wBpdpppRiwKiRj02rWSjK2x088f5riUVfs/D+qX7AW2n3U2f4Y4Gkz+I/lXS6P8GPG2uEfZfDd5knH+kKtuPruk4rppYXEVX7kLnHWx2Hw+tWtFLs9zi6FyDkdele7eHv2RfE+oSK2rXlppkWfmRB50n6FV/HP4V654S/Zi8JeGpY5buCTWLjOQbttqj6KvB+jZ+te5huH8diX70eRdz5jG8XZfhtKUud9lsfK/gz4Y+IvHt35Gk2PmpnD3U52Qxf8AAj/Fz0XnpX1d8J/gFpXw7eO+ugl9rO0ZupB8sI/2M85znk816tp+m22nW6RW1uttGg2qiAAKPYDgfhVhVXdkHmvusuyHD4G05Pmn1Z+YZvxNi8z9yK5Ydh9ucpnBGT0brU3Wo4lABx61LX1GnQ+R06BRRRQAUUUUAFFFFABRRRQAUUUUAFFFFABRRRQAUUUUAFFFFABRRRQAUUUUAFFFFAEbMBgVxnxS8CWnxE8LXWkXYKlxuhlXrDJ2ce4/lurr5P8AWY9qMcgnp0rOpTjVi6ctmi6dWVKcatPeLPza8SeH73wtrl7pWoRCK6tpCjgdD6MPYjBHsRWZX2N+0h8IP+Ey0ga3pcedZsFOFH/LWMZO36jJK+5NfHI6AkAHnOOmc4P69fcGvxPNMvlluJXL8L2P6KyLN45vhdf4i39QooorxT6Z3vqFFFFIAooooAKKKKACiiigAooooAKKKKACiiigAooooAKKKKACum+GEH2j4h+HE/valbH8pAa5mu++A1sLv4s+HkPaZpP++FLf0rvwMefE015o8vNJcmBrS/uv8j79t+Yh+VSEZqO3G1CPQ4qWv3taI/mC99QooopgFFFFABRRRQAUUUUAFFFFABRRRQAUUUUAFFFFABRRRQAUUUUAFFFFABRRRQAUUUUAFFFFABSYHoKWik0nuAmMUtFFGgBRTGYZ6ijeoBJIxS5orqA+iohcRngGnK64+8Pzo5o9wH0Um4eopad0wCiiimAUUUUAFFFFABRRRQAUUUUAFFFFABRRRQAUUUUAFFFFABRRRQAUUUUAFFFFABRRRQAUUUUAFFFFABRRRQAUUUUAFFFFABRRRQAUUUUAFFFFABRRRQAUUUUANPf8K/On/god/wAlu0r/ALAMH/pRcV+ix7/hX50/8FDv+S3aV/2AYP8A0ouKBo/RiiiigQV5r+0n/wAm8/E//sVtU/8ASSSvSq81/aT/AOTefif/ANitqn/pJJQB6PD/AKsU+mQ/6sU+gAooooAKKKKACiiigAooooAKKKKACiiigAooooAKKKKACiiigAooooAKKKKACiiigAooooAKKKKACiiigAooooAKKKKACiiigAooooAKKKKACiiigBKWiigApKWigAooooAKKKKACiiigAooooAKKKKACiiigAooooAKKKKACiiigAooooAKKKKACiiigAooooAKKKKACiiigAooooAKKKKACiiigAooooAKKKKACkxS0UAcd8UPB8XjfwfqWkyoHM0RKf745X9a/PW8tJtPvJ7W4XbPA5jce4ODX6ZT4BBHXjP0r40/al8BL4a8Yx61BFusdVOXb0myc/oFr4XifAqpTji47x0P0rgzM3QrSwT+3qvXr+B4nRQRgn1zzRX5dr1P2l2W2wUUUUAFFFFABRRRQAUUUUAFFFFABRRRQAUUUUAFFFFABRRRQAUUUUAFFFFABRRRQAUUUUAewfsteIBo/wATVtX/ANXf27Q/8CX94v8A6Aa+0liySQOMECvzl8Ga2fDXi3SNT/gtrqN3/wBwHc3/AKCK/Re2uRPCsi/dZdw+nUV+qcK1/a4ScF9ln4fxthfZY2Fb+dX+4t2ybI8e9TVFE25M+9SDpX3B+drRC0UUUhhRRRQAUUUUAFFFFABSYpaKACiiigAooooAKKKKACiiigAooooAKKKKACiiigAooooAKKKKACiiigAooooAKKKKACiiigAooooAKKKKACiiigAooooAKKKKACiiigApKWigAooooAKKKKACkxS0UAJgelGKWigBjKCegpvlr/dH5VLRSsh3IHt42HzRoR/tCkS0gRSFjQc5wBUzdaSlyrsPmfcb5SL0UflT1Ax0pV6UtOyFcKKKKYgooooAKKKKACiiigAooooAKKKKACiiigAooooAKKKKACiiigAooooAKKKKACiiigAooooAKKKKACiiigCCbBznjgZP49K+Of2lvhKfC2sTeJNLh3abeuPtcY/5YS/wsPrkV9jXDYHPSsnXtFtfEWkTafeRCW3uIyjD68V4+ZYGGPoSg/i6Ht5PmlTKMVHER+HZn5tjGSAu0f3fT1/XNLXXfFD4fXPwz8UXOlyw+ZZ43W039+Mk4P5gj8K5HaV4PTtX4nWoVMLN0qvxR0Z/R+GxFPFUo1qXwyV0FFFFYHSFFFFABRRRQAUUUUAFFFFABRRRQAUUUUAFFFFABRRRQAV6/wDssWf2n4sQS/8APtbSS/mNn/s9eQV73+x7Z+Z471a6/wCeNgY/++pFP/sle3kkOfMKL7N/kfN8RVeTK8Qu6X5n2DF93NPHSooDujUjvz+lSjpX7dHY/m9bC0UUVQwooooAKKKKACiiigAooooAKKKKACiiigAooooAKKKKACiiigAooooAKKKKACiiigAooooAiYneOOKjldUJZ2AQDJz0rK8V+KdP8Kac95fzeVGOFA+8x9F96+cfHfxX1TxnLLbxyfYNN6Lbj70g/wCmlfLZrnuHyqLUnzTeyM51ORXPXvFnxr0Hw6zxW7HU7peNlv8AKFPoW/p715hrPx58R6g8i2a2umRt3jQSP+LN8uf1rzbGMDAXH8K/dHsPaivybHcUZhirx51Bdo7r18zgnXm9UbN94113UnJn1W+fPB/eOqn8Bx+VZbzPOd0kjSN/eZix/WoqXqa+Znia9X+JJvze/wAzC7lqwLsrcVZg1O6szmC7lt264jkZT9eKq0VEKlSDvBgdJp3xD8S6cd0OtXSgHOZiHX6Ybmus0f8AaD1+wkC38FvqMWeSieS+PqPlry+ivWw+b4/C6wq28jRVZx0R9MeGPjboGtyrBNI+mXLniO6UBT9GHH/6q9Et5lmQOjK6tyrI2QRXxGQMZY7c8A11Pg/4laz4Mm/czLc2gPzW0hyr/wC7/db3+lfbZbxlUUlSxdNtP7S2XqdNPEP7Z9cqcig81yngjx9p3jax8y0YR3Kj97bO2XTjpnv1611KY25GcH17V+p4fEUq9NVKUlJPZrY7E1JXRIowKdSL0pa7BhRRRQAUUUUAFFFFABRRRQAUUUUAFFFFABRRRQAUUUUAFFFFABRRRQAUUUUAFFFFABRRRQAUUUUAFFFFABRRRQAUUUUAFFFFABRRRQAUUUUANPf8K/On/god/wAlu0r/ALAMH/pRcV+ix7/hX50/8FDv+S3aV/2AYP8A0ouKBo/RiiiigQV5r+0n/wAm8/E//sVtU/8ASSSvSq81/aT/AOTefif/ANitqn/pJJQB6PD/AKsU+mQ/6sU+gAooooAKKKKACiiigAooooAKKKKACiiigAooooAKKKKACiiigAooooAKKKKACiiigAooooAKKKKACiiigAooooAKKKKAI5F3Go2XGMLz/e9qkY8n6VVvpfJgeX+5Gxx+Gf6VhOfKpX7XG3ZHFfEH4qaZ4KcRNDJfXuAVgibacZPf8DXmjftEa39qMkem2QhJz5bKfMH47v6V5prGpTavql1e3H+vuJGkb8ST/LFUq/DsdxVj6leSoytFPQ4J1p3aR9LeBfjJp/i66FpcR/2fqJ+4jvuWQe3A754/WvR0bnkYPcf4V8UWtzJZTpNC+2ZWDKP9ocr/AFr6/wDBmsjxD4Y07UCcvNCC5/2hwf1Br7rhnO6mZxlTxPxRN6FTnumb69KdTU706vvVe2puFFFFMAooooAKKKKACiikzQAtFJketFK6AWiiimAUUUUAFFFFABRRRQAUUUUAFFFFABRRRQAUUUUAFFFFABRRRQAUUUUAFFFFABRRRQAUUUUAFFFFABRRRQAUUUUAFFFFAEb9a4D40eCY/Hnge905l/0hVM1tJ/clTkH8a76U4qGQggq33T1rCpT9rCVPujWlXeGqQrLoz8zriF7aeSGSPypI2Ksno3f9cmo69n/aa+HieFfGR1a2h32Oq4Z29JuQf0C14xzgA9QMGvwvG4V4OtOnLZM/pvLMdTzLDRrrdoKKKK8/ToekgooooGFFFFABRRRQAUUUUAFFFFABRRRQAUUUUAFFFFABRRRQAUUUUAFFFFABRRRQAhIBVf72c/h0/nX3v8BfEg8VfDHRbpv9dDF9ml/3k4/livgkfer6W/Y/8TeVca5oUjALsF9GPphJP/adfXcN4lUcYoP7en3an5/xlhHXy/2q+w7/AH6H1Mgwv41JUNu25DkdDj61NX66fhgUUUUAFFFFABRRRQAUUUUAFFFFABRRRQAUUUUAFFFFABRRRQAUUUUAFFFFABRRRQAUUUUAFFFFABRRRQAUUUUAFFFFABRRRQAUUUUAFFFFABRRRQAUUUUAFFFFABRRRQAUUUUAFFFFABRRRQAUUUUAFFFFABRRRQAUUUUAFFFFABRRRQAUUUUAFFFFABRRRQAUUUUAFFFFABRRRQAUUUUAFFFFABRRRQAUUUUAFFFFABRRRQAUUUUAFFFFABRRRQAUmKWigDzj41fDO3+JfhiW0wsd/CDJaT/xLJ6fjXwhqumXWi6hPYXsTW91bsY5Im/gI7f1/Gv0unBJIGen4CvnH9qD4RNqto/ivR43N5AB9rhg6yp/z0HuuTn2r4riLKVi6ft4fFE/QuE89WCr/VcT/Dl+Z8q0UgYNnGdoOBjp9R7dfxJpa/K/e2lufuCuvi3CiiipGFFFFABRRRQAUUUUAFFFFABRRRQAUUUUAFFFFABX09+xtpu208S33/PRo7f/AL5Bb/2avmFRlh/vKv55/wAK+xv2SdPS2+Gk9z/Fc30kv/jir/7LX1nDUObHqXZHw/GM+TLWu8ke523+pX/Pap6jg+5Ulfr+5+CBRRRQAUUUUAFFFFABRRRQAUUUUAFFFFABRRRQAUUUUAFFFFABRRRQAUUUUAFFFFABRRRQAxuv4VkeJdftPDOj3GoXkvlQQrkt754H4nitOXIPqCAP933/AM+lfNfxt8cHXfEP9mwS7bGwfEn+0/c/livm87zWGVYWVZ/FsiKkuSNzlfGfjO98aatJc3UjLCG+S07Ivb/H8a5/O5mIKkZ42dqQdB6dvpRX881q9TEzdWr8UtWeVKXM7hRRVmx0651Wdbeztp7qdv4IY9/HuP61MIe0koKF5PYkrUV6ZonwE8QaiFluHtbBD2kbzH+uMcfTPaujj/ZqcnL6+CccgWfH/oyvoqfDua1Vf2V//Af1N1Sm1dHiFFe3Tfs2FMmPXct6NaYH576xdQ/Z916Dc1rdWdyoH3S7ISfpyP1oq8OZrSV3S0+X6CdCoeV0V0us/D3xF4fBe60l1UDO+ILIuPqCa5sqVPI2nuNu2vDr4evhpJVY28jNpxdmJRRRXOQXNK1i70C+iv7KWSC4jbIkj6fRvY19Q/Dj4gW3jnTfMVRBfQ8XFt2U4HI9q+Uq2fCfie68Ja3Bf2jYZCN8f/PZe6fj/Svq8gzmpltVQl/Ck9fU6aNbkfL3PsmFQikA8Z/KpKzNA1a31vSre+tnEkM671b+n4dPwrS61+/U6iqxU47M9IWiiitQCiiigAooooAKKKKACiiigAooooAKKKKACiiigAooooAKKKKACiiigAooooAKKKKACiiigAooooAKKKKACiiigAooooAKKKKACiiigBp7/hX50/8ABQ7/AJLdpX/YBg/9KLiv0WPf8K/On/god/yW7Sv+wDB/6UXFA0foxRRRQIK81/aT/wCTefif/wBitqn/AKSSV6VXmv7Sf/JvPxP/AOxW1T/0kkoA9Hh/1Yp9Mh/1Yp9ABRRRQAUUUUAFFFFABRRRQAUUUUAFFFFABRRRQAUUUUAFFFFABRRRQAUUUUAFFFFABRRRQAUUUUAFFFFABRRRQAUUUUARt9/8KgniWSKQH+JSv8x/Wp2+8KhfAPPbP+P9Kwkub3fUOjPi7VbI6Zqd3Zn/AJd5ni/JjVSus+KdiLDx/rMY/ilEv/fShv61ydfzHjKfscTUp9m/zPHl8TDOCPpu/Ij/ABr6Y+AV4LrwFFBj/j2nki/Xd/7PXzPXpfwn+JVj4H0/UoNRMpSR0kiSJFJOeH6+wWvoeGMZDB49Os+WLW5th52lY+llAFLtrxa+/aMsYsrZ6VcXA7CUhO5wcBTxjFc/fftEa1MSLTT7a3BGMzBpAD9cqM+2K/VKvFGWUd6lztlVgnZn0O3B4H60m9V+8cV8s3/xo8XXrEfb1gUjH7qKED8DkmufvPGeu32RPrN7KpHKi4bb+Q4rxKvGuCj/AAoOXmZvERWx9eXmq2liu6e4jhUDOZH21z978T/DNlnfrdqSB0jJf/0Gvk0yNKSzFmbuWzn9aa3WvGrccVv+XVEzeJ1PpK9+PHhi3Y+VJNcsB/yzh2D/AMerAvP2jrfJ+zaO7+jSzAfyU/zrwuivIq8XZlWWi5EZ+3m9Uer3n7Q+vTZ+y2dnbrjqd0hz9cAfhXO3/wAZPFt+SG1RoVI+7DEg/Uc1xVFeJWzzH19JVpfLYl1KjNp/HPiHzhJ/bOpb+uftD4/I8V13hb44a5o9wq38i6naEjPnbRJH6njtj+teb0FlVWLL0HDemawoZpmGFkqtOo2r633+ZCrVLn2loGq2uuaZDe2cnmW8w3I3tWka8g/Z31KSbw3fWkrbjb3AK/QqK9cTp9Ca/obLcZ9dw1Ot/MrnpwblFNki9KWmr0p1eqWFFFFABRRRQAUUUUAFFFFABRRRQAUUUUAFFFFABRRRQAUUUUAFFFFABRRRQAUUUUAFFFFABRRRQAUUUUAFFFFABRRRQBw/xc8Fw+PvBd/pLgCdk8yCTvHIPut/T8a/P2+sZ9NvJ7W4i8meFyjx/wBxhwV/A5H4V+mM7E5GMYwc+vtXyT+1b8ORpOsweJ7GLbaXRC3X/TOXnbJ+OQPwr4XiXAKrTWMjvHQ/ROD81eGxDwUtp6nz9RSDOPQdh6ev65P40tfl2vU/cHa+gUUUUCCiiigAooooAKKKKACiiigAooooAKKKKACiiigAooooAKKKKACiiigAooooAK6/4ReKW8H/ABD0a/aQR27S/Z7g+kb8E/hjd/wCuQo5XGG+YnIX1I6D8c5/4BXRQrewqwqdmcuKoRxOGqUan2k7H6bWeDApHCt8yjGMDsPyqz1rzX4AeMP+E0+G+n3TyeZcW2bSZvV4wBn8Rg/jXpCnAr97oVVXpRqLqrn8u4ihLC1p0Z7xdh9FFFdBgFFFFABRRRQAUUUUAFFFFABRRRQAUUUUAFFFFABRRRQAUUUUAFFFFABRRRQAUUUUAFFFFABRRRQAUUUUAFFFFABRRRQAUUUUAFFFFABRRRQAUUUUAFFFFABRRRQAUUUUAFFFFABRRRQAUUUUAFFFFABRRRQAUUUUAFFFFABRRRQAUUUUAFFFFABRRRQAUUUUAFFFFABRRRQAUUUUAFFFFABRRRQAUUUUAFFFFABRRRQAUUUUAFFFFABRRRQAUUUUAMbqfpVW7iWdGjYAhgVJPoetTucN+FNHzqDSaTTUibtLmj0Z8PfH74SP8P8AxF9utE26NeuTH/0xc5JT+v8AwKvKMgqCBgnqfWv0Y8deEbPxx4dvNIvlbyp0wHX70bdnX3FfAnjbwdfeAvEt5o+oIBJA37t16SJ2cfXB/HNfk/EOVzw9R16Pwy1Z+7cJ519fpfV638WKsvQwqKKK+O0+yffK3QKKKKQwooooAKKKKACiiigAooooAKKKKACiiigAHX/P1/pX3j+z1pH9j/CLw/F/z0ia4/77Yt/Wvg5OJAfRSf1H+Ffo94R04aJ4U0bTx0trSKL/AL5QCvvOFqfNXqS8l+Z+XccV7Yejh+7b/A3o+VJ96eRmo7c5Q/Wpa/T7WPxxO+oUUUUDCiiigAooooAKKKKACiiigAooooAKKKKACiiigAooooAKKKKACiiigAooooAKKKKAOX+IOvJ4Z8LahqJ+/FEdn++eF/U18hu7SMXf7xJz9c4P65r379pDVRBomn2HeeUy/wDfH/7VfP4OR+n5cf0r8O4xxftcdGh/KjzsRO0kgoop0UbSzxIn+sLBV/4FxXwShKpalHqzBS55WOm8BeBbzxvqojiAjs4CGnnP8IP933r6a8LeEtO8KWEdvYW6x8ANKfvv7k+tV/h54Xh8I+GbaxjHz48yT/fIGf5CuoUV++cP5JRy6iqjXvyV2ejSp8iuEWACADgHvUlIvSlr7I3CiiigCGTGccDjnPSuE8YfCrQ/FaM32dbW9blbm24YdeT7V3zdaK4cThaGLg4Vo3QpLmVj488aeBdS8E33lXq+ZCx/dXSfdb/OKwGTYSMKG7lO59a+xPFvhqy8VaRcafeR745UwP8AZPZh9DzXyZ4j0Obw5rl7p064eCTaD/eGOG/HrX4hxFkiyyaqUvgex59SlyambShypUiPzAM7h6A0lFfGnLue5fs8+JGkgutEnkDPEBLB7IeGH6D869sQYyfU5r5O+FOrHSPH+kyH/VyM0L/8CGB+or6zXITnr3r904Txf1jLvZ/yu36nqUJe5YkTvTqYn3fxpxNfdm+4tFFFABRRRQAUUUUAFFFFABRRRQAUUUUAFFFFABRRRQAUUUUAFFFFABRRRQAUUUUAFFFFABRRRQAUUUUAFFFFABRRRQAUUUUAFFFFADT3/Cvzp/4KHf8AJbtK/wCwDB/6UXFfose/4V+dP/BQ7/kt2lf9gGD/ANKLigaP0YooooEFea/tJ/8AJvPxP/7FbVP/AEkkr0qvNf2k/wDk3n4n/wDYrap/6SSUAejw/wCrFPpkP+rFPoAKKKKACiiigAooooAKKKKACiiigAooooAKKKKACiiigAooooAKKKKACiiigAooooAKKKKACiiigAooooAKKKKACiiigAqKQZJA+8cflmpaKAPm79ofTRB4xtbkDEVxaFW/3gW/+tXlKksNx6EDH5V75+0jpvnWGj3v9ycwf99jP/steCL0+uT+fP8AWv574loexzOcP5nc8ur8bCiiivlL31MAooopbgFFFFABRRRTGFFB4AIG49MVftNB1HUSv2bTJ5s/8849wz9a3hSqT0hC4FCiuv034T+KtR5j0dokzjdMyJ+hres/2fPEU7Dz5bO3XuNwY/kOK9Kjk2Oq6wpS+WxoqU3qjzKljgkuZ1jjj8wvhVX+83YV7ZYfs2jeGvNYcIOscNuOfx3f0rvvCfwv0HwtP5trCZ7kHie5H7wDHQcDj/E19Bg+FMwrWdXSF9U9zaGGk/jIvhB4Ql8JeGALtdl9cuZpU/uEhRj/AMdFd6owB7UkY4P1pzda/asJhoYShChDaKsd0YqKsh1FIvSlrsKCiiigAooooAKKKKACiiigAooooAKKKKACiiigAooooAKKKKACiiigAooooAKKKKACiiigAooooAKKKKACiiigAooooAhdeT/u4rC8X+G7PxZ4fv8ASL2Lzre5h2OPTn5T+B5/Ct5zg/hTGkVMZ71E4qpF05dUOEpQkpR3TufnD408LXngvxLf6RejElvIQrf307P/AMC+9+NYtfX37UHwu/4SjQl8QWEW7UdOX94v/PWAEll/DJNfIAIJJAwSef6fpgV+KZtgJYDFWXwvY/ovIM0hm2DUvtrf1Fooorw7cuh9Pr13CiiikAUUUUAFFFFABRRRQAUUUUAFFFFABRRRQAUUUUAFFFFABRRRQAUUUUAFFFFAHu37J/jg6J4rutBnlC2+pJvgX1mTk/8AjtfX0O1hxjBOVx0x2/TFfmvo2r3Oh6xZahZyeXdWkgli+vr+WR/wKv0N8EeKrXxj4Z03VrXmK5iD/wC63Rl/A5H4V+p8L4v22HlR/lZ+H8ZZd9XxccRT2nq/U6OPjP1qSo06H61JX262PztW6BRRRTGFFFFABRRRQAUUUUAFFFFABRRRQAUUUUAFFFFABRRRQAUUUUAFFFFABRRRQAUUUUAFFFFABRRRQAUUUUAFFFFABRRRQAUUUUAFFFFABRRRQAUUUUAFFFFABRRRQAUUUUAFFFFABRRRQAUUUUAFFFFABRRRQAUUUUAFFFFABRRRQAUUUUAFFFFABRRRQAUUUmaAFoopM0ALRRRQAUUUUAFFFFABRRRQAUUUUAFFFFABRRRQAUUUUAFFFFABRRRQAUlLRQBHIMn8K8g/aD+E8fxE0AXFsirq9ipkgdujgcmNvY84969gducVDIgcFTwOCGrjxOGhiqUqcup04XEzwmIjWp7o/MqWCS2kaKZGjlUkMH+9nPOfp0/AU2voz9qH4QfYLhvF2mRfuZGBv4vf+/8Ay/KvnRhtOP19fevxXMcBPL6zh0P6QyrMY5thVWpfF9r1EooorzGe5Jpu6CiiipJCiiigAooooAKKKKACiiigAooooA3vAGmnWPHGgWWMrNqFvG/+55gLf+giv0WgVVRQvTHH07fpXw9+zRo/9rfFayY/cs4nuW/LYP8A0Ya+5I3+Unvnmv1Thaly4Scu7Pw/jav7XHQp/wAqJ16U6kXpS19ufnaCiiigYUUUUAFFFFABRRRQAUUUUAFFFFABRRRQAUUUUAFFFFABRRRQAUUUUAFFFFABRRTW60AfPH7SN0T4i0+3/hSyaX83I/pXkZAV3UdmI/WvVP2jBt8Z2j/9OCD/AMiS15UG3DNfzrxJ/wAjOr6/5HlVvjYV1Hwy09dU+IGiRN/DcCT/AL4/ef8AslcvXZfCC5W2+Iujs3Qu0Y+rIR/SvNyyEXjqfN/NH8xQ+JH1fCAq4HqT+tS1FEoRAo6AACpa/ptWS0PWCiiimAUUUUAFFFFAEMuNyk9BzXgH7RemrDrGl6gv/LaN4T+GT/WvoF68P/aRk+TRI/V5D/46K+O4ohGeWTv0ZlW+A8NX7oPqKKAu1VHtRX4Bp0PJL2gXH2fXbCX/AJ53MR/NiK+0YTmJD7Zr4v0K3+06zYRf89LqIfk2a+0IBiFB6DFfrvA38Or6noYbZkq9KdTV6U6v1M6kFFFFAwooooAKKKKACiiigAooooAKKKKACiiigAooooAKKKKACiiigAooooAKKKKACiiigAooooAKKKKACiiigAooooAKKKKACiiigBp7/hX50/8ABQ7/AJLdpX/YBg/9KLiv0WPf8K/On/god/yW7Sv+wDB/6UXFA0foxRRRQIK81/aT/wCTefif/wBitqn/AKSSV6VXmv7Sf/JvPxP/AOxW1T/0kkoA9Hh/1Yp9Mh/1Yp9ABRRRQAUUUUAFFFFABRRRQAUUUUAFFFFABRRRQAUUUUAFFFFABRRRQAUUUUAFFFFABRRRQAUUUUAFFFFABRRRQAUUUUAFFFFAHnPx2sPtngC6k/595Em/XH9a+YNvlkr/AHTt/Lj+lfYvjazOo+G9TtgMl7WTH+9j5f1r44UBVCjovH49/wBc1+K8a0uTGU6ndHBiugtAbDYopCu8PnoBn+n9a/PFfSUtr2ORbl610i9v2C2lpPc9sxx7hn0rfsvhZ4qv8FNGmVSfvSssY/I/zr6J+GF6uoeBtJnTp5Qj/wC+fl/9lrq8561+q4Pg3C1aUZyqSV1fTY7o4eEkmz5psfgF4luSDL9ms177nDfjgcVv2X7N8zEG81kH1WG3HT65r3kYFJxX0dHhPLaW8bvu9zVUaa0PKLL9njQICGuLi9uCOoLqAf0z+tb9h8IPCVgRt0eORhzumZ3/AJkiu4PXikr1qeT4Cg/cpR+e5soRS2MrTvDelaa2bXTLS2P/AEyhVTn1yK1UUAHKgc+uactL2r140oRVoRS9Nh+gqYx0p1IOlLWy0WoBRRRVAFFFFABRRRQAUUUUAFFFFABRRRQAUUUUAFFFFABRRRQAUUUUAFFFFABRRRQAUUUUAFFFFABRRRQAUUUUAFFFFABRRRQAUUUUAFFFFABRRRQBWuI1kRlddysNpHqD1FfDv7QHwrfwB4pNzapjR79y8Tf883Ocp/I/jX3LIcdfSuS+I/gez+IPhq60m7HLoWhkHWKT+Fx7j+Wa8LN8thmWHdN/EtUfRZFms8pxcaq+F6M/PLGMEjBPJPr70Vf1/QLvwvrN5pV8gjurWQxuo6exHsRgj2IqhX4tUhUhJwqfEtz+jKVSnVgqlP4XqgooorI1CiiigAooooAKKKKACiiigAooooAKKKKACiiigAooooAKKKKACiiigAooooAFcLuJ+YAfMvse9fSH7JvxA+zXtz4Uu5d0b5uLR/VgADH+Q3fhXzfV3QtYu/D2sWmqWEvlXdpIJY8/xEf4DI/4HXp5bjJYHFQrR22Z4uc5dHNMDUoS+Jao/Sq0HyHjHzHp39/x6/jU+K5r4feLbXxx4UsNZtT+7uYwxX+42MMv4HI/Culziv3OnUjUgpw2Z/NM6cqUnTnutB1FFFakBRRRQAUUUUAFFFFABRRRQAUUUUAFFFFABRRRQAUUUUAFFFFABRRRQAUUUUAFFFFABRRRQAUUUUAFFFFABRRRQAUUUUAFFFFABRRRQAUUUUAFFFFABRRRQAUUUUAFFFFABRRRQAUUUUAFFFFABRRRQAUUUUAFFFFABRRRQAUUUUAFFFFABRRSUAQyACQcdutRySqvzEgDGeegqh4i1uy8P2c19qFzHa2sKbmlkOAOv5/Svkr4wftHXfirztM8OyNaaa3ym5ztefrnaf4F6fXmvHx+ZYfL4c1R3fRHsZXk+JzWryUVaPVnqfxh/aP0/wAIeZpuhFNQ1rBUy7cxQN7+p9vcVi/Cb9p631prfS/GLR2t45xHqCptgkPYMv8AAc9K+VM8nIIbvkbT+K9v8nvQSMEkHavJ29Wz2r87nxHjJV1Uj8HVdvI/X6fB+XrC+xnfn6SW7f8AkfpnZujQq0Tb0f5lkzncMcHPepto3HuK+HvhR+0BrHw7lisLwy6hoZODC3+stxxytfX3gzxxo/jnSYr/AEq8WeB+Dj7ytgZVvfkfmK/QcuzbD4+PuO0u3Y/Kc3yLF5RUaqLmi9mtmjpogADjjmpaii4B4xz+dSGvbPnUktELRRRQMKKKKACiiigAooooAKKKKACiiigAooooAKKKKACiiigAooooAKKKKAM3VLKHUrea0uIlmglQo8b/AHWB4Kt9e1fCHxn+GM3wz8WPb5Mmk3bFrW4Y/MASflP0OR9MV99yNj8q434neALH4j+GJ9MvAFfBe3n7xSY4cfSvns4y6GPw7dvejsfT5BnE8oxSqL4Xoz89lzsXI5/n70taHiDQr3w3rV5pmoxtFe20hSQN39G/EYP41n1+Mzp1KUnCp8S3P6GpVKdWCqU/heqCiiiszYKKKKACiiigAooooAKKKKACiigYBO77px+Y/wDrZqtG1GO7DnjF3n0R9Lfsc6GxfxBqzjKEx2yfhln/AEZK+okOBj0OK8g/Zd0H+wvhdavJ/rr2RrlvoQFT/wAcRK9h2jAr9uyai6ODgpdj+ac9r/WMxqyW1x6cA/WnA5pitnP1xTwMV7Z4KtbQWiiigYUUUUAFFFFABRRRQAUUUUAFFFFABRRRQAUUUUAFFFFABRRRQAUUUUAFFFFABRRRQB4N+0npzm40e+H+qw8T/wC91T9Sa8TOeAfvYAb696+rviz4ZPivwjdW0XFzEPPhP+2v/wBbdXyiVMbFD/ASB9O36Yr8K4uws6GOVbpI8/EQtLmEqzYXUunXttewjM1vKrx/UHP/AKEEqtS5AKk9PmH4lTivh4ylCpeHSxzp3mmfamh30Wp6RZ3kPMVzEsyfRgCP51oDpXNfDiGaDwPosVx/r0tYw/12j+mK6UHAr+osNJyoQk92l+R662FooorrGFFFFABRRRQBA7Dfjvj9K+aPjn4hXV/GK2sX+osUEb/7+ST+hFe2/EvxfF4L8OXF8SDcuvlQR/33P3a+T7meW7upp5pPNmkYu7+rHr+uRX5dxjmSjCOAp7y1Zy152siFBtUKOg4FLRTl6V+Q2S0jscEndnT/AAv07+0/H2ixHpHcLP8A98Bm/wDZa+tYV2oB6DH5cV4F+zzoHn6rqGqtGCIoxbxv/tN8zfoB+de/Iw27h0PNfuHCGGeHwDqS+27/AKHp0PgJU6U6mr0p1ffGwUUUUwCiiigAooooAKKKKACiiigAooooAKKKKACiiigAooooAKKKKACiiigAooooAKKKKACiiigAooooAKKKKACiiigAooooAKKKKAGnv+FfnT/wUO/5LdpX/YBg/wDSi4r9Fj3/AAr86f8Agod/yW7Sv+wDB/6UXFA0foxRRRQIK81/aT/5N5+J/wD2K2qf+kklelV5r+0n/wAm8/E//sVtU/8ASSSgD0eH/Vin0yH/AFYp9ABRRRQAUUUUAFFFFABRRRQAUUUUAFFFFABRRRQAUUUUAFFFFABRRRQAUUUUAFFFFABRRRQAUUUUAFFFFABRRRQAUUUUAFFFFAEE3HHrXxdrmn/2TrV/YjpbTvD/AN8sR/SvtCcsuSvXGAPftXyx8YdKOl+PtQwu2O42zxgehGD/AOPBq/NuNaHtMPRn/K/0OXEr3UcRTl9uu4D880jdaTdwwL4VRnb6mvxrmUmuXc84+kf2fL83nggwSfftbl4h9MKf616iDnn1rx/9nOxkh8N6hcSLtSa5AUfRVP8AWvX4zuGfc1/RuRX/ALPo83Y9el8CJF6UtIvSlr6E0CiiigAooooAKKKKACiiigAooooAKKKKACiiigAooooAKKKKACiiigAooooAKKKKACiiigAooooAKKKKACiiigAooooAKKKKACiiigAooooAKKKKACiiigAooooAKKKKACmMfmwDyBnFPooA8B/aY+Eh8WaSdf02H/iaWEWXX/ntDkl1/DJNfHuNpIxgA4H0r9NblFkbaxJ45A9O+favjb9o74SjwbrQ1zT4/wDiTXrlpAOlrKfu7fYmvzriTKXU/wBpo/M/VOEM75X/AGdiNn8J4nRSAEKoIwccj37/AK5pa/O3Z6o/X276hRRRUgFFFFABRRRQAUUUUAFFFFABRRRQAUUUUAFFFFABRRRQAUUUUAFFFFABSqgYe9JRQB7j+zH8Sx4c8QP4evnA0/U3zCf+ec4AA/76AA/4DX2FHh1HOeeor8zY5JIJFmifbJGQ6n+6RyDX3F8AficnxD8JhLhsanZqEuE/vDHDfj0/Cv0zhvMlUj9Sq9NUfjXGOTOlNZjR2fxep6zGcZ+tSVFFyOuTnn2qSvvz8x06C0UUUAFFFFABRRRQAUUUUAFFFFABRRRQAUUUUAFFFFABRRRQAUUUUAFFFFABRRRQAUUUUAFFFFABRRRQAUUUUAFFFFABRRRQAUUUUAFFFFABRRRQAUUUUAFFFFABRRRQAUUUUAFFFFABRRRQAUUUUAFFFFABRRRQAUUUUAFFFFAET/6wfSnU1zUckqopyRgDJB6YoeiuJWvZbgerD2rhPiZ8UtB+G1kJtSn829ZM29jHzLKecEegznJ9q87+MP7S9l4ZM+meHDHe6qvyNc9YrY57r/y0b/Z7ZB718patrF9rmoTXuo3Ut5dytl5pz87fX/PTFfE5txBTwt6WHXNPr5H6DkXCtXHONbFNwp9F1l/wDp/iN8Vda+JuotcajIY7POIbO35RMEkZb+I89a45gQxyNp7ikor8zq16mJm51Zc0nuz9nw2EpYKEadCKiuiQUUUVg1bQ7GmtwrZ8K+L9W8FaouoaPdm1nXG5WTzI5B/dZP4v6daxqK0pTqUJqpSnZo58RRp16bpSheL3PtP4UftF6R45WHT9UKaTrB4Ebv8AupjxzG3c5zxXsUThkJwRk9COf/r1+ZQYr90ncOVGMkH1X+6fevc/hP8AtM3/AIVEOneJRJf6YMKsxP7+3Huf4xX6JlfEkJtUMYuVvaXc/I884QdJPEZe+aPWPY+yIs7TkY5qToKxPC/iPT/E2lR3unXcd7bSDIlj9cA4I7HnpW0DxX30Wmk4u67n5jKMoPlkrPsOopKKsQtFFFABRRRQAUUUUAFFFFABRRRQAUUUUAFFFFABRRRQAUUUUAFRN14bkDOKlooA8D/aY+Eh8X6QPEGlwg6vYR5Yf89ocksv4ZJr48ZQjFQMYNfpncAPIQ/I29v1z7V8d/tJfCX/AIRDVX1/TExpV6wMwX7tvLnj/gJ/nmvzziTLHJrG0d1oz9T4Qzzkf9nYjZ/CeH0UE8n5AhH3gPu57ke1FfnTSTsj9gYUUUVABRRRQAUUUUAFFFFABU1jay397BawJunmcRxn/bYhV/8AHitQ16N+z54c/wCEm+KmjxlN0doxvJf91Blf/IhjrtwVD61XhQ/ndvu1OHH4j6phKtf+RX+8+4vCulRaL4c02whXbFbW8cKj2VQP6VrY61Fb4CFVGBk/rz/Wps9a/e4R5IqJ/Lk5c0nLuLRRRVkhRRRQAUUUUAFFFFABRRRQAUUUUAFFFFABRRRQAUUUUAFFFFABRRRQAUUUUAFFFFABRRRQBDJy2MZ45FeR/EL4Iw6/cSX2julreucskpKxseecrzn9K9gbrSV5mOwNDMIezrRuhSXMrHyq3wW8YC4KjSYm5wXFzEyH35+au78CfAf7Bfx3uuyI7REMlpG25c+rH/PSvay3zYz+FIU2ng4r5nDcK5fh63trO62T2M4YeEXcS2UJGFUBVHAA6AY6CrNQxdD9amr7WHwrb5bGzCiiitBBRRRQA1utRSsFBP8Ask/lUrdajkQMpB7gr+dQ730A+aPj1r8uoeNDZebsgsFVQnq5G7P5MK81QnYoP3gMGvWPjp4KvLXxHPrcMe6zuQm+Uf8ALFgMFm9iABXlJ4OMAY4wv3fw9q/njPadWGY1JYjZvQ8ur8bEqS3t5ru4iitovMuHYIq/32bhR+ByfxqMDJ4G5ugFe6fBn4XtZTpr2qIDKozaw/3SRy/9PwrkyjLK2ZYqFFfCtWFKPO7Hpfw+8MR+EPDFppy8ug3SN/ecgbj/AJ9K6XqabHz249fWpK/o2jRjQpxpR2SsemlyqwUUUV0DCiiigAooooAKKKKACiiigAooooAKKKKACiiigAooooAKKKKACiiigAooooAKKKKACiiigAooooAKKKKACiiigAooooAKKKKACiiigBp7/hX50/8ABQ7/AJLdpX/YBg/9KLiv0WPf8K/On/god/yW7Sv+wDB/6UXFA0foxRRRQIK81/aT/wCTefif/wBitqn/AKSSV6VXmv7Sf/JvPxP/AOxW1T/0kkoA9Hh/1Yp9Mh/1Yp9ABRRRQAUUUUAFFFFABRRRQAUUUUAFFFFABRRRQAUUUUAFFFFABRRRQAUUUUAFFFFABRRRQAUUUUAFFFFABRRRQAUUUUAFFFFADHGTXEfEv4eQeOtOUBvIvoBmCYdj6N7V3DdabjHNcmJw9PFUpUamzFJcysfJGr/CzxLpE7wrpst0qHCywxeYh+i1reF/gx4h1q4QXMH9m2uR5jXAwxHfaOxr6ePB+8B+FOGAPWvhaXBuCp11U5r26GEcPCD5jO8O6Na6DpUFlaIFt4lAT1PHU+9auATTU6U7vX6BTpxpRUIKyR0egtFFFagFFFFABRRRQAUUUUAFFFFABRRRQAUUUUAFFFFABRRRQAUUUUAFFFFABRRRQAUUUUAFFFFABRRRQAUUUUAFFFFABRRRQAUUUUAFFFFABRRRQAUUUUAFFFFABRRRQAUUUUAFFFFAEMhXdg+lYviTw9Z+KNGvNNu4RNb3CbHDfj09x1rZlGD74poIU7e9ROEZwcJ7MIydNqot09D8+Pir8Nr34a+KZtOuV32cx32l0fvMmTjd75B/KuPP3mOMMTz7n1r78+K/w7sPiX4dmsLgKt2ilraY9Ucf0Pf2r4S13RLzw7q9zpt/G0d1buUZX6/X6entivx7PMrlgKrqR+GT0P33hvPVmWH9jV/iR3KFFFFfMtWPttwooopAFFFFABRRRQAUUUUAFFFFABRRRQAUUUUAFFFFABRRRQAUUUUAFFFFABXTfDzxxefD7xRa6pabnRWAuIe0seeV+vX8q5mg8DBX5W43ehrSlWlRkqkN0znrYeGKpyw89pI/R7wxr9j4n0W11XT5Vmtrld8bKfzH4HI/CtlTjHqa+K/2ffjDJ4D1k6RqcwOi3jgbz/y7yHA3/wC6QAD9BX2jbukyCRTuDfMG9ff/AD2xX7dleYxzCim/iW5/OGcZTUyrFOnU+H7PoTxtuB+uKkAxUceMHHc1IDXsLY8JXtqLRRRTGFFFFABRRRQAUUUUAFFFFABRRRQAUUUUAFFFFABRRRQAUUUUAFFFFABRRRQAUUUUAFFFFABRRRQAUUUUAFFFFABRRRQAUUUUAFFFFABRRRQAUUUUAFFFFABRRRQAUUUUAFFFFABRRRQAUUUUAFFFFABRRRQBE5+ccUlMnHIIwGA4z0PtXk3xW+PWi/DuJ7OJk1DWMYW0hk8vYf8Abf8AhH865cRXp4aDqVZWSOnC4WtjKqpUIXbO/wDFXirTPB9i+o6rdJaWiKQXc8k+g96+Rfi3+0PqnjY3Gn6QX0zRScHjbLcD139gemPavPfG3xD1n4hak2o6xctKyn91bqm1Ixk4UD06/nmueKlSQxUt32dq/Mcz4hq4pOlhlaD+13P2XI+FKOCarYxc8+38rA9B1wezHJH1PeiiivjbW638z9GtbYKKKKQgooooAKKKKACiiigR0fgn4g634A1D7VpF4yd3tXXfFJ9U/i/p1r62+Fn7QehePVitbphpesNx9luJPlkPHMTdxntXxNQCV+ZcxuOVlxkg/wCz/dPvXv5dnOJy+SSfNDqux8rm/DeFzWLqJctTv3P0zhHLcY56enFT4ODxkV8ZfCz9pvVfCXk2WviTU9LXCiXP+kRdOp/jFfVnhPxjpPjTS477R7yK7hY7SyfwtgEqw7HBHHvX6ll+a4fMI3puz7dj8SzPJsVlU3GtG6fXudFEAFOBjmpajjGR796eOK9o8OyWwtFFFAwooooAKKKKACiiigAooooAKKKKACiiigAooooAKKKKAIXPzYPpWP4i8PWfibRrvTbyFZ7W6QxyIe47flWvL97HtUewDAqXBSi4y2YRk4NVOqeh+e3xM+H978OfE1zpd0u61H7y2m/vxEkA/oR+Fcng8ZbcD0r7x+NPw0tviV4XlgGE1K1DS2s3cN3T6N0r4Wv7CfS7qS0uY2huISUeNv4SCeK/HM5y54GunD4Xsf0Dw5nX9rYb2VX44bleiiivmkraH2cnd3CiiikIKKKKACiiigAByGDN8qjO33r6f/Y98LGK01fXZVCtMwtowf7qgMx/8eFfMKAl+Oq/P+X/ANYmvv8A+DPhceDPhxounEYmEIkn/wCur/NJ/wCPlq+x4Zwyr4t1H9k/O+NcaqODVCO8md3Fgg49akBzTIiGBx2NPwK/Wr31Pw9KysxaKKKBhRRRQAUUUUAFFFFABRRRQAUUUUAFFFFABRRRQAUUUUAFFFFABRRRQAUUUUAFFFFABRRRQAUUUUAFFFFABRRRQAUUUUAFFFFABRRRQBXuEWUGNgGDDlT0NcTqvwj8L6tO0k2mrFI3JeB2XP5HrXdty2Kburhr4SjiVasuZdgscb4f+Fnhvw/cC4s9Nja4HSaVizgfjXZLgDAGB0xSjmlp4fD0cNG1KPKuwDl6UtIvSlrrjsAUUUVQBRRRQAUUUUAFFFFABRRRQAUUUUAFFFFABRRRQAUUUUAFFFFABRRRQAUUUUAFFFFABRRRQAUUUUAFFFFABRRRQAUUUUAFFFFABRRRQA09/wAK/On/AIKHf8lu0r/sAwf+lFxX6LHv+FfnT/wUO/5LdpX/AGAYP/Si4oGj9GKKKKBBXmv7Sf8Aybz8T/8AsVtU/wDSSSvSq81/aT/5N5+J/wD2K2qf+kklAHo8P+rFPpkP+rFPoAKKKKACiiigAooooAKKKKACiiigAooooAKKKKACiiigAooooAKKKKACiiigAooooAKKKKACiiigAooooAKKKKACiiigAooooAKKKKACiiigAooooAKKKKACiiigAooooAKKKKACiiigAooooAKKKKACiiigAooooAKKKKACiiigAooooAKKKKACiiigAooooAKKKKACiiigAooooAKKKKACiiigAooooAKKKKACiiigAooooAKKKKACiiigApKWigCvMBvGPvY/SvFv2gPg6vj/AEsanpsY/tqzQlFP3ZkBJ2N7jJK+5Ne2MAXz3xUW2MkruxmuTE4aGKpSpT2Z04TE1cFXjXobrc/MuWF7aV4ZVKSRsVZD1Ug8g+/rTa+of2kvgqLyO48U6FBm6jG69tR1lX/non+0vf2r5eK7cKCCo+7jsP8AOT+NfiuYYF5biOSp8P2fQ/o7Kc3hm2G+s0fiWkvUKKKK8lJpWZ7nKlogooooAKKKKACiiigAooooAKKKKACiiigAooooAKKKKACiiigAooooAKKKKAEPJGF3EZz7Zr6a/Zr+NSgQ+EtdnAcjFjcHv/0z+o6/jXzNSq5hZZAxXacgR/eJ7fgK9bLsdWwNZTh8PU8XNsoo5thpUJfFuj9OEIdAw70pIxXz9+z78c18SxReHtbnX+14VAgmfgXSgdv9oc5/CvfoRlepKjoT1Nfs+DxVPG0lVh1P5yx2CrYKtKjU3WhKgwPxp+OMU1OlOrtWqOO1tBaKKKYBRRRQAUUUUAFFFFABRRRQAUUUUAFFFFABRRRQAUUUUAFFFFABRRRQAUUUUAFFFFABRRRQAUUUUAFFFFABRRRQAUUUUAFFFFABRRRQAUUUUAFFFFABRRRQAUUUUAFFFFABRRRQAUUUUANbrSUrdaic4I6kngDtmgAkOGGfSqOsazaaHYyXl9MlvaxAtJJJ0UVwfxQ+NmhfDiMxXEhv9UZf3dlb8sTzjd/dHHWvkP4ifFfXfiVembVLkxWuf3Vhb8pHyeCf4j7181med4fAJxvzT6I+rybhzGZtNSa5afc9R+Ln7UM+tGbTfCTG3tHGx9QIy8gyc7P7v1r59mmknleSV2kkY5aR+Xc+rHufemdSSTk9x6UtfleMx9bMJ82KfL2XY/cMtyvC5VBQwy5u77hRRRXnO/e57Gn2VZBRRRSAKKKKACiiigAooooAKKKKACiiigArX8L+K9U8H6qNQ0i9lsrpAMso3Iw9GX+Ie1ZFFaQqSpSU6c7NGVWjCtB06i54vdH1l8Mf2pNN1oxWHiVU0y8Y4W8U/uZT64/gPWvf7C8hvoFlhdZY2GVZTkEeoPf61+Zyk5ZRlgR8yr1x613fw/8AjL4k+HMi/Ybv7XYjrY3nKuPb+706191lvEsoNU8U9O5+X5xwbGTdXLv/AAHt5H3+DmgHIOBXknw1/aE8O+PnitWcaVqjY/0O6bAZv9h8fNXq8RDZJPOemOnt71+g0MRQxUVKk7o/K8ThcRhKns68eWS3RLH938alqJOh+tSV2HMxaKKKBBRRRQAUUUUAFFFFABRRRQAUUUUAFFFFABRRRQBSnRHlOc5Kc+gGc5r5w/ae+D7X1u3izSIR9phUfb4oxzMg6SD3XOT7V9KSqPMznkjFV7i3SZWjkG6Nl2Ef3geCK8/G4OONoypz+R6OXY+tluJhiaO60+XU/M8f8Bz/ALH3T7j+f1zRXqfx9+E8nw98U/abYD+yL5jJEw/5ZMc5T9M/jXlmSwBIwT196/E8VhJYKrKlU6M/pPL8ZQx9BVqOzQUUUVw6dDuQUUUUhhRRS4ztx8vVWb2I6fpQTbl1O3+C3hU+L/iPpFsYw9vbSfargHui9B+LbV/4HX33bx+WMcYHTHf1P55NfO/7IXg9bbRdU8RXEIjlu5FhjHqigEH82NfR+75c+pr9h4dw31fBqp/NqfgHFmN+u5i6fSGhInSnUi9KCa+qPjdxaKKKACiiigAooooAKKKKACiiigAooooAKKKKACiiigAooooAKKKKACiiigAooooAKKKKACiiigAooooAKKKKACiiigAooooAKKKKACiiigAooooAKKKKACiiigAooooAKKKKACiiigAooooAKKKKACiiigAooooAKKKKACiiigAooooAKKKKACiiigAooooAKKKKACiiigAooooAKKKKACiiigAooooAKKKKAGnv+FfnT/wUO/5LdpX/AGAYP/Si4r9Fj3/Cvzp/4KHf8lu0r/sAwf8ApRcUDR+jFFFFAgrzX9pP/k3n4n/9itqn/pJJXpVea/tJ/wDJvPxP/wCxW1T/ANJJKAPR4f8AVin0yH/Vin0AFFFFABRRRQAUUUUAFFFFABRRRQAUUUUAFFFFABRRRQAUUUUAFFFFABRRRQAUUUUAFFFFABRRRQAUUUUAJkUHkVR1S+i02Fp5v9UuN34nj9atxPuUE9TWfNrYB4GKWiitACiiigAooooAKKKKACiiigAooooAKKKKACiiigAooooAKKKKACiiigAooooAKKKKACiiigAooooAKKKKACiiigAooooAKKKKACiiigAooooAKKKKACiiigAooooAKKKKACiiigAooooAKKKKACiiigAooooAKKKKACiiigApMUtFAFK6iEh2noRjJHHuD9a+SP2hPgYfDtxP4l0S3P2Bmzd2sfGzPVl/2f8A69fYD8n6iqd7ZR31u8MiiSNl2sj/AHSD1rycwwFLH0nCoteh6+VZlWyrEKrS26n5nkbeN4fHcdR9feivYvj/APBFvAGpNq+mqzeH533MU+9aMSent0rx0ghiSAGPJx1/H3r8ZxuEq4Gq6c+h/ReW5lTzSiqtDruFFFFcL0PR937OwUUUUgCiiigAooooAKKKKACiiigAooooAKKKKACiiigAooooAKKKKACiiimBJb3MlnOk8Mpt5YyGSaP7ynt+FfXXwF+PkXiy3h0DXHSPW4lwkjcLcY9P9r1+or5Bp9vO1tOsschjkjO4PH95T2P0zXsZdmdbL6qcfhe583nOS0M3oNP447H6aRcJgksM8Fupp7EY6Zr5z+Bn7Qsesi20HxJIItUHyQXLcJNx0P8Atf419DxHeNykEe1fsWCxtLG01Up9T+fsfgK+X1nRrR2JoyNpwMc1LUcfTmn9K7076nDp0FooopgFFFFABRRRQAUUUUAFFFFABRRRQAUUUUAFFFFABRRRQAUUUUAFFFFABRRRQAUUUUAFFFFABRRRQAUUUUAFFFFABRRRQAUUUUAFFFFABRRRQAUUUUAFFFFABRRRQAUUUlAEbDLdO1KBgVFMcOG9uMdT7V5P8Uvj/ovw9WW3t2XUdXX/AJdYX2hDz98/h0rmr16eGg6lWVkjpwuFrYyoqdCF2z03WdYstEs5Lq/uEtrZFy8kh4UV8v8Axc/aikvhJpfhBjBHna+pSr5m8cg7F7f73+FePePvidr/AMSL1ptWvmNsG/dWkC4jTvjPfr1rlM5JycnuPSvzbMuJJ4i9LB/D1Z+v5LwdSoNV8e7yX2exLd3Ut7cyTzyvPNI25pJDuZj6k1FRRXxMnzO8j9JSitIqy7BRRRUFBRRRQAUUUUAFFFFABRRRQAUUUUAFFFFABRRRQAUUUUAFFFFAAvDFsnpxt6g16n8O/wBovxJ4GMVvckavpq4BgmOyRR/sN/RuK8sorsoYupg5qdKdmebjcvw+Yx9nXhdH3f8ADr44+GvHsaQ294tpqLdbS4/1oGB6cHvyOOK9Hjx2/P1r8y0bY2QxU/wlZNpB9a9Q8CftGeK/BSw2012msWCnBt7r7wX0SQfMp/76HPSvvcFxSp2p4pcv97ufl+acFVKd6mXvmj1j2PuUArnAwM09TleleReAf2hvC3jHy4ZbkaRqBOPIu3A3nA6P/F+IB9q9YhZZQGSQOp5BA4r7fD4ihiYc1KV13PzbE4athJ8lWnZosRnKntT6YhyDzmnZrqWpzi0UmaM0wFopM0tABRRRQAUUUUAFFFFABRRRQAUUUUAcp4/8I2PjjQLzRr1G8u4iwJV+9E2eHX3B5r4G8a+Eb3wN4jvNGvlAkt2wki/dlTs4+vP45r9HpM564rx39oT4VQ/EDw4b63KRavp6s8crdGjGSyN7dSPevk8+yyONo+1h8UT7bhjOv7OxPsKr/dz38n3PieiglsAPneMgh/vDBPB/DH4Yor8hfMn725++Jtq9rBRRRSGFXNG0ifXtYs9Oto/MubuVYIv95j0/LJ/4DVOvfP2TfAp1jxLdeIZ4t1vp6+VA3/TZgMn/AICp/wDHq9LLMK8XjIUZbbnjZzj44DA1K8vi2R9S+DPDkHhPw5ZaVb/6u2jWMe5xyfxOT+NbwqvbY8sEcLk4x6dv05qxiv3aMVGKiuh/M8pyqSc5bsWiiirJCiiigAooooAKKKKACiiigAooooAKKKKACiiigAooooAKKKKACiiigAooooAKKKKACiiigAooooAKKKKACiiigAooooAKKKKACiiigAooooAKKKKACiiigAooooAKKKKACikI702NtwPsaAH0UUUAFFFFABRRRQAUUUUAFFFFABRRRQAUUUUAFFFFABRRRQAUUUUAFFFFABRRRQAUUUUAFFFFABRRRQAUUUUAFFFFABRRRQA09/wr86f+Ch3/ACW7Sv8AsAwf+lFxX6LHv+FfnT/wUO/5LdpX/YBg/wDSi4oGj9GKKKKBBXmv7Sf/ACbz8T/+xW1T/wBJJK9KrzX9pP8A5N5+J/8A2K2qf+kklAHo8P8AqxT6ZD/qxT6ACiiigAooooAKKKKACiiigAooooAKKKKACiiigAooooAKKKKACiiigAooooAKKKKACiiigAooooAKKKKAMvX9PGpaXd2xbZ5sTR7/AO6COTXDfCLxqde0l9MupANU00mOT/bjBwrfiB+leiXBAZR69f5/0r5f8UX178PvipeXdkw3iczCNvutG43EN+Zx718hnOMeW1aeL+xtL06GU5cjTPqSMfe+v9KkwOa5/wAGeKrPxfocOoWbFo2JDK33kbglT78it4DAr6ejWjXpxqw2aujW99R9FFFdABRRRQAUUUUAFFFFABRRRQAUUUUAFFFFABRRRQAUUUUAFFFFABRRRQAUUUUAFFFFABRRRQAUUUUAFFFFABRRRQAUUUUAFFFFABRRRQAUUUUAFFFFABRRRQAUUUUAFFFFABRRRQAUUUUAFFFFABRRRQAUUUUAFFFFABRRRQAUUUUAZWsafb6tazWV1Es1vPHsdGHyle4b+lfFPxt+DFx8NdQa/wBOj83QJ2/d7ukJJOUk/wBkdR9a+5pD82PasvXdDtNf06awvIVuLeZdjxuPlYV4eZ5dSzCk1L4lse/k+b18pxCnD4Xufmyy7XI3Fx2z29qSvSvjN8Hbv4Y6q8sLG40eb5obmT/WIST8je4x+WK81PHBO4jgmvxvF4Wtg6ns6p/RGBx1DMaSrUuoUUUVyvQ60FFFFIYUUUUAFFFFABRRRQAUUUUAFFFFABRRRQAUUUUAFFFFABRRRQAUUUUAGXAyrKpByrv91D6/X0r6I+Cv7Sr6c9pofiqZpLPIjg1J/vxccCX6/wAsV870hxyzKSqj5tvVs9q9HA4/EYCspUtup4+Z5Zh80oujVhd9Jdj9MdPuEurcTRMrRP8AMjKcgqRwRVlhkdM18NfCL476p8OblLK7Z7/QWb5oW/10HH/LP8MZr7J8IeL9L8a6RFqelXcdzbScboznacA7T78iv1/Ls2w+YRvCXvdUfgmb5HicoqclT3oPaXc3YSNpx61KOajiHB+tSV7Z8/ZLRC0UUUAFFFFABRRRQAUUUUAFFFFABRRRQAUUUUAFFFFABRRRQAUUUUAFFFFABRRRQAUUUUAFFFFABRRRQAUUUUAFFFFABRRRQAUUUUAFFFFABRRRQAUUUUARN9/8KRsE05qo315BYW8k9xKsMUa7ndm2qoHctU8ySbl0EruSUSzkhsY4xXNeMfHGkeBdNe+1e9hsYz8q7zlnP91R3PtXinxM/aptdNE1j4WT7fdL8pv3XMCdQdoH3vx4r5r1/wARan4m1OS/1S7kvbmXkyScDHoqjhR14HHX1r5DMuIKOETp0NZH32UcJ4nMWqtd8kOnmeufEz9pvV/E6T2GgK2j2B+V5H5nmHPb/lmMYrxKVmlkLsSWf5iScnPue/1ppUL06UV+a4zHV8fLnqTsfsGAyyjlcOTDUuXuwooorg263PW06O4UUUUgCiiigAooooAKKKKACiiigAooooAKKKKACiiigAooooAKKKKACiiigAooooAKKKKAAj5GxlsjDKvXHrXY+DPi74p8BlBpWoySQDGLW6j3xkfjn/x3aeOtcdRXTSr1KE1OlOzRx4rC4fFw9niIXifVXgz9rjSL4RQ+I7B9OnHytdWzmWM/VRll+hz9a9s8N+N9E8ZRGTR9Rtb9RywhbJH1HY+xr86altbuewmWe1mlt7hTkPBL5bj/AHW9favrsJxRXov/AGiN0+p8Lj+CMLXTeDk4vs9vkfpTtywOM1aI/d9K+GPDX7Snjbw+kcbagmpW6nGzUItzAehcYOfxx7V6x4Z/bD0ufEWtaTcWbkjM1o6zR9ucAAj6c/WvrsPxFgsRZOVn2PgcXwlmmEu1BSXeJ9HwgAEY71J2rgPD3xm8HeIWUWmv2rzMcCGRjE/b+E9frXcwTxzRhkZSDyNvQ171PEUq2sHc+Wnh61B8tWLi10e5YUU6mqwpSa6DHcWiiigAopKKAGPw3TPFN3nOMUruM4zisrVdY0/RYmuNQvYLOFRkyzsEUf8AAjx+FS5Rim5BaTaUY3NT7r4/HNRvIBjHNeNeLP2o/CWghkspZdbuRwqWg2pn/fbCn8M/SvCfHH7SfivxZ50FtKNDsW4EcGfM/GQ456dAPpXz2LzvCYVNRfNJdD6fAcOZhmDvGHLHq2fTfxB+NXhr4f2zm8vftF5j5bKAZlf047DOea+Ufif8c9f+IrNbl203Rw2Vs4n2E+0j/wAfb5a86nlkuJWklkeWRzlpJDlmPrnvTK/P8wz7FY28aL5YdUfq+UcLYPLmqtSPtJ9H2A9ScMuedpXaB9B6UUUV8xp0dz7Z3v7zuwooopCJbKyl1G9htbdPMubhhCkf98k4H5HB/Gv0E+FHgyLwF4J03SUAE6Rh52H8cpA3n86+aP2Wvh5/wkPiaTxBdoGsNMbEan+OfAIP/AQc/wDAq+vy4jK4HU1+o8MYBwpuvU+1sfifGeZfWMTHB0to7+pbj6H61JUML7t3sxFSLX3WvU/N009UOooooGFFFFABRRRQAUUUUAFFFFABRRRQAUUUUAFFFFABRRRQAUUUUAFFFFABRRRQAUUUUAFFFFABRRRQAUUUUAFFFFABRRRQAUUUUAFFFFABRRRQAUUUUAFFFFABRRRQAUUVG5wwPUjoKAMvxJrVt4d0a91S7OLeyge4l/3VUsf5GptEimi0q2W5/wCPkpvmA/vt8zfqTXiXxn8ZDXvij4I+GlhJ50t9eJqWrN2S0tyZfLP++0Y/74r3aIjBHA5zx+f/ANf8atwsrlzjyJPuWF6UtNTofrTqggKKKKACiiigAooooAKKKKACiiigAooooAKKKKACiiigAooooAKKKKACiiigAooooAKKKKACiiigAooooAKKKKACiiigBp7/AIV+dP8AwUO/5LdpX/YBg/8ASi4r9Fj3/Cvzp/4KHf8AJbtK/wCwDB/6UXFA0foxRRRQIK81/aT/AOTefif/ANitqn/pJJXpVea/tJ/8m8/E/wD7FbVP/SSSgD0eH/Vin0yH/Vin0AFFFFABRRRQAUUUUAFFFFABRRRQAUUUUAFFFFABRRRQAUUUUAFFFFABRRRQAUUUUAFFFFABRRRQAUUUUARNgnj7wr59/aP0jyda0rUo/uz28kDfUMD/AOzV9BMcH8K81+Pelf2l4Fedfv2cyTD6dP618rxHhvrWXVqflf7iKnwM8N8CeOL3wVq4uYN0trKxWe2PSUA/w/7Q619TeHPEll4n0uK/sZhLFIO3VTgZU+9fGi/dGeoyp/A4/pXReDPG9/4I1IT2civE5/e2z/dcDv8AX0r8wyLiKeWfuK75oSat/dPPoVnC0ZbH2BH0P1p9ct4J8a6Z4z08XNjKN5GZbeT/AFsZ9G9/6YrpYgNuQWweQG7V+40K0K1NVKcrp7Puenp0JaKKK6ACiiigAooooAKKKKACiiigAooooAKKKKACiiigAooooAKKKKACiiigAooooAKKKKACiiigAooooAKKKKACiiigAooooAKKKKACiiigAooooAKKKKACiiigAooooAKKKKACiiigAooooAKKKKACiiigAooooAKKKKACiiigAooooAyPEOhWfiHTp9PvbZLi2nTZJG4+Vh/iO1fEvxo+Ct78NLz7VahptFkbCXjH95Dkn5ZPboPpX3ZJyce1ZOt6La65ZS2V7As9tMuxkYfK49G/p9a8LM8spZhSfN8S2PoMmzmvlGIU4fC9z82sYZhtCAHhR90fT27/AI0V6p8bPgjc/De+kvbUfbNCkO4M/wDyxyTgS/7I7fWvKhnHzA7u5P8AF7/59K/HMVhK+Cqezqn9CYDMaGZU1WpdRaKKK5Xod976hRRRSAKKKKACiiigAooooAKKKKACiiigAooooAKKKKACiiigAooooAKKKKACt7wb441jwHqy3+kXTwuMb4tnmJIPRk/i+vbrWDRW1OdSjNVKU7NGFehTxNN0a8LxZ9t/Cn9oDRPH4jtLx/7M1k4Btpm3JKfWM9+Sfyr1yJ9y8MT9eor8yUcxnKsVccq4O0ofVW/hPvXunwq/adv/AAw0GneJEk1DTFARLs8ToPUn/loK/Rcs4jhUtRxi5X0l3PyHO+D5UOavgHzJbx7H2NHkg565qTpXP+E/Fml+LdLS90u8jvbdjjfGehwDgjseRx71vAHBzX3kJxnFSi7p9T8zlCUG4zVmug+iiitCQooooAKKKKACiiigAooooAKKKKACiiigAooooAKKKKACiiigAooooAKKKKACiiigAooooAKKKKACiiigAooooAKKKKACiiigBrdaSlbrUUnueewBwfzoARuHyR261HLMsY3MQqjqT0xXmXxF+PPhnwAzxSzrqWop/wAulm4kdT/tMeFr5j+I3x98T/EAS23nf2PpROPItZPndfRpO5+nFfO4/O8NgE4t80ux9PlfDmOzRqUI8sO59EfEj9pLw94MmktrA/2zqa8bIG2pGc9HYg/koJ56DrXy547+KviL4gXROpXn+iE/La2y4jUfqT9SSf5Dj8AYxkL2DDB/H1+tFfm+PznF412k+WPY/X8q4ZwmW+/Fc01uxW6k9QentSUUV4Ld3e9z61NvpYKKKKgAooooAKKKKACiiigAooooAKKKKACiiigAooooAKKKKACiiigAooooAKKKKACiiigAooooAKKKKACiiigAooooAKKKKAActgda09N8Taxo7BrHUruwwc5tZfLJP1rMoreFWdN3hOxjUp0qi5asedPoei6X+0J4+0oBV1vz0U5CXUMchP1YjP611Nn+1v40gKie106cf9cWQn8iRXiNFejTzXG09I1bHj1uH8rqauhY+irX9sjVY0xN4dgkbruW5Kj8ipq0f2zroL/yK8bH/r9/+wr5rorqXEGYrTn/APSf11OL/VfJ3/y5/wDSv0Poq4/bJ1OWM+V4etreTt5l0zD8gg/nWHfftc+MrgEQ2un26kfeigZ8fiWI/SvEaKmWe5jNW9rb7v0Kp8MZSpXVHb1/U7/V/jz461qNkk16aBW4xaKkDY/3gAa4i/v7rUrjzry4nupiMGS4dnY/iar0V5tXF167bq1Ls9vDZfg8In7GjyvuFFFFcd763udqXL1uFFFFSMKKKKACrmjaPda/qtpp9lCJru5mSOFD3Ynp+Xzf8BqmFBPPyrg5b6dq+nf2U/hd5UZ8XajGA7gx2kXoO7/jkj8K9fK8BLMMTGjH4Vqz5/OsxjleDnXl8T0R7x8N/B1r4F8JWOkWp3rCuXk7yOfvMfqcmupxmo4jgFffk+tSZ5r9vp040oKENkfzhUqSqzdSe71FpaKK1MwooooAKKKKACiiigAooooAKKKKACiiigAooooAKKKKACiiigAooooAKKKKACiiigAooooAKKKKACiiigAooooAKKKKACiiigAooooAKKKKACiiigAooooAKKKKACiiigCN+vviuC+MXxO0r4SeCL7xBqz/ALuFSIbdGxJcyn7sae5P5AM38NdF4s8Sad4S0W91fVbuKysLSIyzTTHhVz/M9AO/SvzD/aN+Ot38cfFrzxPJbeHbTMNjA/KlSwPmP/tMAwx2AUdq68NhnWnzPZHfg8LKvPmWy3Pef2K/7R+I3xU8cfEXWX+0X3lLAG6KhkO7Yo/uqsagDt07V9touDgdBwPyrwT9ifwf/wAIt8CdKuZYjDdatNLqDxn+EMdqY/4AiGvfFbcB61OIkpVGlsiMXKMqzUdkSJ0P1p1IvSlrm3OMKKKKACiiigAooooAKKKKACiiigAooooAKKKKACiiigAooooAKKKKACiiigAooooAKKKKACiiigAooooAKKKKACiiigBp7/hX50/8FDv+S3aV/wBgGD/0ouK/RY9/wr86f+Ch3/JbtK/7AMH/AKUXFA0foxRRRQIK81/aT/5N5+J//Yrap/6SSV6VXmv7Sf8Aybz8T/8AsVtU/wDSSSgD0eH/AFYp9Mh/1Yp9ABRRRQAUUUUAFFFFABRRRQAUUUUAFFFFABRRRQAUUUUAFFFFABRRRQAUUUUAFFFFABRRRQAUUUUAFFFFADHHNZXiPTU1jQ72ybpPCyfmOK1D1/Com5YD14/qf5Vz1oe0jKn3QWumfEs9u9pcTQy/66N2R/qDj+QFMrrfinov9h+OdSiX/VTP9oj+j8/zzXJV/MmNofV8TUpfyto8eSs2i7pGu33hy+jvdPm8i5XgEd/ZvavoX4f/ABi07xP5VnfuLHU+F2yf6uY+qe/+FfNtB7gk47beoPrXq5TnmIyip7j5ovddjWFT2Z9wRsGXPP407t618zeA/jNqHhopa6mZdR05cAE8SR9sD+8MDpXvvhzxTp/ieyS4sLlZE7qOqnHQjsenHvX7TlmeYTM4/u3aXVdjuhVVTY3k6U6mRjAJ9TmnZr6RGotFFFMAooooAKKKKACiiigAooooAKKKKACiiigAooooAKKKKACiiigAooooAKKKKACiiigAooooAKKKKACiiigAooooAKKKKACiiigAooooAKKKKACiiigAooooAKKKKACiiigAooooAKKKKACiiigAooooAKKKKACiiigAooooAy9W0+DVLeW1uoVnt5k2SI/3SPpXxz8cfgJN4Jmk1XSYmn0N23SRJ96Dr09un5mvtGQHzgc8YqC7tI7uN4pl3xOCCp+7jvn614+Y5bSzCk4z3Wx7eU5tXymupwd4vdH5nnJOSwcn+IdT9feivoD45fs7zaAbrXvDFsZLAnzJ7KFcvBzyYx/Evt25NfP5ORnGB2w24fge/wDjkdq/HcbgauXT5K/yP3/L8zw+a0OfDz9Y9vIKKKK89prRntO1/dVkFFFFIQUUUUAFFFFABRRRQAUUUUAFFFFABRRRQAUUUUAFFFFABRRRQAUUUUAFFFFAGx4Z8Wav4Ovxf6PeSWU69WA3Iw9GX+Ie1fTvwy/al0zWhDY+JAumXpAVbtf+PeT3/wCmZ68GvkqjaAGLHbkYzXs4DNsVgJ2pPmj1XY+bzPIMHmkW6i5Z9H3P0w0+8gvbeOeB0kRhuVkfeGHqD3qwpUtwefSvz38CfFjxJ8PZVfTdR3Ww5e1mG+FvfafungDcvPQdq+mfh3+034e8UvDaaqDot++AGlYiGVv9l/6Hmv0nA59hsY1Bvll1XY/Hsz4Yx+XXnGPNDue5xYwcDHNPIFVrSZZoQ6OHVuQVORj2PerPFfTpqSuj5Fq2gtFFFUAUUUUAFFFFABRRRQAUUUUAFFFFABRRRQAUUUUAFFFFABRRRQAUUUUAFFFFABRRRQAUUUUAFFFFAETD5/wpw5pHODVe4uYraJ5JWEaIMlm6AVMnpzdhJXdluyTgN0/Go3IVtx6dOnP514/47/aY8L+FS8NrJ/bN8vHlWzYAPoW/pXzt4+/aB8V+OBLAbgaVYMeILVdjOPQyetfO47PcLg01fml2Pqst4ax+Y2cI8sO59PfEH48+F/AqSRy3f9oaghx9ktPmcH/aJ4Wvmb4hftD+J/HIltLef+yNLY/8e9ofndfSSX/DivMCdxzyGPLAnJB9z3pK/P8AH57isanCi+WPVdj9XyzhXAZdadWPtJ9+wrEsckYzzjOR+BpKKK+ZevW59klbS4UUUUDCiiikAUUUUAFFFFABRRRQAUUUUAFFFFABRRRQAUUUUAFFFFABRRRQAUUUUAFFFFABRRRQAUUUUAFFFFABRRRQAUUUUAFFFFABRRRQAUUUUAFFFFABRRRQAUUUUAFFFFABRRRQAUUUUAFFFS2VlcaleRWltF59xOwjhj/vsf4fx/pTgub3PtN6Cm1BO/w2uzrfhN8PZviN4uttPCg2EZEl6+fuxA8/n0r780qwh03Tra0t4xFDAgjjQdlHA/SuE+DHwzt/hr4TitN3nahMBJdT/wC0QPl/AAD8K9DzgAjvzn1r9lyXL3gcPefxy3P524hzd5ti7Q+COiLK9KWmRng/Wn19KfLBRRRQAUUUUAFFFFABRRRQAUUUUAFFFFABRRRQAUUUUAFFFFABRRRQAUUUUAFFFFABRRRQAUUUUAFFFFABRRRQAUUUUAFFFFABRRRQAUUUUAFFFFABRRRQAUUUUAFFFFAETD5vfFYnirxRpng/RrzWNXuo7Oxtk3yyyHGBzx7k9hWD8Wvi34d+EPh/+1tfvRCrZWC2j+ae5cfwRr3Pqe1fm78df2iPEHxy1dGus6fols5a30yBt4XqAXf+JvU/h2rrw+GdaV3sehhMHPESutupu/tK/tL3/wAbNZ+xWKTaf4Xs3Jt7aQYa4bn55h2HTA/xrxjw/pN14i1vT9KtFeW7vpVtopH6tIzAKfpk4/CqOCoGRtPpXuX7GXg3/hLPjvpErx77XSY31GXnumBH/wCRGQ19DZUKDSPqmqeHw0lT2R+l3hbQrbw14d0zSrNdtnY20dtCP9hECj9BWvUcX3MkYbPIHrUgOa+UbvqfC3cndi0UUUgCiiigAooooAKKKKACiiigAooooAKKKKACiiigAooooAKKKKACiiigAooooAKKKKACiiigAooooAKKKKACiiigAooooAae/wCFfnT/AMFDv+S3aV/2AYP/AEouK/RY9/wr86f+Ch3/ACW7Sv8AsAwf+lFxQNH6MUUUUCCvNf2k/wDk3n4n/wDYrap/6SSV6VXmv7Sf/JvPxP8A+xW1T/0kkoA9Hh/1Yp9Mh/1Yp9ABRRRQAUUUUAFFFFABRRRQAUUUUAFFFFABRRRQAUUUUAFFFFABRRRQAUUUUAFFFFABRRRQAUUUUAFFFFABTW606igDwf8AaT0co+l6uv3R/o8h/wBoEmP/ANCkrxHaFJx90nK/Tt+lfV3xd0P+3vBF/En+vhXz4vqvP8q+UQ28bvXk/Wvwji7CewzFVv5lc8/ERvJMKKKK+FirKxzNWdgq7pesXui3K3FhdvZzg/ej4JHp/tfSqVFawqVKUlOlOzQW5fePb/Bnx8jOLbxBCI/4RdxDKn/fT+GvY9J1O01e2S5sp47qBuRJGfl6dBXxbWlofiXUvDVybjTLmW2mHJI4Q/7/APeHtX32WcW18Py0sXDnj37HTTxLXxbH2eevSgjivEPCX7QMEqRW+vWphY8fa7cZjb/gH8Neu6Pr2n67bCaxuYrmInG+Ns4OBwfQ89K/U8DmmDx65qFS/kd0Kikro1BnFOpkZxn60/Neyrtaoti0UUVQgooooAKKKKACiiigAooooAKKKKACiiigAooooAKKKKACiiigAooooAKKKKACiiigAooooAKKKKACiiigAooooAKKKKACiiigAooooAKKKKACiiigAooooAKKKKACiiigAooooAKKKKACiiigAooooAKKKKACiiigCtNGrH5vulcH6V81/G79ndbxptd8MQKs5y9zZdBP1Jdf9r/AV9MOMtn2qHy0bK8eoyOB715uNwdHG03Cqteh6OX4+vltZVcO/U/MySJ4HMToUZCVO77x57+/b8KbX2T8af2f7Hx2JNU0gR2utqm7gZiuevD+h9Gr5C1fRr3QNRn0/ULeS1uoG2PFKcsPx7j3r8izLLMRl0ve+F7H77kueYfN6ekrVFuvMp0UUV4draH0iv8Aad2FFFFAwooooAKKKKACiiigAooooAKKKKACiiigAooooAKKKKACiiigAooooAKKKKACmlVZgGO3dwDTqKsl67nXeDPix4o+H9xnStTZYejQTDfbt9VP8XTleelfQ/gP9q/R9WKW/iK1l0e4wAbtFLwMfUgDco+vpXyVRXt4POMbgLKm+aHbsfN5lw9gsyTdWCjLpKO79T9JNC16w1yyFzp15DfQOeJIGyvQfl9K0lcHgDH41+bWh+JNV8N3qXOlX1xYTqc74ZGjB+uOG/3W4r2rwf8Ataa3pYWHXrFNXtxwZbfbFKB7jlD+GPrX3OD4nwtd8tZcjPzHHcF4+gnUwz54ro9/mfXqng8YpQSR0ry7wn+0D4N8VrFHHq8VhcNgeRe/umB9mb5T+BP1r0m2mjuE3xyB0PRh0I9vUe4r6uhiKNdc1J3T6nw9ahWw0uWpCxciOQeMU+mowYU6uhKxgFFFFMAooooAKKKKACiiigAooooAKKKTNAC0UUUAFFFFABRRRQAUUUmQKAI2HzfhSVleIPE+meG4ftGpX8FnCRjdPIEX/GvHvF37V3hrRGlj00SaxMvQQKUTP+8Qc/XGPeuDEY2hhVzVZ2R34bA4nFvlowue4sRvAz+GKwPFfjnQfB0PmaxqkGnqw481iGbr0A5b6CvkXxZ+01408RpLFY3EOkWxHSzRTIB6Ficg/wC0uD7V5Td31xqU7XF3LLPPJy0kzs7N77m5P418hiuKqNO8cPFt93t8j7nAcE4ms1PFyUV2W59O+Nf2urK0aS28NWEt7NnC3V6PLT8EHzkezYPNeD+MPif4k8dSyf2vqbSw9fs0DiJB/wAA6/nzXKUV8fi83xmLupySXZbH6NgOHsBl7UqUG5Lq9wzkA42gjgUUUV4nq7n0uqe1goooqQCiiigAooooAKKKKACiiigAooooAKKKKACiiigAooooAKKKKACiiigAooooAKKKKACiiigAooooAKKKKACiiigAooooAKKKKACiiigAooooAKKKKACiiigAooooAKKKKACiiigAooooAKKKKACiikIyAWG5V5x70wHAEkADdnORX1J+zH8HDYRJ4t1aLfcOv+hwf3F4+f6nkfhXnX7Pvwefx7rh1bU4BHolm4JjP/LeQYIQ/wCyAQT9RX2jaqkUexV2xr8oX0HpX6Bw5lN5fXq+y0ifknFuf2/4TsO9X8Rbh4THXFPpsRyD9acTX6Va2h+Ti0UUUAFFFFABRRRQAUUUUAFFFFABRRRQAUUUUAFFFFABRRRQAUUUUAFFFFABRRRQAUUUUAFFFFABRRRQAUUUUAFFFFABRRRQAUUUUAFFFFABRRRQAUUUlAC0UmaWgBh5phIBpxOHFcB8UPi14W+EunHUfEOpx2z7d0Nojbp5zz92MdemMngeq01Ft2iNRlJpR6ndPIATnjI+8egr5s+PH7ZGhfDET6R4f8rxB4lyU25It7dv+mmOWxjgL+JUcn5s+Nn7ZPir4lNLp2ghvD2gPlQsMmbmVe/mSDgA+g/M9T87Bi6q5ILNySDnnJ7969jDZfd81Q+hwuWN2nW2Oj8cfELxB8S9fuNY1++lvr2X5QZQAIlySEUDgKCTgD17nJPNg0tFe8oxStHY+iiowVobCYLFAvyuHBDew6ivvT/gnZ4JGn+D/EHiiSLyn1G5W1hH96OMbgf++pG/KvgwD5043HcNo9+n8ia/XD4C+Df+FffCHwtojR+XcQ2ivcj/AKbP88n/AI+zV5GZT5KVu7PHzSfJRS7s9BtvuZ9cH9BU9RQ/xf7xqWvnz5RhRRRQIKKKKACiiigAooooAKKKKACiiigAooooAKKKKACiiigAooooAKKKKACiiigAooooAKKKKACiiigAooooAKKKKACiiigBp7/hX50/8FDv+S3aV/2AYP8A0ouK/RY9/wAK/On/AIKHf8lu0r/sAwf+lFxQNH6MUUUUCCvNf2k/+Tefif8A9itqn/pJJXpVea/tJ/8AJvPxP/7FbVP/AEkkoA9Hh/1Yp9Mh/wBWKfQAUUUUAFFFFABRRRQAUUUUAFFFFABRRRQAUUUUAFFFFABRRRQAUUUUAFFFFABRRRQAUUUUAFFFFABRRRQAUUUUAVL2FLhJIpOQ6EY9uh/mK+N/EukNoOv3+nMc/ZpWjU/7I6fpivs5yMjP0H4184ftB6Iun+KbbUEGIr1Bn/rohOf021+ecY4L6xhFV/lOevDnjfseW0UDgY79T9Tz/WivxNu+p5iCiiikAUUUUAFXNN1e90a4WexuXs5Qf9ZG3J9sVTorSE/ZyU1O0lsM9d8M/tAXdkvla3Zi5jx/r7b5Xx7q3Br1rw18QdD8URgWN6hmI/495SUkH4H+Y4r5IpQ/lsCGMbA5Dr1Ffa5fxZjsK1CuudHTTrzjo9j7aRepwf8AvrNSZB6DJr5X8NfF7xL4aG0Xa31qOfJu15/Bvwr1Hw98fdD1IImppPp0j8GTlo8/VeRX6DgOJcvxbSqNxl2ey9DshXhPQ9Zizt59ak+lZul6pZ6tB51ncR3MJPDxtuHQfrWiDgV9jCcZxUk079jUdRRRWoBRRRQAUUUUAFFFFABRRRQAUUUUAFFFFABRRRQAUUUUAFFFFABRRRQAUUUUAFFFFABRRRQAUUUUAFFFFABRRRQAUUUUAFFFFABRRRQAUUUUAFFFFABRRRQAUUUUAFFFFABRRRQAUUUUAFFFFABRRRQAUUUUAQzYBz3xXm3xZ+EGlfFDT8zL9n1SBMQXirkr1wCP4hknjtmvS3HzZzjimnjvXNiKFPE03Sq7M2oV6mGqxrUpWaPzl8b+BtW+H2sHT9XhwwPE4ORMuThwe47fhjtXPnG4gNuAPFfol448D6R490qXTtVtlmiIyj/xxN/eU/wn+dfGfxW+C2rfDO6kmCvd6Sxyl5GNvBzw47Nx/I1+WZtkVXBv2mH+A/cMh4ppZilQxL5Z/wDpR5zRSbg3Tp/Olr5J26bH3uvVW8goooqQCiiigAooooAKKKKACiiigAooooAKKKKACiiigAooooAKKKKACiiigAooooAKKKKYBRRRSACMDLHarcZ966Hw18QfEng+5WTSNYmtyh+4CGjP1Rgwz77c+9c9RXRSr1aD5qU7Mwq4ajiIOFaPMn0PfPD/AO134gs2VdY0u11Bc/NJA7RN+fzDPttFep+F/wBqbwfrLKl5NNpExOMXQyufUMuRj64PHSvjCivoMLxDjqDtKXP5Hx2K4Qy3EX9nHkkfpBo3ifSPEUfmaZqlrfrnrE4b+VarA9N2a/M2KWWBxLHJJCV6SRnBB+tdbovxe8aeHQpsfEV2FU8ecyXC/Ta/FfR0eK4/8voWPl8TwLWiv9nrxl5Pc/QWP7hwO9SKT3r400X9rfxjY7VvbWw1GMH5n2GNz/3ycD8u9dpYftlWbFTf+HbiLsTDMH/RkB/Wvbo8QZfW157HzFfhbNaF17K/mtvkfSxcg/KKTLHt+teKaZ+1Z4Iv1BuzeWDk4xNBu49flJ9/yroLT4+eALsZXxDAvOMSxSJ/6EK9OGY4SppGojx55RmFP46Evknb7z00FgORzSgt2FcXY/FzwXcIfK8TaVjP8V0qn8jWgnxG8MS8J4i01vYXcddHt6T2mcbw1WOkoNPzVjpRk9RR+FYP/CaaFINw1mx29OLhDTJPHnh2L72uaeo9TcoP61oq1O3xEexqfyG7IVDddpx0xmm7l/vD8q5O7+KnhC0b974q0pOM7Wu4935day7r47+BLQEv4ns29o8v+gBrOeKoU9ZTsawwmJqfBSk/RHoSH5eOaercc147fftSeBbVSYr6e+IHSK1lX8MsgH61yt/+2NosZYWeiX0p7ea6oCfqA3+e1efUzjAU/iqpHfRyTMqztToP57n0NNhnHGeOtPQhV618k6v+2Drdyp/szRrOz4xunmMw+uQoH4VxWr/tG+PdUBQ6strEwwUt4UTn2IGf1rya3E2Cp/ApS80tH+J7tDg3NKvxxUPVn3NcXkNpGzSyLEgGSXOAPxrhde+Ofgzw8j/aNetGkTrHbFp2+mFHFfDWreINW1pzJqWoX1+T/DO7Nj8yeKzPqfoPSvFrcWuWlCD+e59LhuBOWzxFdfLY+p9f/a+02ESf2Ro91eN0SW6ljhX8hzj6815V4l/aU8a+IvMRLyHToXGNlhB84Hu7c59xxXltFfPYnO8fiNHKy7H12D4YyzCNNQ55d+5YvtRvNUuDPfXM91OR/rLmVpGx6ZPTvxVeiivDlOdR80ndn00acKa5YKyXQKKKKzNAooooAKKKKACiiigAooooAKKKKACiiigAooooAKKKKACiiigAooooAKKKKACiiigAooooAKKKKACiiigAooooAKKKKACiiigAooooAKKKKACiiigAooooAKKKKACiiigAooooAKKKKACiiigAooooAKKKKACiiigAru/hD8LLz4n+JYrdC9vptsRJd3I6bf7v+8e31NZfw9+H2o/EjxHFpVhlIyN11cHlIIh1Zh79AP4se1fdXgjwXpngbw1b6XpaLHFGdzPj5pWwAXPucD6AAdq+tyTJnjaqr1v4UfzPgeJeIFl0fq+Hl+9kvuXf5mx4b0Sy8OaRbadp8CW9lbrsjjToB/nJPuTWtgCo7c5Trn3qQ9K/W4xUEoo/CnJzfMxaKKKsAooooAKKKKACiiigAooooAKKKKACiiigAooooAKKKKACiiigAooooAKKKKACiiigAooooAKKKKACiiigAooooAKKKKACiiigAooooAKKKKACiiigBhpmwDk081x/xA+Jvhn4a2AvPEGsWumoRmNZmy7/AO4g+ZjTipSdojim3aJ1o+Y5rmPHHxA8O/D3S21HxDq1tpVnjAad9rOfRAOWPsvNfH3xV/b+u7lZrHwFpJtk5A1PUQDJj+8kJ4X2LZ/3a+TvFHjHWvGuryahrWp3OrXkg+ae6k3sBknaBwqjk/KoA56cmvSo4GctZns0MsqVLSqbH1X8YP2+Lq+FxpvgKyNhCPlfV9QjBkI6ApGfufWTn06V8la5rmo+I9Sm1DVry4v9QmO6W4uSWZj7E84+v8sVRJxSV7lKjSoK0dz6PD4ajQj7vUKKKK6TdKysFFFFAz0P9n7wT/wsH4xeGdHaLzLaS7Sa6B7wxnew/FQ6/wDA6/WuLmIdOvbv7/j1r4X/AOCd/gjz9a8S+K5owRAkenWzH+8x8yX/AMdWP86+6kxtGOBnAFfNY+fPVt2Pkczq89dR7Eqjin0yM5B+tPry1seRe4UUUUwCiiigAooooAKKKKACiiigAooooAKKKKACiiigAooooAKKKKACiiigAooooAKKKKACiiigAooooAKKKKACiiigAooooAae/wCFfnT/AMFDv+S3aV/2AYP/AEouK/RY9/wr86f+Ch3/ACW7Sv8AsAwf+lFxQNH6MUUUUCCvNf2k/wDk3n4n/wDYrap/6SSV6VXmv7Sf/JvPxP8A+xW1T/0kkoA9Hh/1Yp9Mh/1Yp9ABRRRQAUUUUAFFFFABRRRQAUUUUAFFFFABRRRQAUUUUAFFFFABRRRQAUUUUAFFFFABRRRQAUUUUAFFFFABRRRQBHIMsK81+O+hHVfBr3CD97YyrcKf9nOH/Q/pXpbHBqhqtpFqNhcWs3+rnjaJv90gg/zrysxwyxmGqUH9pWJlG8WfFYGMkdMkD6A4H6CirerabJo+qXdlL/rLeVoT9F+Vf0AqpX801Iezm4djyLW0CiiisiQooooAKKKKACiiigAooooAs2Gp3ulXAnsbmS2lH8cMmxvzr0Pw98e9d0val8keowA4O5DFJ/310NeZ0V62EzPFYF3ozsawnNOyPpbw/wDHPw5rO1LiV9NmZsbbpRt/BhXoVjf2+oQiW3lSaM9HjbcDXxPVvTdXv9IuBLYXk9nKOd0MjJ+Z6V9rguNatO0cXFNeW/zN44iSdpn2spz70bq+a9B+PfiDTCqX/k6pFnk7RE4/4EOD9a9E0b48+HdUKR3bTabKeMzphf8AvrvX3GD4ky3F2UajT7Pdep0wr05uyPUkOad0rK0bWbLV4DLZ3UN1HnG+F9w6dD71qAg5xzX1EKkKiUoO6Ztp0HUUlGa1AWiiigAooooAKKKKACiiigAooooAKKKKACiiigAooooAKKKKACiiigAooooAKKKKACiiigAooooAKKKKACiiigAooooAKKKKACiiigAooooAKKKKACiiigAooooAKKKKACiiigAooooAKTFLRQBG+e1Zuq6Zb6xayW11Ek0Mi7HR+Qy1elA3A5xxQMVNk01ISbjLmhKzR8h/GT9mm48OmfV/CsMl5Yj55bFR+9hGeTGP+Wg6fL25PevAyMMR6HGAcgew/wA9c1+mr8sQQMY79DXhnxj/AGdrHxik2q6IUsNZUF2QDMVwfR/Q+hr8/wA34e9q3Wwm/U/UMg4ulRccPj3eOyZ8e0Vd1nRL7w9qM2n6hbyWt3CdrxSnLD8f4h71Sr86nCVOTjLdH7BTqwrRVSGz2CiiiszQKKKKACiiigAooooAKKKKACiiigAooooAKKKKACiiigAooooAKKKKACiiigAooooAKKKKACiiigAooooEFFFFAwooop3Ygooop8z7i5Y9goooo5n3Fyx7BRRRRd9x2S6BRRRSGFFFFAwooopAFFFFABRRRQAUUUUAFFFFABRRRQAUUUUAFFFFABRRRQAUUUUAFFFFABRRRQAUUUUAFFFFABRRRQAUUUUAFFFFABRRRQAUUUUAFFFFABRRRQAUUUUAFFFFABRRRQAUUUUAFFFFABRRRQAUUUUAFFFFABRRRQAUUUUAFFFFABRRRQAmBuz36V0XgTwHq3xD16PS9KiUyNgvO33YVzyzfh096k8A+AdU+ImtppmmRqS2DNM33YU/vN+uPevuH4c/DrSvhvoMdhpyAzP/AK+6b78r4AJP5D8q+qyXJZ4+oqtb4FsfFZ/xDTymPsqT5q8lp/dRJ8NPhzpnw48Prp+nKWfOZZ2+9K+ACx/IfkK7JMquDyfWobaQOjEEnBxyKnJ5/Cv1ynTjRgoQ2R+DVa08RN1akryerfccKWkXpS1qZBRRRQAUUUUAFFFFABRRRQAUUUUAFFFFABRRRQAUUUUAFFFFABRRRQAUUUUAFFFFABRRRQAUUUUAFFFFABRRRQAUUUUAFFFFABRRRQAUUUUAMbrSDj2rH8TeKNH8KWJvdb1K00uzHWa8lWNfpk9T7V84fEb9vTwZ4ZWe38N21x4lvFJVXAMNrn3cgkjocquOevWtIU5VNIm9KhVru0I3PqKRgpHzbfpyT7Yryn4mftKeA/hWJl1XWo5b9Tj+z7FvPnz7gfd/4FxXwP8AEr9qr4ifExZoJ9WbR9OfgWelSNCjD0Zs7nHtwPavHy7OSzjDnlumM/Tt+PNepRy+T1me3RyqV/32h9Q/FD9vDxZ4nM1p4TtY/DVnnAupcTXbjpwG+ROMcrznNfNWs67qHiTUJb/VL241C8lOXnupDJIe/JPPeqVFexToUqOkdz26eGo0FaAUUUV0bnTa2gUUUUCCiiigAoLbFJA3cEkfTkfoGorr/hF4LPxB+JXh3w+U3Q317Ek5/wCmQO5//HVas5u3vdkKc7RcuyP0g/ZJ8EDwN8DtCgeMR3d8p1G4A7tKAV/8hiMfhXsw71BYxLBbJEowsQCD8BirNfGzlzycu5+fTn7STn3FoooqSAooooAKKKKACiiigAooooAKKKKACiiigAooooAKKKKACiiigAooooAKKKKACiiigAooooAKKKKACiiigAooooAKKKKACiiigBp7/hX50/8ABQ7/AJLdpX/YBg/9KLiv0WPf8K/On/god/yW7Sv+wDB/6UXFA0foxRRRQIK81/aT/wCTefif/wBitqn/AKSSV6VXmv7Sf/JvPxP/AOxW1T/0kkoA9Hh/1Yp9Mh/1Yp9ABRRRQAUUUUAFFFFABRRRQAUUUUAFFFFABRRRQAUUUUAFFFFABRRRQAUUUUAFFFFABRRRQAUUUUAFFFFABRRRQA01C6eZwPQj8/8A9VTN1pu0VDSaafUD5q+PmgNpnjBL2Jf3d7AWVv8ApoBhv0C15mX8wBg24EDB/CvpX49eGzrfg57pB+/sWEqn/Z/j/SvmknLFux5H0xxX8/8AE+Flgswc18M9jzsRG8rhRRRXyVraHO1Z2CiiigkKKKKACiiigAooooAKKKKACiiigAoooo2Amt7u4s5BJbSyQyqcho5fL/X+ldpoPxn8T6GFVrk30YOSLxc8egeuFor0MLj8VhJc1GdjSEpw1R71o/7RNjcbV1PTJbUk4aWKQOPy64rvtD+IGgeISBZ6nbvITgRM5Rx/wE9frXyPR94gcsBztXrn1r6/B8YY2i7V1zI6I4mdz7cQhhkEN71MOB0r470nx1r+gMv2HVLmJQeFkIZfpsb5fx613Wk/tE6xZFRqFja3idzG7RMffOCPwx+NfYYTjHBVnasuVm8a8HvufRPU5xS/w15hovx58OaltFzJLpzk4JnAK5/3gT/T6V3el67p2tJ5ljfw3KngGJ9w/wD119XhcwwmM96jUv5HRdNXRrL0p1Mj7896dXpxd1sAtFJmlqwCiiigAooooAKKKKACiiigAooooAKKKKACiiigAooooAKKKKACiiigAooooAKKKKACiiigAooooAKKKKACiiigAooooAKKKKACiiigAooooAKKKKACiiigAooooAKKKKACmt1p1FAHn/xN+Fei/EqzEOpRbLiNcQXcY/ewnnlfX3FfGnxL+Eus/C69MeoRm6snOIb+34R89Mr/AAn1FfoFNgEndt+X0rM1jSrLXLKSyv4Y7y0mXa8Uq5Vx7+n1r53M8loZhFyS5ZrZn1WS8RYjKaii/fp9Y/qfm2eOD1Xgn1or3j4t/s0Xvhrz9U8LiW/05fmayxma3Gedn/PUe3Yc14Q6lHZW4cH5gDkA+g/z1zX5PjcDWwNTlxS5n0fc/csuzTCZrBTws7d12Eooorz3fqrHr6fZd0FFFFIAooooAKKKKACiiigAooooAKKKKACiiigAooooAKKKKACiiigAooooAKKKKACiiigAooooAKKKKACiiigAooooAKKKKACiiigAooooAKKKKACiiigAooooAKKKKACiiigAooooAKKKKACiiigAooooAKKKKACiiigAooooAKKKKACiiigAooooAKKKKACiiigAooooAKKKKACiiigAooooAKKKKACiiigAooooAKKKKACiiigAooooAKKKKACiiigAooooAKKKKACiiigAoopCyqMs33edtMBa6/4bfDPVfiXrSWljGUtYyDcXbcpEp6/j6L/F+FbXwh+CeqfEzURcSl7HRYn/AH9wFzngHag/iYjGfQEHvX2j4Y8L6d4O0mDTdItUs7KLgRpzk46knqTX1+TZFUxslWr+7BbLufn/ABBxNTwF6GFfNUtr2j/wSp8PPAOl/DzQ007TIzgHMlw5y8zYALt78AewAFdYrZyAdxFJHnafXNP6iv1WnThSgoU1ZLZH4hUq1K03UqycpPVt9RwpaKK2MwooooAKKKKACiiigAooooAKKKKACiiigAooooAKKKKACiiigAooooAKKKKACiiigAooooAKKKKACiiigAooooAKKKKACikzRQAhOaa2KZKQrdT+HP6V5d8Qf2ivAXw4aVNZ8RWq3MZ/49LOVp5s+hVM7en8WB704xlN2iaRhKbtE9TU88Cobi6SBWZ3CIoyxY4A/Gvh74g/8FCrmZpLfwfoCW4JIS/1SUPn3ESEL6HLORXzd4++N/jj4jmVde8SXd1Axx9kVmitx9EQbO/Xn616FPA1JayPTo5bWnrI/Qn4i/tc/Dr4e+ZHLq/9rX8fH2TSh5zg88FjhB06Fs+1fL/xE/b58XeIWlt/C1pB4btTwJ5dtxcH3yQVXjHGDjGc88fLhBAUHPTjNJXq08BCKTZ7dHLqNN3lG7NjxP4t1nxlqEl9rmsXOp3D9ZbqYyHrnA5+Ucn5Rgcnjmsbnj07fSlor0FFRVkemoqPuxVkFFFFUMKKKKBBRRRQAUUUUAFFFFACr0r63/4J8eBDqfjHX/FUsY2afbLZ27YziWU5Lf8AAVUj/tpXyOxYRuVG7aDkfqP0DV+o37IXgNfAfwP0NJYxHfajnUbj3aQDYf8Av2sdedjp8lBruzysxrclBx7s9sgIK8DAB6Yxj0qamR9D9afXzJ8gwooopCCiiigAooooAKKKKACiiigAooooAKKKKACiiigAooooAKKKKACiiigAooooAKKKKACiiigAooooAKKKKACiiigAooooAKKKKAGnv+FfnT/wUO/5LdpX/YBg/wDSi4r9Fj3/AAr86f8Agod/yW7Sv+wDB/6UXFA0foxRRRQIK81/aT/5N5+J/wD2K2qf+kklelV5r+0n/wAm8/E//sVtU/8ASSSgD0eH/Vin0yH/AFYp9ABRRRQAUUUUAFFFFABRRRQAUUUUAFFFFABRRRQAUUUUAFFFFABRRRQAUUUUAFFFFABRRRQAUUUUAFFFFABRRRQAUUUUAZ+rWkd9Z3NrL/q5omjYf7JGD/OvjfWtKk0PVbrT5fv20jQn6KcL+gFfaUmCRntyPrXzp+0B4c/s3xPbapENsN6gWT/fGc/pivzjjHCKrhViY7w0OevDnjfseVUUAlhn8qK/FtVueYgooooAKKKKACiiigAooooAKKKKACiiigAooooAKKKKACiiigAooooAKfDM8Dq8TGOUdHU7SPxplFaQc4vmg9hnXaR8VvFGg7Vt9RlmUHJimKzKfx6jp0/xrttI/aMu4wBqulRzpnl7XK4/4C3evG6K9rC59mOG/h1WvKW3yNVVnFWR9O6P8b/C+rECW9OnydhdRsox9eldtp2r2WqQ+ZbXSXURPDxsGH5iviyprS7nsZxLbzGGQdGWTaa+twvG2JilHEwUvNbP0N1iWl759s7gvfFO4IzXynpPxg8VaKoEeoC6izkpeIHX/vrqOnSu30j9pF+F1PSy4zy9kxyP+Anmvq8Lxbl2I0qNwfnsbqvTaue6de2adzXnulfGrwtqwAe+Fk7HG28jKZ/HpXaabqtlqcW+0uYrmPs8Thl/MV9Ph8fhMVrRqqXpsbpqSujQTpTqYmCD7Gn16SAKKSlpgFFFFABRRRQAUUUUAFFFFABRRRQAUUUUAFFFFABRRRQAUUUUAFFFFABRRRQAUUUUAFFFFABRRRQAUUUUAFFFFABRRRQAUUUUAFFFFABRRRQAUUUUAJijFLRQBXnI44BOOMnivFfi5+zvpvjgPqOlhdN1oDO+MHZKfRu4+q8+vFe2uATz6UmMCuTE4Wniqbp1dmdeDxlfBVlVoTs0fm54o8K6v4K1SXTtVsnsrmPnDEFXGT8ykcFTg8j0PfNZLHdg+1foh458B6N48019P1e2WeJl+RsfPG395T618h/Fb4Aa38PWmvbUT6lowPFxGN8kS/8ATRfQetflubZBVwfv4f4D9pyXiihmFqeKfJU7/wAzPKqKQMrqCp3Ljhs5B9x6fSlr5N26bH3+4UUUVIBRRRQAUUUUAFFFFABRRRQAUUUUAFFFFABRRRQAUUUUAFFFFABRRRQAUUUUAFFFFABRRRQAUUUUAFFFFABRRRQAUUUUAFFFFABRRRQAUUUUAFFFFABRRRQAUUUUAFFFFABRRRQAUUUUAFFFFABRRRQAUUUUAFFFFABRRRQAUUUUAFFFFABRRRQAUUUUAFFFFABRRRQAUUUUAFFFFABRRRQAUUUUAFFFFABRRRQAUUUUAFFFFABRRRQAUUUUAFFFFABRRRQAUUVPY2Fzqt5DaWsUlxcTNtihjGSzfT+Lt9OtXCPtJKC+J7ETqKEXNvkit2V8lckA/LydvUivdPgt+zvP4sMes+IUe10gsGitD/rLjgEZP8Kfz5Fd78Hf2a7fQTDrHiqJLq/Ub4bJjvihOPvMf4m/+tXv4UBECttHpiv0XJ+HHdV8b8XQ/JuIeLFJSwuXu3effyDRtNtdJ0+K0tIY7a2hARIol2qg9AO1aHUVHHwv41Jniv0FJRVkflLbk7y3ClooqhBRRRQAUUUUAFFFFABRRRQAUUUUAFFFFABRRRQAUUUUAFFFFABRRRQAUUUUAFFFFABRRRQAUUUUAFFFFABRSZooAQ0wkCklZRgEAk9M15547+Ofgn4brJ/bviGytZx/y6qxeY/SNQW/HGOOvFVGMpu0SowlN2iehgg9qjlZA2W59MDkfjXxn49/4KHWNsJYfCPh2W8lB2rdao+2LPqI1O706la+cvHn7TvxG+IQmjv/ABLPY2jnH2XS/wDRoyP7hK/M456Et/vdh208FVnuj0qOW1qvxH6M+Ovjp4F+HIk/t7xDZWtwvH2VJDJMf+2agt69q+cfH/8AwUPsrfzIPCGgPcsDtF5qj7YyfaNSGx06kfT1+IHkaVi7li7ctux1/p+PNJXpU8BSp/FuevSyqlB+9uem/ED9o74h/EYypq2v3FtZtwLTT2FrGw67Txl156HJ968zYknJK5PUIu0D8KSivQjGMVaOx68KUaKXLsFFFFbLYu99QooopgFFFFABRRRQAUUUUAFFFFABRRRQAUUUUAdf8IfA7/Ef4k6B4d2bre+ukSc/9Mgdz/8AjitX6+2dutraxQKMLEqxj8ABXwf/AME9vAP2/wAR+IfFsyYWyhFhaP6SP80jD/dUJ/38r70jOUU4xnoPSvmcfPnq27HyeZ1eeso9kTJ0p1RRHJP1qQ8V5cdjxU7i0UUVQwooooAKKKKACiiigAooooAKKKKACiiigAooooAKKKKACiiigAooooAKKKKACiiigAooooAKKKKACiiigAooooAKKKKACiiigBp7/hX50/8ABQ7/AJLdpX/YBg/9KLiv0WPf8K/On/god/yW7Sv+wDB/6UXFA0foxRRRQIK81/aT/wCTefif/wBitqn/AKSSV6VXmv7Sf/JvPxP/AOxW1T/0kkoA9Hh/1Yp9Mh/1Yp9ABRRRQAUUUUAFFFFABRRRQAUUUUAFFFFABRRRQAUUUUAFFFFABRRRQAUUUUAFFFFABRRRQAUUUUAFFFFABRRRQAUUUUAQuu4/hXCfGPw7/wAJF4Hulj/19oftCH/d6/pXdyHB/CoJEWUFGA2MpB+v/wCrNeZjMPDF0alJ7yTQ2rxZ8Tkgn5funkfz/nmkrc8a+Hz4Y8U6lp3/ACyjmLRf9c25X9DWHX814ijPDVZUZ7xdn8jxWrOwUUUVzEhRRRQAUUUUAFFFFABRRRQAUUUUAFFFFABRRRQAUUUUAFFFFABRRRQAUUUUAFFFFABRRRQAVLbXc9lOJbeaWGQdGjk2moqKtSnFqVN7DOx0n4ueKdEx5epSXCZyY7lVfP49cV2uk/tH3C7V1DSRPk8vbsVx/wABK8/XNeM0V72Gz3MsM7wrNrtLZeS8jRVZpWR9OaR8bfDOp4Et8+nuT0uIiv65IrttN1ix1WLzLO8ivF6b4nDD6cV8W1Jb3M1tKGgllhcchoztP519VheNcRDTFUk13jubrEtLU+216n5e/NO2g18k6V8VfE+jkeRq086A/wCrudsw/PqPpXZ6X+0Vfx7RqGmwXK/xG2kaE/8Aj3BNfU4Xi/LqztUbh67/ADOhV4Nan0F36U8dK8x0b45+GdQwJ5J7FmPS5QBR0/iHau20rxLpeur/AKDfWt56CJw1fTYbMMJiVejV5rm6aaujZXpTqjjIx1zz+VSV6idwCiiiqAKKKKACiiigAooooAKKKKACiiigAooooAKKKKACiiigAooooAKKKKACiiigAooooAKKKKACiiigAooooAKKKKACiiigAooooAKKKKAImPz49qr3FutwjoyhlZdpXHDdeD7VZfrSDFTJRkrSDVNOJ85fFn9l611xZdS8MbbLUT8z2kZ8uKQ552v/AAtz+NfL2s6Lf+H9RmsdRtpLS6jOGjkTa31x/nPWv0qkxuP0rjPiF8NNB+I2nC11i3V5AuIbhOJIzzyPX6V8bmvD1LEp1MP7su3c+/yXiurgWqOKvOHdbr08j8+6K9D+J3wX1v4cXDTPuv8AS92EuIR29JR/Cff6V563J6jHopyo+h7j3r8yxOFr4SfJVjy+R+0YLGYbHUvaUZKS7oSiiiuZ6HWgooopDCiiigAooooAKKKKACiiigAooooAKKKKACiiigAooooAKKKKACiiigAooooAKKKKACiiigAooooAKKKKACiiigAooooAKKKKACiiigAooooAKKKKACiiigAooooAKKKKACiiigAooooAKKKKACiiigAooooAKKKKACiiigAooooAKKKKACiiigAooooAKKKKACiiigAooooAKKKKACiiigAooooAKKKKACiiigAooooAKKKKACiiigAopj8HgHPfb1Ir2n4R/s66n41eDUdZD6XogOQDzLcLgcL/AHR6mu3DYKvjKihQ2e55ePzDDZdSdbEy5bbLuef+BPh5rfxB1ZbbSLYlEP767dtscIPdj6+g719j/CT4MaN8NrUSQoLvUyMS386bZG9tv8I68fj3rtfDHhzTPC2kQ6fpVpHZWkf3YohxnHXPf61sKue9fquVZHQwC5vt9T8OzriTE5vLlXu0+i8hYlwDg5BPFSYpF6UueK+pPkb31FooooAKKKKACiiigAooooAKKKKACiiigAooooAKKKKACiiigAooooAKKKKACiiigAooooAKKKKACikzS0ANNMJApHx0J+mDg15r48/aA8B/DlZF1jxDapcqcG1t5fOuM/7i804xlN2iXGEpu0T0kNk8CmyuqMNx4PHA5z9a+LPH/wDwUNhj32/g/wAPPNIDhbvVmKof+2akH06t+FfOfjr9pj4i/EEyxalr97b2z8Gz00i2iYf3WKDc49jn616FPBVZ7no0ctrT1kfo347+PfgP4dbxr3iOytrlePsqyGSY/wDAFBb17Yr528ff8FDbGDzLfwh4ekuXzhbzVH2w59o1O706letfD7sZHLE/M3LAY4P9Px5ptejDAUqfxbnr0srpQ1lueq+Pf2nPiN8QjLHqHiOewtW4Ftpf+jRsP7pK/M456Et9ew8sd2lcu5YuTlt2Ovt6fjzTaK7owjFWjsevGhGkl7MKKKK3Wxer3CiiimAUUUUAFFFFABRRRQAUUUUAFFFFABRRRQAUUUUAFFFFABS8AFurD+XX9cBfxpK9H/Z4+H3/AAsv4weHdHmj32Pn/aboHvDH87D8SqL/AMDrKo7QcuxnUnyxcuyP0T/Zc+Hh+G/wY0PTpoxHf3CfbrwDtLKA23/gKbE/4DXrYHWo7YgxDByvr6+9TE9a+OnLnk5PqfATnzycu4tFFFSSFFFFABRRRQAUUUUAFFFFABRRRQAUUUUAFFFFABRRRQAUUUUAFFFFABRRRQAUUUUAFFFFABRRRQAUUUUAFFFFABRRRQAUUUUAFFFFADT3/Cvzp/4KHf8AJbtK/wCwDB/6UXFfose/4V+dP/BQ7/kt2lf9gGD/ANKLigaP0YooooEFea/tJ/8AJvPxP/7FbVP/AEkkr0qvNf2k/wDk3n4n/wDYrap/6SSUAejw/wCrFPpkP+rFPoAKKKKACiiigAooooAKKKKACiiigAooooAKKKKACiiigAooooAKKKKACiiigAooooAKKKKACiiigAooooAKKKKACiiigApPelooA8I/aL8OMrWGswDAx9ll/Ekp+pNeHrlhk9zz9Rwf1Br7E8d6CniXw1qGnEDfLCdh9GHK/rXx/NC1tK8L/ejYofqDz+ua/DuL8DLDYtV6e0tWefiIWkpDKKKK+B93psczd2FFFFIkKKKKACiiigAooooAKKKKACiiigAooooAKKKKACiiigAooooAKKKKACiiigAooooAKKKKACiiigAooooAKKKKAClV2jcOrGMjo6nafzpKK0hPlfu7jOj0r4i+JdDA+zaxcqB0EjC4XHptbj+tdrpP7RWsWZX7fZW16vQmMtAx9+hH4Y/GvJ6K9fD51j8I7U6trdL3/DoaqrOKsj6L0r9oLw/e4+1JcaeTxveLzUB+qZP5gfSu40rxpoutMq2WqWt07DIRJxu/756/nXx5RtyR1YDnavX619VheMsVTt7ePN52tf5dDZYmysz7dV9w+U7hUi59K+O9K8ba9pG37Fq14iqeIHb5PyrtNK/aA16yI+129rfr0Iz5L/8AfXSvqMLxjgqztVXK+5usRC2p9HkZxkU4jivItJ/aD0W42/b7S6syTjJAkjH/AALrXaaR8QvD+suBa6tas7cBGlKN/wB8t1+tfT4bNcFi3alVv5G6mpK6OrTpS1HE4YZDBgeQRUte0mmtBhRRRVAFFFFABRRRQAUUUUAFFFFABRRRQAUUUUAFFFFABRRRQAUUUUAFFFFABRRRQAUUUUAFFFFABRRRQAUUUUAFFFFABSYpaKAM+/t47tZIJY0kikXa6yDcGHPBHpXzp8VP2XLe+M2o+Ex9kuT87WCv5cL+pRv4CfTvivpWTHmD1xUaIA3X8K4cXg6GNpuFVHoYLMsTl1VVMM7dz81tY0a+0HUJbLUbWSzuoz80Ui7SPw/z61Sr9CPH3w00L4h2D2mrWkcmFxHcY/eRHnlW/h/rXyN8UPgLrvw/ka7i83U9GVvkuoU3SR/76fwAD+L3r8szHh+tg71MP8B+0ZNxTh8wkqeJlyT7fzM8wooJUuxU7ueW3bgT7GivltFtsfd35ne1vIKKKKQBRRRQAUUUUAFFFFABRRRQAUUUUAFFFFABRRRQAUUUUAFFFFABRRRQAUUUUAFFFFABRRRQAUUUUAFFFFABRRRQAUUUUAFFFFABRRRQAUUUUAFFFFABRRRQAUUUUAFFFFABRRRQAUUUUAFFFFABRRRQAUUUUAFFFFABRRRQAUUUUAFFFFABRRRQAUUUUAFFFFABRRRQAUUUUAFFFFABRRRQAUUUUAFFFFABRRRQAUUUFSysBtUEfMx+9gdqZLCr2i6FqHiPUYrDS7SW9vZSFWODlwPX/ZHqa7f4Y/BXXPiXcJcxo2naSh/eXki+YWH91U/iOPyzX2H4A+GegfDzT0ttItkSUjEtwW3SykdcmvqcqyGtjWq1b4Oh8RnXFGHy1So0lz1O/Znl/wAJ/wBmKw8MmDU/ETR3upqd4t05hgPHQ9z7177bxrDEqRqAoHGOlPQlhkdD2x0pzDjk4r9TwmDo4OHLS2PxTHY7E5jUdTETu2PU8U+oogMHBzzUtdq2ODToFFFFMAooooAKKKKACiiigAooooAKKKKACiiigAooooAKKKKACiiigAooooAKKKKACikzRQAhphIFNlx07npjg/nXnHxA+PvgT4aq6614gtYrpetpby+dcH/gC5anGMpu0SowlN2iekDDHgUyaRExnJ+navirx/8A8FDY0Mlt4O8OvLIDhbzVnKp/37Ug+nVvwr5t8f8A7RXxD+IrSx6x4ku47V+DaWDeRAR12sqD5xz3yffpXoU8DVqfEelRy2tV+I/Rjx7+0V8P/hwzprPiG0F2v/Lnau08+eeCiA49PmwPevnXx7/wUOVDJb+D/DhZ84W61htqn6RoRn67zXxU3Bzzk8kYIAPsD0HtSV6dPAUqfxbntUsqpQfvHpnjr9o34h/EUyx6r4ivYrRvl+yacyWsZH907R8689Dk+9eZlixJJ5J5AXbg/Siiu5QjFWjserGlGkvd2CiiitVsVe+oUUUUwCiiigAooooAKKKKACiiigAooooAKKKKACiiigAooooAKKKKACiiigAooooGKq7toPy/OCG+nUV9y/8ABPT4dfZNH1zxpcReWb1hYWZ/uxL87t+LFR/wGvh+wsJ9Tvra0to/OnnlSCOL++7nCr/wI4Ffr38J/BcHw4+HegeHLfBFlbKsrD+OU/NK/wDwJyzf8CrycwnyxUV1PCzSt7Klyd2dhCAqYxg5JI9zyf51PUSd/rUtfPM+WCiiikAUUUUAFFFFABRRRQAUUUUAFFFFABRRRQAUUUUAFFFFABRRRQAUUUUAFFFFABRRRQAUUUUAFFFFABRRRQAUUUUAFFFFABRRRQAUUUUANPf8K/On/god/wAlu0r/ALAMH/pRcV+ix7/hX50/8FDv+S3aV/2AYP8A0ouKBo/RiiiigQV5r+0n/wAm8/E//sVtU/8ASSSvSq81/aT/AOTefif/ANitqn/pJJQB6PD/AKsU+mQ/6sU+gAooooAKKKKACiiigAooooAKKKKACiiigAooooAKKKKACiiigAooooAKKKKACiiigAooooAKKKKACiiigAooooAKKKKACiiigCCb8Mn7ufXtXzB8avC/9jeNZbiKPEOoHzopR2k6OP0z+NfUZrzf43+F/wC3/CT3MKbruxPmqf8AZ/j/AEr5PiXALMMvnBbrX7jGtDnjfsfMgYMqlRhex9feil/gU7duRn/D9MUlfz3dvc8oKKKKACiiigAooooAKKKKACiiigAooooAKKKKACiiigAooooAKKKKACiiigAooooAKKKKACiiigAooooAKKKKACiiigAooooAKKKKACiiigAooooAKG5ADHavr70UU02thmxpPivWNEx9g1Wa3IOQFY7T9R0rs9K+PniOyx9rjjvYxwS0QVj+IrzSivSw+Z43Cfwqskuy2NVOaVke/aR+0NpM5H9oWdxZOT95QHTHrxz612+j/Erw3rRC22q27SMceW7FG/I18lUH0HWvqsJxjjKNlVXOvPc2WImlY+3IZVcZQqynuDmpQ2a+MtN8Uatorg2V9NZqOflZtpP06V2Wj/HnxLp7L9qMN9ED1aIKx/EV9XheNMHP+PHkN1iIW97c+myQe2aPlrx3Sv2iNLnKf2np1xakn/WqA6D+tdto/wASfD2uELbarbM7HiN2KN+TV9Xhc5wOM/g1L36GqqQkrnXKcCn1BDKsiZUhh2wcj86m6dK9uLTWhWj2FopKM1QxaKKKACiiigAooooAKKKKACiiigAooooAKKKKACiiigAooooAKKKKACiiigAooooAKKKKACiiigCJ+ar3MaTJ5bLvVhgrjjHv7VYY8/hSDB4qJK+j2YldO8T54+Kn7L9l4h8/U/DUsenagfme2x+4lPU/7pORz7V8ua/4e1DwxqcthqdnJZXSfwOcgjplT3HB5+tfpQBhuvauX8beANH8faZJZazapcx9UcfK8Z9VI718jmfD9LFJzo/Efe5LxXXy+1LErnh+R+d9FewfE79m3WvBguNQ0nOs6YPmPG6aIc9V79Ov+FeQMMHbuJK8fMMH8R2r8zxWBr4KpyVdz9lwOPoZlT9phavMuqEooorjkrOx6N09UrBRRRUjCiiigAooooAKKKKACiiigAooooAKKKKACiiigAooooAKKKKACiiigAooooAKKKKACiiigAooooAKKKKACiiigAooooAKKKKACiiigAooooAKKKKACiiigAooooAKKKKACiiigAooooAKKKKACiiigAooooAKKKKACiiigAooooAKKKKACiiigAooooAKKKKACiiigAooooAKKKKACiiigAopCOMs3yrzt967n4cfCDXviXfqLKI2lirfvb5zhUHouOWb2X1GSoxnooYapiJqNKF2zixeKoYKm62InZI42x0661S9itrO3e6uJTsSKMbyx/3f619M/Cf9l1IDBqnisLOykNFp6H5EOAcv6/7tesfDH4QaD8NbIJYxLc33SW9lUCRuB2HAHsP1OSfQFxjj8K/Scq4ehhmq2KfNLoux+N53xbVx16ODXLDv3IdNtYbO2WGCFIYo/lVI+FUY7Dt9KvYqOIHByc81IDX3C0Wisfnrbbu3cWiiiqAKKKKACiiigAooooAKKKKACiiigAooooAKKKKACiiigAooooAKKKKACiiigBhprYFKxwQK5fxt8QPDngSyNz4g1mw0m3xkG8mVS3+6p5b6LzQlKTtEqKcnaJ0oZc8D9aVnCjB79q+SfiB/wUB8NaB5kHhbS7nX7ocLc3ANtbZ9hhpG9cbVHP3vT5q8f/tc/Erx/wCdC+tDRbF+DBpA+ztj0LAmTv64rup4KtJXkelRy6vV3Wh+h/jz4z+CvhvEX8Q+ILXT3A4gZi8zdeiKC2ODzjHvXzZ8QP8AgobY2vm2/g/w9JeuDtW71N9sR9xGp3fmVr4fmne6laWV2llY5eR5C7OfViec0yvTp5fSiuaW569LKqcH7+56j49/aZ+IvxEeaPUvEE9vat8ostK/0aPH90lfmcc9CW+vYeXuxdix3b25YNjg/wBPx5pKK74wjBWjsevClGily7BRRRW62LvfUKKKKYBRRRQAUUUUAFFFFABRRRQAUUUUAFFFFABRRRQAUUUUAFFFFABRRRQAUUUUAFFFFABRRRQAUUUjNtGWOxQCQ3v6flk/8BrNrlfMNy5l6Hv/AOxZ8Pf+Ex+MFtqlwgbTvD6fb5SenmfdiH5kv/2yr9NEXBHGMdq+cv2I/ht/wg3wji1O6gEOo69ILx/aJQFgH/AgS/8A20r6MjYFR26jH44r5jGVPa1H5HxWPq+2rPyJU6H606kXpS1xHnBRRRQAUUUUAFFFFABRRRQAUUUUAFFFFABRRRQAUUUUAFFFFABRRRQAUUUUAFFFFABRRRQAUUUUAFFFFABRRRQAUUUUAFFFFABRRRQAUUUUANPf8K/On/god/yW7Sv+wDB/6UXFfose/wCFfnT/AMFDv+S3aV/2AYP/AEouKBo/RiiiigQV5r+0n/ybz8T/APsVtU/9JJK9KrzX9pP/AJN5+J//AGK2qf8ApJJQB6PD/qxT6ZD/AKsU+gAooooAKKKKACiiigAooooAKKKKACiiigAooooAKKKKACiiigAooooAKKKKACiiigAooooAKKKKACiiigAooooAKKKKACiiigCNhlvwxVe6jWSNkfBRlIOf1/QmrLHFJ6ZrKUYyTv6Dex8c+NPDx8MeKNQ07/lnHKWi/wCubcp/46RWHXuv7RXhrz7S11uEYkgxBMfWMk4/Un868LIwx/z7V/Ome4KWXZhKK+F7Hk1PiYlFFFfP2toYhRRRQAUUUUAFFFFABRRRQAUUUUAFFFFABRRRQAUUUUAFFFFABRRRQAUUUUAFFFFABRRRQAUUUUAFFFFABRRRQAUUUUAFFFFABRRRQAUUUUAFFFFABRRRQAUUUUAFFFFABQckYC8/3qKKabWwzU0zxVq+iOv2DUri1Yc7UY+WfqOhP/1q7fSfj74j091F5FbahH3AQK5/EcV5pRXrYbNMdg7eyrWXY0U6iVkfQmk/tCaNOVGoW13YknHIV0H49fwrt9H8eaDrrD7HqlvK54CeYVb/AL5PX618iUdSBywHO1ev1r6rC8Y46lb28eZd+5vDETWjPtxSHGV+apV6dK+OdL8ba9opVbPV7uFV58t2+T6YrutG/aH1uyZVvrK3v4xwSrGFvzwR+n419dhOMsFXdqq5X3N414Pfc+jOvQUozXluk/Hrw7qbKl39o05m4LSAFAf95CT+grvNK8Q6ZrKb9PvYLsekThj/APr+tfV4bMMJjPeo1b+R0XTV0bCHIp1RRHIOCTz37VLXqgFFFFMAooooAKKKKACiiigAooooAKKKKACiiigAooooAKKKKACiiigAooooAKKKKACkpaKAK8wVuCoPHfpXivxV/Z00bxw0t5p6rpmqnnzETfHK3Jw47dvm/wAK9tf734UgNcuIw1LFQcKsbpnXhcXXwVRVaM7NH5z+NvAOueANR+yazZyWxkP7uWFt0TY7g+nFc8x3MWxgnk+59a/SXXvDmneJrGSz1K0jvbWQYaOToPevlv4q/ss3ejeZqXhV2vbUfM1i5w8Y77P7w9q/M8y4aqYZOrhXeH8vY/X8n4wo4q1HHLll/N3Pn2in3NtLZ3MsMyNHKjbWjcYdT6MOx9qZXxkly9LeR+jRlGavF3XcKKKKksKKKKACiiigAooooAKKKKACiiigAooooAKKKKACiiigAooooAKKKKACiiigAooooAKKKKACiiigAooooAKKKKACiiigAooooAKKKKACiiigAooooAKKKKACiiigAooooAKKKKACiiigAooooAKKKKACiiigAooooAKKKKACiiigAooooAKKKKACiiigAooooAKKKKACiiigAqS2tLi+uore2iM08hxHGo3sx9FX1966r4e/C/XfiTqHkaXbkWwbbNdynEUY4J/3m5HH0r6/+F/wS0L4aW4lhQXepsPnvJhhh0+VR2Xqce5r6TLclr5hJSl8HU+PzriTC5VF04vmqdux5H8Jf2XzOYtU8WMUGQyaaDncMA/vPTvx7V9PaVpttpVjDa2kKQQRLtSOP7qj0FSRvlSfMyc+lOQAZOc1+rYLLqGAhyUUfiOYZris0qc+Jn6LsTRggHPrUtQQbdhwc81KTXo69Tyh1FFFABRRRQAUUUUAFFFFABRRRQAUUUUAFFFFABRRRQAUUUUAFFFFADW60q9KWoJG2v3X3HOfbFAEhxmivJ/iL+0j4F+GLTJq3iC2kvV4/s+xY3Fxu9CF4X/gW0e9fLnxH/4KCa5ftLbeDtFj0mLot9fstxN9RGDsXjHJLj2rqp4edXY7KOErVtYo+6dY1ay0W1ku7+7isrWNctPNIERB6sTwB718/fEX9uHwB4O8yHSpJ/Fd6nCx6cFMG7n/AJbNgfiu76V8BeM/iV4m+Id4brxHr13q7MdypPc4jjPsnCj6KAPbrXNlixJJLHux6H6V6dPLlBXqHtUcp5dap9B/EH9t/wCIvjTzbfTJYfC1oxIA0yPzLgL6NK+CP95APpXguqatea3fS3l/dXF7dSHLz3UzSux92bk/jVWivTp0qVPWB7FOhRo/AFFFFdF76nRe+oUUUUCCiiigAooooAKKKKACiiigAooooAKKKKACiiigAooooAKKKKACiiigAooooAKKKKACiiigAooooAKKKKACiiigArsPhH4Dm+JnxG0Hw5CMC8uAs0o6xxD5nP8A37WQ/wDAK5BdwI27VZs4b+LgcivtT/gnt8MQRrXje5haNZFGnWG7qF4eVvx+QfhXFiqvsab8zkxNX2FGXmfa2l2UNhp9tbW8Xk28MaxxxD+BQAAPwxVzFRQMHU4556jv71LnivlL31Phb31FooooAKKKKACiiigAooooAKKKKACiiigAooooAKKKKACiiigAooooAKKKKACiiigAooooAKKKKACiiigAooooAKKKKACiiigAooooAKKKKACiiigBp7/hX50/8FDv+S3aV/2AYP8A0ouK/RY9/wAK/On/AIKHf8lu0r/sAwf+lFxQNH6MUUUUCCvNf2k/+Tefif8A9itqn/pJJXpVea/tJ/8AJvPxP/7FbVP/AEkkoA9Hh/1Yp9Mh/wBWKfQAUUUUAFFFFABRRRQAUUUUAFFFFABRRRQAUUUUAFFFFABRRRQAUUUUAFFFFABRRRQAUUUUAFFFFABRRRQAUUUUAFFFFABRRRQAUUUUAZHiPSotb0e8sJlBSaIoc+/SvjvVtOl0jVLuynXbLBIY2H04/livtSQ4Y56YBA9818/ftA+FhZ6ra61F+7trwCOd/wC7KMlD+OcfhX5xxjl8cRhlio7x0OevT5437HkNFLksqlhsOOU/unv+vP40lfi7TW55iCiiikAUUUUAFFFFABRRRQAUUUUAFFFFABRRRQAUUUUAFFFFABRRRQAUUUUAFFFFABRRRQAUUUUAFFFFABRRRQAUUUUAFFFFABRRRQAUUUUAFFFFABRRRQAUUUUAFFFFABRRRQAUUUUAFFFFABRRRQAU+GZ4HV4mMco6Op2kfjTKK0g5xfNB7DOt0f4q+J9C2rDqTyx5yY5ttxn8Oo6V32j/ALRjx7V1XS2kU9ZLMkEfVTzXilFe7hc9zLCWcJu397b5FwqzTsj6l0n4xeGNYcD+0ls3PAju0MZ/766fhXaWd3DeQ+ZBKs0Z6MhBB+hFfFC9Kt6frV/o0wewvLqzkb+K3dkz9T0NfW4TjatG31qmpecd2dUMQ1pM+1FbI45oJzXzJo3x18SaURHdvFqcSnB86IIf++h1PvXfaN+0Lot4wTUYJtPZuN5O9P06V9fg+J8uxbSU3F9nuvU6I1qbeh68vSlrA0Txfo2usP7P1G1uGPREn+b/AL5rdByTz3r6qFaE4qUHdPqa3T1RIvSlpF6UZroTuAtFFFMAooooAKKKKACiiigAooooAKKKKACiiigAooooAKKKKACiiigAqKRS23nAHJNPbrSr0oA80+JfwU8P/EeN5bq0+x6ltwmoQnEq4yQPcZJ496+S/iR8GfEXw5meW5gN1ppbCahDwGHbcOzcdPpX3w5/egdyKpT2kV3HNBNGjwyLtdJBuVh6EelfOZjkeGzBOTXLPufU5RxHjMqkop80Oz/Q/NTJJOTuA6Givq/4n/ss2Gs+dqPhQ/YLv7xsWbEEh74P8Gc/pXzJ4g8Pal4Y1SWw1W0ks7pOfKfkY5GVb+IcH5vr6V+Y47KsTl8rVFzLv3P2fKs7wOaL91Jxl2e6MuilbrSV479LH0drbu4UUUVIBRRRQAUUUUAFFFFABRRRQAUUUUAFFFFABRRRQAUUUUAFFFFABRRRQAUUUUAFFFFABRRRQAUUUUAFFFFABRRRQAUUUUAFFFFABRRRQAUUUUAFFFFABRRRQAUUUUAFFFFABRRRQAUUUUAFFFFABRRRQAUUUUAFFFFABRRRQAUUUUAFFFFABRRRQAUUVueEfBWseOtTXT9HsxdSt95mby1iH95n/hH8+lbU4VK81TpQuznr1YUKbrV3yRXUxY4pJXCoJWY4CpCN7OfTb/WvfvhL+zHc675Op+KR9lsCA8dgrfO46jcf4R14716t8Jv2fNI+H6peXpGo6v1+0SLtSA4HEY7c969eUAKeo+vUV+jZVw7GFq2MXvLY/I884vnXTw+BdoveXcraDo1loWnR2dhbx21vEMLFGu1V/DtWkAOlMg+6ec81J2r71JRVo7H5jKTk+aTu+4tGKWiqEFFFFABRRRQAUUUUAFFFFABRRRQAUUUUAFFFFABRRRQAUUUUANNNJFMlHI+bHoAcE15R8S/2kfAnwtWSPVtbjl1GMc6fYt50+fQgYA6fxFRTjCU3aJpCEpu0T1ZjluB+tYfivxjofg2w+3a7qttpNmuf3tzKsYJ9Bnkn/d5r4V+Jv7fHibxC0tr4TsIvD9r0F5c4muW68qD8iHHoW+vYfNXiPxXrXi++lvtZ1O61W7k6z3chdwP7ufTJPTjmvTo5dOWsz1qGVzl71SVkfc/xL/b88NaAZbPwjp03iK7X5VubzdDa5/2eC7/Q7evWvln4jftOfEP4kmaLUdcmsbB+PsGmH7NGR/dbblmHPQk/XmvKc9KK9ing6VPbc9qjgaVF3jG/mDNvO47cnqExgf4fjzRRRXXa2h6PysFFFFMYUUUUCCiiigAooooAKKKKACiiigAooooAKKKKACiiigAooooAKKKKACiiigAooooAKKKKACiiigAooooAKKKKACiiigAooooAKKKKALWk6Vc65qtnp1lH517dyrbwRf33Y4C/8COBX69/CTwLb/DX4daF4btQNlhbKkjj/lpKfmlf/gTl2/4FXwd+wt8Nf+Et+Jk3iG6hD2GgR70z/FcScIPwAY/jX6NxjYAOp9R39P0r53MK15cnY+XzSteSh2Jh0p9Mp9eSeEFFFFABRRRQAUUUUAFFFFABRRRQAUUUUAFFFFABRRRQAUUUUAFFFFABRRRQAUUUUAFFFFABRRRQAUUUUAFFFFABRRRQAUUUUAFFFFABRRRQAUUUUANPf8K/On/god/yW7Sv+wDB/wClFxX6LHv+FfnT/wAFDv8Akt2lf9gGD/0ouKBo/RiiiigQV5r+0n/ybz8T/wDsVtU/9JJK9KrzX9pP/k3n4n/9itqn/pJJQB6PD/qxT6ZD/qxT6ACiiigAooooAKKKKACiiigAooooAKKKKACiiigAooooAKKKKACiiigAooooAKKKKACiiigAooooAKKKKACiiigAooooAKKKKACiiigBpGK5nx94cTxT4YvbBh87oWiPpIOV/Wulb7wqFvvEevWubEUlXpTpPqgtzJo+JriB7aeSKT/WIxV/94cH9Qajr0r45+EhovidL+H/AI99QO4/9dOc/oBXm55+vf61/NeZYN4DESpS2TPIlHlbiNooorzXa+hmFFFFIAooooAKKKKACiiigAooooAKKKKACiiigAooooAKKKKACiiigAooooAKKKKACiiigAooooAKKKKACiiigAooooAKKKKACiiigAooooAKKKKACiiigAooooAKKKKACiiigAooooAKKKKACiiigAooooAKKKKACiiigByOyuNrGMjkOp2n866rRvif4l8PlRb6k00a/wDLO6Kyrj69R9K5OiuuhisRhnzUp2ZcJTg7o9s0L9oogKusac2M8zW2Rj/gJ5P1r0HRPip4Z1zAg1K3gmY4Edw2xvyNfKVByRgLz/er6zBcYY3D2VZc6XQ6I4mdz7bhdJhuUhgejBsg/Sph8o6V8baP4u1jQXX7BqMlvg5KbvkP1FehaL+0PqloypqdhHer0LwDyzj69K+3wXGGDru1aPIzojWg3rufRC0N0rzrQfjV4b1l1SW7Onv/AHLtWQE/7/3TXe2lxBdxCa3lSaJ+QyEEH6EV9jhsbh8WuahO50Jp6otJ0p1NXpS5rvV7agLRRRVAFFFFABRRRQAUUUUAFFFFABRRRQAUUUUAFFFFABSUtFAEDg7s9RiuZ8b+BNE8eaYbHWbRLiE/dZvvRn+8p/hPvXSybRKCTg46YprYzndg/Ss5041ouE43RpCrOlJVIvla2Z8ZfE/9mjV/CfnX+iSNrWlp8xRl3Txdeo/i4x834dq8XdGjchwQf9o5P4+n0r9M2POOPbB5/KvJ/ij+zzoXxASW6tkXSdXPJuoEBEh5Pzqfr1HNfB5lwzCSdXCq0j9MybjKVNqjma5l0l2PiOiur8f/AAz8QfDm+MOr2bfZzzFdwNmNxnGcdR06HmuU5BORg9/evzqrQqYabjW3W5+sYbE0sXBSoT5l0fcKKKKxvfU69XuFFFFABRRRQAUUUUAFFFFABRRRQAUUUUAFFFFABRRRQAUUUUAFFFFABRRRQAUUUUAFFFFABRRRQAUUUUAFFFFABRRRQAUUUUAFFFFABRRRQAUUUUAFFFFABRRRQAUUUUAFFFFABRRRQAUUUUAFFFFABRRRQAUUUUAFFFFABRRRQAUoPBXBw3Ur1OO1T2NhcapcxWlpFJcXMzbUij6sa+ofg/8AsyW+lPb6v4oVLy6XDRWJ/wBTFxwX/vNntXsZdlmIzCpakuWK3Z4GbZ1h8ppXqvmk9keX/Cn9n3WPiDJHfahG2maKTku4DSzAAcKOi9erfhX194P8F6R4I0qOw0q0W0hXkqudztjBZieWOAOT6Ct2zjSOIKibEHAUcY/DtUrc9TgV+sZflNDAR9xXl1fc/C81zvFZtPmqO0Vsuw+M4z9acTUcJDA455qUcZr2z566eqCloooGFFFFABRRRQAUUUUAFFFFABRRRQAUUUUAFFFFABRRSUANYc0mKwPF3jXRPBVg1/ruqWulWajPm3UojBPPAz94/wCyMn2r5S+Kn/BQDT9Naay8DacNRuFOwajqKlbfPP3Yhh27HnZ171tTozqPQ6aOHqVnaB9f6jqFtplvJcXc8dtbxrukllYKiKO7MeAK+cvih+3N4L8Fma00Hf4q1FThTaOI7UHPQykMW6fwK34V8M/ED4xeLvijeNJ4i1y4uE3ZS1LutuvssKgAde4B/DBPGMdxOSM99p4/+tXrUsvUXzVD26OV8utU9i+Jf7V3xC+JQlt5NTOjac3BstKBiRl9GfJkce2cfTpXjzsZGLMMFufulR+R5ptFerGlGkvc2PdpUIUkuQKKKK2Turmrbb1CiiimIKKKKACiiigAooooAKKKKACiiigAooooAKKKKACiiigAooooAKKKKACiiigAooooAKKKKACiiigAooooAKKKKACiiigAooooAKKKKACiiigAoCkuoU4LHO7+7j/9Y/KivZP2Uvhj/wALK+L2mpcxiTSdNP2+9z02xnKL/wACcr+VYVans4NmNWXs6cp9j7w/ZY+F/wDwqz4QaRp81uINTugb68X+5JIFwn/AECJ/wCvYF5yN27nmo7bJj5GDnmpyK+RnLnk5M+DqVPayc31FoooqCAooooAKKKKACiiigAooooAKKKKACiiigAooooAKKKKACiiigAooooAKKKKACiiigAooooAKKKKACiiigAooooAKKKKACiiigAooooAKKKKACiiigBp7/hX50/8ABQ7/AJLdpX/YBg/9KLiv0WPf8K/On/god/yW7Sv+wDB/6UXFA0foxRRRQIK81/aT/wCTefif/wBitqn/AKSSV6VXmv7Sf/JvPxP/AOxW1T/0kkoA9Hh/1Yp9Mh/1Yp9ABRRRQAUUUUAFFFFABRRRQAUUUUAFFFFABRRRQAUUUUAFFFFABRRRQAUUUUAFFFFABRRRQAUUUUAFFFFABRRRQAUUUUAFFFFABRRRQAUmKWigDjPil4WPi3wrc2kQBu41Mtvn/nqB8p/LdXyaV2Er3U7T+HFfbsv3jjggZ+voK+X/AIz+Eh4e8VtcwKBZaid8eP4X/iH5gn8a/KuNct54wx1P7OkvTp+JxYmF7M4GihSSi7m3N0NFfkl76nE1ZhRRRQIKKKKACiiigAooooAKKKKACiiigAooooAKKKKACiiigAooooAKKKKACiiigAooooAKKKKACiiigAooooAKKKKACiiigAooooAKKKKACiiigAooooAKKKKACiiigAooooAKKKKACiiigAooooAKKKKACiiigAooooAKKKKACiiigAooooAKv6VrupaHKH0++ns3Y/8ALFjz9R0qhRWsKtWnJTpPka6jPUdB+P2uacViv4ItTiVvmcDy5B07j5f6816RoPxx8Nao22ed9Nmb+C6XC/gw4r5mor6vB8U5lhGlUlzxN4Vpx0R9rWF/b6hCJbadJ4z0dGBB/KrYOBXxXpmt6ho0wksL6ezfOf3Ltz9R0r0Tw/8AtAa3pu2PUIodSiB5YDy5MfUfL+fNfdYLjHD1mo4iPKzrjWg99z6RU5FDdK848PfG3w3rbLHLO+ny5zi6XYuf98fLXfWlxDdRedBKk0b8h0IIP0I619rhsdh8ZHmoTudCaeqLadKdTV6U6u9XtqAUUUVQBRRRQAUUUUAFFFFABRRRQAUUUUAJRS0UAJS0UUAZOtaTZ63byWV7bx3FvMm10k6EemK+a/id+yoUjlv/AAi6s6/MdPuDsXHJwjetfUj8zD5u3TFRDBYjfn2xXmY3L6GPhy1ltserl+a4rK582Hny33Xc/NPU9Nu9IvprW+tpLS5jbDwyDlT9e/1qtX6BfEL4X6F8Q7EwanZxvMq4jul+WWLuNuPvck8Hjmvk34m/ADxD8PzJdwxvqmkf8/cCgyIP+miDgfhxzX5nmPD+Kwd6lD4Op+y5LxThswtTxEvZz6LueX0UiqAOB8p5BzkH3Hp9KWvldEfcJ3V9goooqRhRRRQAUUUUAFFFFABRRRQAUUUUAFFFFABRRRQAUUUUAFFFFABRRRQAUUUUAFFFFABRRRQAUUUUAFFFFABRRRQAUUUUAFFFFABRRRQAUUUUAFFFFABRRRQAUUUUAFFFFABRRRQAUUUUAFFFFABRRRQAUUUFSysBtUEfMx+9gdqZLCuk8D+AdY+IOrLp+jQGRz/rZicRwr/ec/wjrj1PFdV8I/gfqfxOu0vbgSaZoUTDzLpf9bJ0+VPwxn2NfZfhLwnpfgzRYdM0e2W2tEOcL/E2ACx9zgflX1uU5FUxzVau+WHRdz4LPuKKeXqWGw1pVOt9l/wTlvhV8FtG+GVoJIFF5qjjE1/Mu1m4HCjsvB/nXpIHykdu30pI8HOPXmnlQeK/UqGHpYWKhSjZdj8Sr4iriqjqVpOTe7Y6MYFOAxTYxjP1pxrr9TC1tELRRRQAUUUUAFFFFABRRRQAUUUUAFFFFABRRRQAUUU1hng9KAGuATzR91a4H4m/Gjwn8JrTz/EerxWTum6K2CmWaTrwqLk84xk4X3618cfFf9vfxB4g8+y8EWP9gWnKrf3arLcOOei/cjP4n6100sPOq/dOyhhatd2jsfZ/xG+KfhX4ZWRuvEmtW+mKwzFG7kzSnPRI1+Zjx/D+NfIfxT/b9v70TWHgXSjpkI4XVNRjV5T/ALkP3VP+9u68ivkvV9c1HxJqE2oapfT6heytmSe5kMjn8f8ADiqTV7NHARjrPc9+hlkKf8Tc2PFXjHXPG2pSah4g1a41W6k6yXTZYDJO0DgKMknCgDnp1rGyeMrtHYUUV6qioqyPYjFRXLHYKKKKZQUUUUAFFFFABRRRQAUUUUAFFFFABRRRQAUUUUAFFFFABRRRQAUUUUAFFFFABRRRQAUUUUAFFFFABRRRQAUUUUAFFFFABRRRQAUUUUAFFFFABRRRQAUUUUAFFFFABt3Yy2AASPY+v4DP51+kv7E3wqPgD4WxaveQeRqmvlbuVf7kKjECfkS3/A6+Iv2fPhlJ8V/ilo2ilM6fHMLu+b+7BGcsfxO2P/trX6yWdulpBHBEoSJAFVR2AGMV4mYV7JQPnczr2tTRJbAFDtGAGIA9McVYpgPFPrwrWPnNgooooAKKKKACiiigAooooAKKKKACiiigAooooAKKKKACiiigAooooAKKKKACiiigAooooAKKKKACiiigAooooAKKKKACiiigAooooAKKKKACiiigAooooAae/wCFfnT/AMFDv+S3aV/2AYP/AEouK/RY9/wr86f+Ch3/ACW7Sv8AsAwf+lFxQNH6MUUUUCCvNf2k/wDk3n4n/wDYrap/6SSV6VXmv7Sf/JvPxP8A+xW1T/0kkoA9Hh/1Yp9Mh/1Yp9ABRRRQAUUUUAFFFFABRRRQAUUUUAFFFFABRRRQAUUUUAFFFFABRRRQAUUUUAFFFFABRRRQAUUUUAFFFFABRRRQAUUUUAFFFFABRRRQAUUUUAMYDd71xHxZ8KDxT4TuYUUNcwfv4c/31/8ArZrt2+9+FQyAENgZJHT19P61w4rDrFUp0Z9VoEo8ysfEZGCRt2gHge3b9MUld/8AGfwePDfitp7cD7Df/PGB/A/8Q/ME/jXn6klF3Nuboa/mrGYWWBrzw8t07HkzjyyaFoooriMgooooAKKKKACiiigAooooAKKKKACiiigAooooAKKKKACiiigAooooAKKKKACiiigAooooAKKKKACiiigAooooAKKKKACiiigAooooAKKKKACiiigAooooAKKKKACiiigAooooAKKKKACiiigAooooAKKKKACiiigAooooAKKKKACiiigAooooAKKKKACiiigBy9K0NJ8Q6noU4bT7y4tedxWFvlP1H4Vm0V0U6tWlJSpTs0M9X0H4/apYsqanZQXsWcGSBvLlH+Neo+G/i54b8QHy471bS4b/AJZ3IMfP1PBr5XoKqRltrY6KfvfWvrcDxXj8JJKs+ePY3hiOXRn23E4kXepBH94Dg1LuHavj7w94717w05Njq08cY58lgHT/AL5b5fx616f4Y/aI6R63pzrkf8fFq28Y907d+nFffYPi7AYhqFe8JPvt8jsjXg9z3NDuHrSkZrnfDvjfRPEqKNO1CCd2H+qJw4+q10CnIOTnB9MV9lRr06sVKElK/VbM3vfVEijAp1IvSlrrAKKKKACiiigAooooAKKKKACiiigApMUtFAEbioZYUljKsAQeuehFSv8A6wfSnUPVWBWvdbngfxS/Zm0jxW895ogj0fV2zJwmYZ25+96E+v0r5Y8VeDtW8EalJaaxYC3l6Aocox6ZQ9xx1+tfo27YnGX4x93FY3iXwlpni6yex1m0hvbZ+iSLnB9V9D718jmXD9DFp1KXxn22TcV4nLmqVde0p9F2Pzj9B3HX60V738Uf2XNS0AXGoeGJZNSslG57KU/vUHfaf4+3FeDzQyW0rRSo0UiHa0bjDqfRh2PtX5ljMDXwM+SrC6P2bLszw2aQU8NUvbePbyGUUUVwO3RWR6+nRWQUUUUgCiiigAooooAKKKKACiiigAooooAKKKKACiiigAooooAKKKKACiiigAooooAKKKKACiiigAooooAKKKKACiiigAooooAKKKKACiiigAooooAKKKKACiiigAooooAKKKKACiiigAooqS3tJr+4ht7aKS4upG2wwx9WatIwlKSUOpE3yxc2+SK3ZGFJ+ZRyOue/svvXv/wV/ZvfX3i1vxNEY9OGJILIH55+mGk9q7H4Jfs3w6KYdc8TRrc6l96KyK5ihOByw/ibP5V9CQxeVHjG0dcZzj8e9fomT5BG6xGJ36H5HxDxT7TmwuAemzl3GaVZ2+n2cdvbRLFFGNqqvQCrp9qZHyp5zzUgHFfoSSjoj8rbb1k7sWiiimAUUUUAFFFFABRRRQAUUUUAFFFFABRRRQAUUUUAMc800juTiuW8f/Efw78NtKOo+ItWt9LtcfKZmJZzzwqD5mPtXxf8Yf29NT1h57DwLZtpVovyvql5Gpnb0ZI2BWPty4Y9cAda3pYedV6HRQw068rRPr74l/F7wr8LLIXPiLVoLHcuYrfcTPL14RBy3T2HvXxn8Xv27tc8RebYeCrdtB04fKbycq1045GRn5Y8+gJYdc8ivmDWda1HxBqM1/qt5Pf38x3S3FyzM7n1yxJP5n+gpV7dHAxhrLc+loZZSpWdTct6tqd7rWoS3uo3c19fznfNNcOXct7seT2qpRRXqpKKsj10klaOwUUUUxhRRRQAUUUUAFFFFABRRRQAUUUUAFFFFABRRRQAUUUUAFFFFABRRRQAUUUUAFFFFABRRRQAUUUUAFFFFABRRRQAUUUUAFFFFABRRRQAUUUUAFFFFABRRRQAUUUUAFFFFABTkBBGBjLDMn9zHO78P602u7+CPwzn+LPxJ0jw6gK200oku5V6x26nMjD3xhR/tMlYznyxb7GVSXs4OfY+1P2DvhV/wifw7n8U30Ih1HXWDRp/ct0OV/Ni7f8AAq+o1wRkNuGc1U0jTrfSdNtrK0iEFtbIIool6IqjCqPYAAD2q9XyVWftJufc+FrVPa1JT7jl6UtIvSlrIxCiiigAooooAKKKKACiiigAooooAKKKKACiiigAooooAKKKKACiiigAooooAKKKKACiiigAooooAKKKKACiiigAooooAKKKKACiiigAooooAKKKKACiiigBp7/hX50/8FDv+S3aV/2AYP8A0ouK/RY9/wAK/On/AIKHf8lu0r/sAwf+lFxQNH6MUUUUCCvNf2k/+Tefif8A9itqn/pJJXpVea/tJ/8AJvPxP/7FbVP/AEkkoA9Hh/1Yp9Mh/wBWKfQAUUUUAFFFFABRRRQAUUUUAFFFFABRRRQAUUUUAFFFFABRRRQAUUUUAFFFFABRRRQAUUUUAFFFFABRRRQAUUUUAFFFFABRRRQAUUUUAFFFFABRRRQBxXxW8Ir4w8K3FuE3XUI86A/7Qr5QdGR2Ei7ZAcMPccf0r7bmBZuCFIwQxHvyK+Zvjd4N/sDxKl7Cm2z1BtwX+5J3H8j+NflXGOVc8Y46n00l6dDkxEb2Z53RQOn3tzd/rRX5IcMlZhRRRQSFFFFABRRRQAUUUUAFFFFABRRRQAUUUUAFFFFABRRRQAUUUUAFFFFABRRRQAUUUUAFFFFABRRRQAUUUUAFFFFABRRRQAUUUUAFFFFABRRRQAUUUUAFFFFABRRRQAUUUUAFFFFABRRRQAUUUUAFFFFABRRRQAUUUUAFFFFABRRRQAUUUUAFFFFABRRRQAUUUUAFFFFABRRRQA5GaJ1kRjGynIdeoru/DXxm8ReHl2NOl/bgf6u6Q5x7Fef6VwVKDiu/C47E4OXNQfK+5pCU4O6Po7wz8eNB1MJHfl9JlYffk5hJ9mHQ+xr0iwv7fUrZZ7aVJ4iPleNsg18UVoaP4l1Lw7cCXTb2a1kzkiNuD9RX3eX8ZVqVoYxKS7rd+p1wxLv759oRsGHBzTuK+f8Awz+0NcQHy9athcjjNxZ8Ef7y+v8AjXrPhrx5ovikKLK/imcj/UsMOPwr9DwGdYLMVajKz7Pc6I1YVHodSnSlOKZGFAIBzT6+hW25p6C0UUVQBRRRQAUUUUAFFFFABRRRQAmKKWigCvKoLjIbjoe1eZ/E74HaF8RYnlljNjqOOLqAcnrgMP4hk9K9Of7w5xxSjGK561CniIOFWN0zfD4ithaiqUJ2aPz6+I/wi8RfDi6b7damTT84jvbc/IVzx8v8PTp/jXE4x/FuHY1+luo2FvqMTw3MQngddrxuNysD2Ir52+KX7LEF4ZtR8ICO3nzubT5X2Qtz/wAs2H3D7Hg1+c5lw1OnergnddYn6zk/GUKjVDMFZ/zHy3RV/W9Fv/D2oSWWpWstndR/eilXaR9AOMcduD1qhXw0oSg+Was10P0+nVhWip05XT6hRRRWZoFFFFABRRRQAUUUUAFFFFABRRRQAUUUUAFFFFABRRRQAUUUUAFFFFABRRRQAUUUUAFFFFABRRRQAUUUUAFFFFABRRRQAUUUUAFFFFABRRRQAUUUUAFFFFABRRRTAKKK2PCnhPVPGusw6XpVs088hHfCAZ6s38OOvv0rWnCVWapU4XbMatWnhqUq1adkipo+jXuv38On6fbtd3czbY4k5YH+9/sj1NfYfwV+A1p8P449RvlS616RcmYjMdvkcrGe/wBa2/hJ8GNN+GVnk7bzV5/+Pi8dcE8D5VHZfb1JPevTAFz/ACr9RybIo4RKrWXvM/D+IOJquYt0MO/3a/EfDwp6gZ4B61KBTIyMHHrTzxX2av1PgrWFooopgFFFFABRRRQAUUUUAFFFFABRRSUALRRRQAw0VXuZ1t8sz+WqjLMegHPX0HvXzL8aP21/DXgSafTfDYXxPraZQ7X22tuw/vP/ABkeg9fvLmrp0ZVJWib0qUqz5YH0P4i13TfDVjNqGq38Om2MS5knuJfLQDnueh+nJr4/+M37fEVsk+m/D63Sd+UOsXylEB5BMcfX3y/BzXyx8TPi/wCK/i1qZvvEOpm52Hdb28b4t4eT92L+v88ZPGbQpOCWXqGJzn6eg9q9ujgIx1qbn0OGytQfNUfN5Gx4r8X63431STUNe1SfVr1+DPcPuIGSdoxwACTwOOayGAGAPSkor2IpRVke5GMYK0VZdgoooqhhRRRQAUUUUAFFFFABRRRQAUUUUAFFFFABRRRQAUUUUAFFFFABRRRQAUUUUAFFFFABRRRQAUUUUAFFFFABRRRQAUUUUAFFFFABRRRQAUUUUAFFFFABRRRQAUUUUAFFFFABRRRQAUUUUAOT7w3H5CQS39zHOfx6fhX3/wDsH/Cc+HfBFx4s1C3Ed/ri4hQ/8srVT0/4G2T/AMAFfHPwR+GM/wAXPiRo/h6MSC2klE13Kv8Ayzt1OZGHvjCj/aZK/WvSdPt9K0+1sbSJILa3jWKKKP7qIowqj2AAA9q8TMa9rQPAzTEpJU47lyHG0kcgnOc5z7/lUuRTUOc/WnYrwrWPmfUWiiigAooooAKKKKACiiigAooooAKKKKACiiigAooooAKKKKACiiigAooooAKKKKACiiigAooooAKKKKACiiigAooooAKKKKACiiigAooooAKKKKACiiigAooooAae/wCFfnT/AMFDv+S3aV/2AYP/AEouK/RY9/wr86f+Ch3/ACW7Sv8AsAwf+lFxQNH6MUUUUCCvNf2k/wDk3n4n/wDYrap/6SSV6VXmv7Sf/JvPxP8A+xW1T/0kkoA9Hh/1Yp9Mh/1Yp9ABRRRQAUUUUAFFFFABRRRQAUUUUAFFFFABRRRQAUUUUAFFFFABRRRQAUUUUAFFFFABRRRQAUUUUAFFFFABRRRQAUUUUAFFFFABRRRQAUUUUAFFFFADG+8fpXJ/EfwrH4t8NXViw/e7TJC/dZB90/0rrHOKikIP3uhxj61x4mlHE05UH1QpLmVj4kmhktp5IZo/KkjYq0f90jr+uT+NMr1P47+Df7J15NWtjsgvSBM39yTnn8QAPwry3JZQduzPRP7v+ev41/N+Y4KeX4iVHomeVOPLJoSiiivNe5kFFFFSAUUUUAFFFFABRRRQAUUUUAFFFFABRRRQAUUUUAFFFFABRRRQAUUUUAFFFFABRRRQAUUUUAFFFFABRRRQAUUUUAFFFFABRRRQAUUUUAFFFFABRRRQAUUUUAFFFFABRRRQAUUUUAFFFFABRRRQAUUUUAFFFFABRRRQAUUUUAFFFFABRRRQAUUUUAFFFFABRRRQAUUUUAFFFFAwooooEFOVmiZZEYxspyHXqKbRVKU4tSh0A77wt8ZvEHh/CPIuoWo5Mdyu1h24f+leu+FvjToGvBI7iY6ddNx5d220H/dboR/hXzJQy8Ak7VPGfevrcBxLjsA0pPmj0RvCrNaI+2oJlnTfGwdT0I6f/XqbOetfIHhzx9r3hVz/AGfqBMK9YHG+M++319/avXPC37QOn3nlw61C9jKQAZ15j+p9BX6Rl3FWDxjVOp7knv6ndCvGXuvc9lTp0xzT+orO0jU7TVLNJ7O4juYXPDxHK1oCvtISjOKcXddzb0HUUUVqAUUUUAFFFFABRRRQAUUUUAJRS0UAcZ4++HeieP7D7Lq1mJSB+6mXKyRHPVWH3T/Ovk34ofs5634JaW705X1fSF5D4/exLz1j749e9fb7H58bu3SmSIpGGwc8YPSvCzDKsPj4vnXLLoz38rz3F5VP91K8eqPzJZSOCoXHHAwT9R2NJX2f8U/2cdF8cPLeacE0jVmGSyJvjmPJ+YdvrXyj408Ca14E1BrTWLP7Md2IpY23RkdBg+nBr8wzDKMRgX7y5o9+5+15RxFhM2SjF8s+qOeooJOSGChhwSvf3orwnp0sfVO6eruFFFFSIKKKKACiiigAooooAKKKKACiiigAooooAKKKKACiiigAooooAKKKKACiiigAooooAKKKKACiiigAooooAKKKKACiiigAooooAKKKKACiiimAUUV13w1+G2qfEjXRaWWbe1jwZ71hlIlPUY9T6fxfhXVQo1K01Spbs5cViaWCoyr1tkV/AHw+1T4ja4um6dEWAw00z/6qJfVvf0r7b+GXwx0r4c6QLOzQ+fJ/r7iXmSY4AP4cVf8Ah94D0vwBoUOm6ZHsjQ5Zm+/I+ACze5wPoAB2rqRw1frWU5PTwFNTn8b3PwLPuIKua1OWP8NbC25DR5AZQegbtUtIvSnV9N6HyYUUUUAFFFFABRRRQAUUUUAFFFFABRRSZoAYRzmm7ApzTzWH4o8R6b4T02bUtVvoNOsIV3S3FzKIo1Hux7+gHJNJXbtEpJt2ibBYkjC9TjPpXlvxf/aD8IfB+zc6zemW/df3WnWvzXEvXn0VcgjcxA4PXpXzH8cP26rzVI5tJ+H8cljbsNr61dw4kkHIPlxnlB6M3Jr5F1K/udUvpru7uJbu5mbe80zbmY+pNeth8BOesz2sLlk6nvVdj2D4z/tU+L/i401n5jaD4cbg2Fm5VnTJx5si4L56YAA4HuT4ucgKCVyB0VQoHtj/AB5pKK9yMFSXun0sKEKUV7MKKKK2Turml29wooopgFFFFABRRRQAUUUUAFFFFABRRRQAUUUUAFFFFABRRRQAUUUUAFFFFABRRRQAUUUUAFFFFABRRRQAUUUUAFFFFABRRRQAUUUUAFFFFABRRRQAUUUUAFFFFABRRRQAUUUUAFFFFABRRRQAUoYgrg4IYFT6+v8A47k/hSV6V+z18KJfjB8T9N0d1/4lcDi5v3H8ECnLD/gRCr+NY1Z8sHLsZVJezg59j7H/AGF/hD/whnw8k8UXtp5Gra8B5af3LUH93/31zJ/wOvqJSG6e9VdLtYbOxht7eMRQwqI0jByFAGNv4Yx+FXK+RqT9pNz7nwtap7apKp3HL0paRelLWZiFFFFABRRRQAUUUUAFFFFABRRRQAUUUUAFFFFABRRRQAUUUUAFFFFABRRRQAUUUUAFFFFABRRRQAUUUUAFFFFABRRRQAUUUUAFFFFABRRRQAUUUUAFFFFABRRRQA09/wAK/On/AIKHf8lu0r/sAwf+lFxX6LHv+FfnT/wUO/5LdpX/AGAYP/Si4oGj9GKKKKBBXmv7Sf8Aybz8T/8AsVtU/wDSSSvSq81/aT/5N5+J/wD2K2qf+kklAHo8P+rFPpkP+rFPoAKKKKACiiigAooooAKKKKACiiigAooooAKKKKACiiigAooooAKKKKACiiigAooooAKKKKACiiigAooooAKKKKACiiigAooooAKKKKACiiigAooooAKKKKAMDxh4dg8U6Jd6bOm5Z4yFJ7MORXyHqmnT6PqNxY3K7bi3cxv9R0/TFfakvpv2E4wfevEP2gPBZyniG1i3hcJdr6Lzh/1x+FfnnFuVyxNBYvD/ABx0+XU568OeN+x4fRRjaSN27B4PqKK/E7RWkNjzEFFFFIAooooAKKKKACiiigAooooAKKKKACiiigAooooAKKKKACiiigAooooAKKKKACiiigAooooAKKKKACiiigAooooAKKKKACiiigAooAJbA60542jID9SM0ANooooAKKKKACiiigAooooAKKKKACiiigAooooAKKKKACiiigAooooAKKKKACiiigAooooAKKKKACiiigAooooAKKKKACiiigAooooAKKKKACiiigAooooAKKKKANDR/EGpeH7lZtOvJbRgcnym4P8Avr6V654V/aEUbINetFwTj7TaqSD77f614nRXt4DOMZl0v3E9OppCpOm9Nj7L0LxDp/iC1E+n3EdxFnGY2zg4zg+h5HHvWqhBz9a+KdO1K70i5W5srl7OZf8AlrHJsJ9s16v4R/aAuLUeTrlsLiPp9ogTa2Pf1+tfp+W8XYWs1TxXuy79zuhiIz0lufQK4Ap45rC8O+KNN8S2yzafdx3C9dgPzLx0P51tL0J55Oee1foFKpCrFTpu6fU6dOhJRRRWwBRRRQAUUUUAFFFFABRRRQBBIB5gPfFY/iTw3p/inTJrHU7aO6gccxyDI+vt9a2nUbgT1qMDByDmspRVROE43Q4SlCalGVmtj5F+KP7Ll/ocM2peGJG1GyA3PYscSRjvsP8AHxjivBJIHtZXikRo5EO1o3GHQ+jDsfav0x2hm+8BnoD615p8TvgXoHxHgknaH7Bq5HF7bDJbHQOP4hnPFfD5nw3CrerhXyy7dz9JybjCrh2qOPXPHa/Y+F6K7D4g/CrXfhtfmHU7cyWrcx3dufkK5IHy/wAJ4PH+NcgRhjxgdvevzqrRqUJOFWPLJbo/XcNiqOMgp4eXNHoxKKKKwZ2avcKKKKkAooooAKKKKACiiigAooooAKKKKACiiigAooooAKKKKACiiigAooooAKKKKACiiigAooooAKKKKACiiigAooooAKKKKACimlNzV6J8IfhFe/EzWRkva6TA2Lm8BwfXZH/tEHk/wgj1rsw+Hq4qrGlTOLG42lgaEq1bZEHwp+Eup/E/VgsJa30yBv8ASLwjIXplVH8TEEfTIPevt/wZ4S07wVocGl6ZAsEEXUDks2OWY9yeOam8J+HNP8KaPDpulwJbWkHyJGgwBx1+v8+vetokA1+vZXlNLL43+29/U/n7O88rZxV/uLZeQ+PofrT6ZGOD9afX0J80FFFFABRRRQAUUUUAFFFFABRRRQAUUUUARHG73xVeQhfmzhQRuG3cTWb4q8S6X4S0u51TWb+303T7ePdLcXT7IwOepPf0A5NfCvx7/bf1LxS02i+BWm0nSWzHLqjApd3I7+UDzCOnLcmumlRnVdkdeHwtXEStT26n0V8cf2rvC/we+02EAOueIwMCwt3+SJu3nOQdg9gGPsM5r4B+Kvxq8WfGHUmvNfvw0CHfb2EHyW0HJztiJJ6fxEkn9Bw0k0l03myuZHfLF2GGJz1PvTa92hhoUv8AEfVYXA0qCutwK7eADs/hJP3h6j05zRRRXpHendBRRRQMKKKKACiiigAooooAKKKKACiiigAooooAKKKKACiiigAooooAKKKKACiiigAooooAKKKKACiiigAooooAKKKKACiiigAooooAKKKKACiiigAooooAKKKKACiiigAooooAKKKKACiiigAooooAKKKKAAjgZPAO78R0/MFhX6V/sbfB4/Df4cR6nfQCPXNc23Vyc/6qED91H/3zz/wKvj/9k74O/wDC2PiXE99AZPD2khbu+z9yRgf3UR/3iCT/ALKNX6g2q+VEqA5xwPXHv714WPrXfJ2PnMzxNv3RPCML1zkk5qWkXpS14h86FFFFABRRRQAUUUUAFFFFABRRRQAUUUUAFFFFABRRRQAUUUUAFFFFABRRRQAUUUUAFFFFABRRRQAUUUUAFFFFABRRRQAUUUUAFFFFABRRRQAUUUUAFFFFABRRRQAUUUUANPf8K/On/god/wAlu0r/ALAMH/pRcV+ix7/hX50/8FDv+S3aV/2AYP8A0ouKBo/RiiiigQV5r+0n/wAm8/E//sVtU/8ASSSvSq81/aT/AOTefif/ANitqn/pJJQB6PD/AKsU+mQ/6sU+gAooooAKKKKACiiigAooooAKKKKACiiigAooooAKKKKACiiigAooooAKKKKACiiigAooooAKKKKACiiigAooooAKKKKACiiigAooooAKKKKACiiigAooooAjcZP4VR1Swg1LT57O5iEsE6GORT3U9fyrQbikrCdOM0+btYD428YeGbjwlr9zptx83lHMcn/PRCTtP5cfhWLX0j8cfBX/AAkOi/2jbRbr+wXeF/56x5+dfy5r5vzuAOMDt9O1fz5nmWSyvGNL4ZbHmV4e82JRRRXzPLy6HOlYKKKKACiiigAooooAKKKKACiiigAooooAKKKKACiiigAooooAKKKKACiiigAooooAKKKKACiiigAooooAKKKKACiiigAooooARuQw7EH/AD+Wa7m78Nt4g+H9jrlsN82n5trxP9gfMh/75da4evZf2etSib+2tLmXekkYnw33WA+Uj9RX0GTYeGKxDwlb/l4rL1WqN6SvLl7njeMcZzjt6e1JXpHxW+GB8M3Tahp0LTaPJjdEP+WB9/8AZrzlgQfmbe/8TD7pPt7YxXnY3CTwNZ063R2RNSHJJobRRRXC7397cyCiiikAUUUUAFFFFABRRRQAUUUUAFFFFABRRRQAUUUUAFFFFABRRRQAUUUUAFFFFABRRRQAUUUUAFFFFABRRRQAUUUUAFFFFABRRRQAUUUUAFFFFABRRRQAUUUUAWLDUbrTLpZ7K4kt515DRnYT/wAC/pXqvhT4/Xdkyw6/bC5hGALiDhgPf+8a8ior1sDmmMwM+bD1OVdV3NY1J03dH2L4e8VaV4ntVm027WZepVeqn0I7H29620YHtivijTtTvNIu0ubK5ezmX/lrH1PtXr/g/wCP0sG2DX7ffF0F1bjcf+BL/Wv1LK+L8NiWqWKXLLudtPEc+jPfF4HpSisnQte0/X7JLmwuEuYW/iRs4PBwfQ8jitUZIr9DpzjUipQd0+p0jqKKK1AKKKKACiiigAooooATFLRRQBl6vplvq0MtrdW6XFvNHsdJOQR6Yr5l+Kf7LZhSbUfCUvIO5tOc+X6khG7/AO7/AI19TOMzDnt0pg2lm+fI9MV5mOy+hj4ctZbbHqZdmuKyupz4eXLfddz80b2xuNNu5ba7ge2uI2w8Ui7WU+hFQV96fE34P6B8SbIreQeTfgbYb+EYlj5yF54YZJOG9TjmvkH4jfB7X/hvdM13A11p7N8mow5AYf7QPIbjofUV+WZnkVfBv2i+DoftuS8TYXM0oVZ+zqLp/McTRRgjvuHY+1FfN7n2V76tWYUUUUgCiiigAooooAKKKKACiiigAooooAKKKKACiiigAooooAKKKKACiiigAooooAKKKKACiiigAooooAKKKKACgZByOtIeRlvurzXpfwd+Dd58TdX826lktdEgOZpk6v0yi+5GMn+EfWuvDYSri60adPqcGOxtLAUJV62yG/B74Nah8SdYaSVpLTR7dsT3YODnrsj/ANogjJ/hBHrX254Y0Cy8M6RBpthAlvbW67EjjGAPw9ffv1703wvomn+HNHg0/TbaO0s4BsSGIEKvsB/nPWtfjPFfseV5ZSy6ny/ae5/Pec51Vzitz/Y6LyJE5B+tPpkYwKfXuLQ+fCiiimAUUUUAFFFFABRRRQAUUUlACN1ppGaVjhqqX1ytrC8zyJFHGpZnkO1QB1JPYD1oElzOxO3ysOMk9BXkHxx/aR8MfBWwaO7uBqOuyDMOlwsA7ejO3SNMgjc3UggBiCB4h+0J+2/Dp7XGgfDuRbq6BMcuueWJY0PQ+SDwzDH3m4545FfE2p6ld6xey32oXM97e3DGSa5uXLySsSfmLHlvTn0x0Ar1MLgpVbTn8J7eDy6VVqU/hO0+LPxs8TfGXWjf65egW8bloNPikP2e3HbEZ5J6/MevsMAcAp+RQQcgcsT97nqPQe1LRX0UYRguWOx9TGEacVGOyCiiiqKCiiigAooooAKKKKACiiigAooooAKKKKACiiigAooooAKKKKACiiigAooooAKKKKACiiigAooooAKKKKACiiigAooooAKKKKACiiigAooooAKKKKACiiigAooooAKKKKACiiigAooooAKKKKACiiigAooooAKltLOe9uY7e1i8+5mYJFH/AHmzx/PH/AqhPIyzfKvO33r6o/Yb+Cp8XeMJfGerW6/2VpDYtQ3SW6wCPwQEN9WWuevV9nTbObE1vYU3I+sP2aPhHF8IfhjYaY0eNVuR9pv5u/msq/J/wEBU/wCA166hBUEdO1Q2WPK4BHPQ9v8A6/r75qzXyMpc7cj4ac/ayc31FoooqSAooooAKKKKACiiigAooooAKKKKACiiigAooooAKKKKACiiigAooooAKKKKACiiigAooooAKKKKACiiigAooooAKKKKACiiigAooooAKKKKACiiigAooooAKKKKACiiigBp7/hX50/8FDv+S3aV/wBgGD/0ouK/RY9/wr86f+Ch3/JbtK/7AMH/AKUXFA0foxRRRQIK81/aT/5N5+J//Yrap/6SSV6VXmv7Sf8Aybz8T/8AsVtU/wDSSSgD0eH/AFYp9Mh/1Yp9ABRRRQAUUUUAFFFFABRRRQAUUUUAFFFFABRRRQAUUUUAFFFFABRRRQAUUUUAFFFFABRRRQAUUUUAFFFFABRRRQAUUUUAFFFFABRRRQAUUUUAFFFFABRRRQAUUUUAVriISrgjIIwV9QetfLXxa8DN4T8SM0MQbTrpi8IH/LM85X+v419VscGuU+IvhCHxn4cuLJ1Hnqpkgk/uSD7pr5XiDKoZphJQ+0tUY1Y3R8jIdyK38R6/Wlqa8tZrO5kguI/KnjYpIn91h1/Xn8ahr+e5RnCXLU+JbnmNWYUUUVJIUUUUAFFFFABRRRQAUUUUAFFFFABRRRQAUUUUAFFFFABRRRQAUUUUAFFFFABRRRQAUUUUAFFFFABRRRQAUUUUAFFFFABXa/CDWP7H8faaX/1NyWt3+rDj9a4qpLe4e0uoZ4/9ZEfMT/gOGP6Cu/BVvq+KpT/laZrGVpI+05oI7qCSGVA6OpVlf7rDkYrwn4kfBOayabUtAh82L772inDr1zj+8P8AZ+te46BqUesaJY30fCXMCTD/AIEoP9atyABecexPrX9AY/LMPm9Fe1WvQ9WUFUVj4jdSjsrKUcHDIwwVPoR2+lJX0743+EmleLy00YFhqTf8vES7gx54YeleB+LfBGseDbope2zJAWwt1A2Y2Hrjt9K/G81yDFZa3JxvDoedUozp6o56ilOAxAO4evrSV8pdPpY5rt7hRRRQAUUUUAFFFFABRRRQAUUUUAFFFFABRRRQAUUUUAFFFFABRRRQAUUUUAFFFFABRRRQAUUUUAFFFFABRRRQAUUUUAFFFFABRRRQAUUUUAFFFFABRRRQAUUUUAFFFFAy/o+vX3h+7+06fdSWswwcxcE+zf3l9q9m8G/H22uGgtvEMIs5GwBeQj923uw/gHWvCqcvSvdy7OcZl817Kfu9Y9zeFSdPY+1LC9t76FZ4JUnjflJIzlSPY96t8Zr478NeNtW8IXBfTrgqn3mt2G6OQ9PmX8Ote6+B/jTpPiEQ21+Bp163y7Wb9059F/wr9ayvifB49qFX3J9ux206vtNz1JRgelOqKA7k3bg2eeOlS19wmnqjYKKKKYBRRRQAUUUUAFJilooAicc9KoajYQanbSW9xCJ4pVKNG3KsD6+1X3BLZzTWYDqealxTTUuoXcWpRlY+Xviv+y18s2o+EmRJAdzaZIdiHufLbv8A7vt71836hZXOm3ktteQSW1zE214ZV2lT6Yr9MF5kyp5xjFcB8S/g9oHxKs2W+tlS/C7Y72LiVByQPcZJ496+JzXhylib1cO+WfXzP0LJeLa2FtRxa54dH2Pgaiu4+Jfwd1v4aXhF2pudPJzHeQ8ArnADL2bjp7iuHxgnHA7e9fm9bD1MLJxrR5X2P2XBYrD42l7ShLmXcKKKK5NOh1oKKKKBhRRRQAUUUUAFFFFABRRRQAUUUUAFFFFABRRRQAUUUUAFFFFABRRRQAUUUUAFFFFABSbu1LXf/CD4UXvxP1vyvnttJhP+kXg64/uJ/tEYz7EV00MPVxdWNKmcWMxlLA0JV62yJfg78IL74l6qGZXh0a3kxc3WcHoDsj/2iCMn+EEetfcXhzQ7Lw3pEOm2EEdtaWy+XHFGMAD6ev8APr3qPwr4c0/wposOmabAttaW42pGg4rX4zgV+yZVllLLqXL9p7n8951nNXN63N9hbLyJE5B+tOxTYxgU+vdSsfOhRRRTAKKKKACiiigAooooAKKKKAGnimEjNKev4V5J8dfj/oHwQ0kS38pu9YuEzaaVC/72bk4Y/wBxMg/MeuCO1KMJSklHqXCMpyUI7s7Xx3460P4d6Fcaz4gv4rDT4VBLzHG5ucKv95j0Ar87v2if2r9b+MVxPpemC40Twojc2zHyprhfWf26EJ9D3rzr4qfGHxL8YvEB1HXbwXCRsTa2sXy20A/6ZjuR3PeuH2hVXAbb2Zl2k89TX0WHwUaT5p7n1eFy+FG0q3xdBB9WY/3mXaT9R/npS0UV6909j2Neu4UUUUCCiiigAooooAKKKKACiiigAooooAKKKKACiiigAooooAKKKKACiiigAooooAKKKKACiiigAooooAKKKKACiiigAooooAKKKKACiiigAooooAKKKKACiiigAooooAKKKKACiiigAooooAKKKKACiiigAooooAKKKUFVKMx4Xcxb+5x1/Hp+FZsDb8EeEtQ8deK9M0DSoxJf38vkx7ui56sfYDJP+yr1+t/w08Caf8M/A2keG9LB+yWEIjDN1durufdmLMfcmvmv9hb4IjQNBk8d6tEE1LUo/Lsov+eFv1Lf8CJNfXaABcDtxgdq+ex1b2kuTsfJZliPaz5P5SVelLSLSMa8w8ZDqKKKBhRRRQAUUUUAFFFFABRRRQAUUUUAFFFFABRRRQAUUUUAFFFFABRRRQAUUUUAFFFFABRRRQAUUUUAFFFFABRRRQAUUUUAFFFFABRRRQAUUUUAFFFFABRRRQAUUUUAFFFFADT3/Cvzp/4KHf8AJbtK/wCwDB/6UXFfose/4V+dP/BQ7/kt2lf9gGD/ANKLigaP0YooooEFea/tJ/8AJvPxP/7FbVP/AEkkr0qvNf2k/wDk3n4n/wDYrap/6SSUAejw/wCrFPpkP+rFPoAKKKKACiiigAooooAKKKKACiiigAooooAKKKKACiiigAooooAKKKKACiiigAooooAKKKKACiiigAooooAKKKKACiiigAooooAKKKKACiiigAooooAKKKKACiiigBrdajcEg8ZHBA96kbrSVMo3A8D+PvgYwTJ4jsosqSPtUfo/8L/rivGn4JG7ce7ep7/rmvtPVbGHVbKazuYvMgmTay49f8K+SvGfhWbwdr0+my/NGvzwyf34yTg/mCPwr8X4vyp4Wp9fo/a3PPxMLNSOfopW60lfnNktjlvcKKKKBBRRRQAUUUUAFFFFABRRRQAUUUUAFFFFABRRRQAUUUUAFFFFABRRRQAUUUUAFFFFABRRRQAUUUUAFFFFABRRRQAUqgtkjqCo/nSUU7yTUodAPpX4DawNQ8FJbN/rLSRose3BH869LHzKMV86fs96+bHxVcaYx/d3kW5f99cn+RavomEgJxg5Pb07fpiv6D4dxixOXwm946M9aj8CJOgqre2cV/A8E0aSxuMMki7lYehHpVkHNOr6aUY1E4yjoanj3i34BafqbNPpEn2KY/MsJXdCPZf7leN+JvBWteFpnGoWEscf3RcRvvQj696+wyAW96gubaK6Ro5YxKGGCD0NfF5lwrg8anKl7k+5hUoKWq3PiYIEAAGBj86SvpTxV8DtA1xjLZA6TdHkvaruBPqV/rXlHiX4MeIdC82SKBNRhU/6y1bc5+sfrX5rjuGsfgE3Bc8er7nHKjUhqcFRT5YJLZzHKjpIOqyLgj2I7UyvlZR5dLWOe7e4UUUVIBRRRQAUUUUAFFFFABRRRQAUUUUAFFFFABRRRQAUUUUAFFFFABRRRQAUUUUAFFFFABRRRQAUUUUAFFFFABRRRQAUUUUAFFFFABRRRQAUUUUAFFFFABRRRQAUhIOVGWyPmVeuPWloo8xnc+CPi5q/g4LCwbUdMH/LCY7HX3Rvw6V794Q8f6R4ytw1hcL9pAy1rKMSIff/ABr5IqW0vLiwukntZZIbhDlJIzsKH13f0r7HJ+JcTlzVOrJSgtk9/kdNOs46S2PttRu56HuKcBivBPA/x7kt9lnr/wC+HC/bLdd233cenvXt2l6lb6tZR3NrPHcQuMrJEcg/4V+xZfmuGzOmp03Z9nujvhUU9i6OlSUxfu0+vcWqLYUUUUxBRRRQAUmKWigAooooAzNVsLfU4ZbS6gSe3lj2vG/IYehHpXzJ8V/2XGjE+qeEAHGd8mmM3lhRzkxt3/3T/WvqWQfvl54x0xTB8zYD5AP3cV5eOy+hjoctb5Hp5fmmKy2r7TDyt3Xc/NC8tJrC7mt7hHjmibaySLtZT6EVFX3X8UPgponxIRpJB9j1VUxDeRDD9/lP+zk/qa+PfH3wx1n4dag1rqkLLAxxHdqf3UvJwPrX5ZmeSVsA+ZfB0P2/JuJcPmnuSfJPqjlqKVjk7iTk8kHt7Ckr5w+xfrcKKKKQBRRRQAUUUUAFFFFABRRRQAUUUUAFFFFABRRRQAUUUUAFFFFABRRRQAUUV03w8+HmofEjxFFplihWM4M90RlLdM9W+vQL/F+Fb0qLrVI06W7ObE4mlgqbr1tkjR+FXwuvvibrn2aLdFp8GDdXHZFPZf8AbPb8a+5/CHhaw8H6Fa6Xp0KQW0C7Qi9z3J9z3qv4C8F6d4G8PRaXpsQjjjPztjmR8AFz7kAfQYHaujGM1+xZNlUMupXfxy3P57zzO6ub1tPgW3oSRnIp9NTpTq+hV7anzIUUUUwCiiigAooooAKKKKACiiigCNgB81QyDJzkqON2ByR2GabcyLEwZiFUDk98f0HvXxn+0/8Atk/YGufCfgW6Ml1zFeazbnKx9QUhYd+mZP4c1rRpTrS5Ub0qE68lGJ6F+0j+1lpfwoW50XQGj1PxY42bGObeyJz80h7t/s/TkdG/PDxL4m1Txhrd3q+s3kt/qN0++WeZslj7D+Eeg4+gzgZ8txJduZZnMkrks5Prk9+/rnvnPemV9Ph8NChG32j7DC4SGFX95hRRRXVFWVjuQUUUVQBRRRQAUUUUAFFFFABRRRQAUUUUAFFFFABRRRQAUUUUAFFFFABRRRQAUUUUAFFFFABRRRQAUUUUAFFFFABRRRQAUUUUAFFFFABRRRQAUUUUAFFFFABRRRQAUUUUAFFFFABRRRQAUUUUAFFFFABRRRQAUUUUAFFFFABXq37Nnwal+MvxItbGaJ20WyK3OoyDp5QP+r+rnj6Bq8w0+wm1S+hs7WCW5up3EUMMfV2Y4Cr7nv7AV+p37NnwVt/g18O7XT3RTrN2BPqM/wDekKgbB7AAD6g152Nrezhy9zysfiVRhyR3Z6rpdrBZWUVtbxpDBCojjjj6IoAAA9sYx7Yq9UMT7txwQc8g1LXzB8g79RaKKKBBRRRQAUUUUAFFFFABRRRQAUUUUAFFFFABRRRQAUUUUAFFFFABRRRQAUUUUAFFFFABRRRQAUUUUAFFFFABRRRQAUUUUAFFFFABRRRQAUUUUAFFFFABRRRQAUUUUAFFFFABRRRQA09/wr86f+Ch3/JbtK/7AMH/AKUXFfose/4V+dP/AAUO/wCS3aV/2AYP/Si4oGj9GKKKKBBXmv7Sf/JvPxP/AOxW1T/0kkr0qvNf2k/+Tefif/2K2qf+kklAHo8P+rFPpkP+rFPoAKKKKACiiigAooooAKKKKACiiigAooooAKKKKACiiigAooooAKKKKACiiigAooooAKKKKACiiigAooooAKKKKACiiigAooooAKKKKACiiigAooooAKKKKACiiigAooooAYT834V598W/Ay+MND823Tdf2mZIf9vjlPxr0Aj5vwqIx9RjIPWvOxuFhi6EqNTrsFlJNHxIyGM7HXY6khl9Dnkfh0/Cm16n8dPAq6Rqza3aj/Q7wj7QP7r9N36CvLWUoxUncw+83973/LFfzlmOBq5diJUZbJnkTjyPlEooorz3uZhRRRUgFFFFABRRRQAUUUUAFFFFABRRRQAUUUUAFFFFABRRRQAUUUUAFFFFABRRRQAUUUUAFFFFABRRRQAUUUUAFFFFAGn4Y1hvD/iKw1If8u0qv/wDOH/TFfZFnOl3bxzIcpIoZT7EZr4jIGHJ7Kc/7p4P8xX1T8GdbOs+BLIyf6+1/wBFl+qDA/8AHdtfqHBOMtKeE76nbhZatHeKMCnU1OlKTX7Ad24tFFFABTG5PTin0UAc54k8JaP4kULqFjHcHAUMVO8DJ6EcjqfzrzTX/wBni0lMj6PevaSdo7gbk/A9a9qZcmgLgV4mMyfBY6/toXbJlThLc+UNd+EXifQtzy2DXkKjJktT5h/75rj5I2idkfIZTgqTkr7H0+lfbrHBz2rG1vwlpPiFSuoWMF3lcZkTLAexr4fGcFUp3eFm15Pb5HNLDRavE+OKK+gtc/Z70m8Ytpt1PpsmOI2IkTv2yD/49+Fefa58DvE2llnhgh1GNR1hk+Y/gRnPsCfrXxWK4bzHCNt01Jd1sc8qVRKx59RVy+0i90mQpdW09pJjJjnUqfqM9qp185OnUhJxmrNdDCzWjCiiishBRRRQAUUUUAFFFFABRRRQAUUUUAFFFFABRRRQAUUUUAFFFFABRRRQAUUUUAFFFFABRRRQAUUUUAFFFFABRRRQAUUUUAFFFFABRRRQAUUUUAFFFFADl6Vu+FPHOreCr3ztPmZojy9qwykn/wASeOtYFFddCvWw81VoTs0aQfI7n1J4F+KukeM4o4jJ9j1H+K1lOT07HuPeu8jPB4GPaviFHdHV42dXQ7g4/g919/8A61eseAfjpc6S62eumS8s+At2B+8T3f2r9Uybi6NZxoY1csn17ndCvz6H0UnQ0vWqOj6ra6zYx3VnOtxA4ysidDV0YxX6XCcZxUou67nSOooorYAooooAKKKKACkxS0UAQuB5oPU44rH8RaBY+JdOlsNSto7u2lGGjlGV+p/pW04qJFw2c5qJQVWLjIcXKMlOMrNbHx38W/2bL3wssuo+Gml1DTVG+WDGZoRnnYP4h0+g5rw0ghiCMAHAwdw/A9/8cjtX6YsqmXAOMjoe9eKfGD9nbTvGby6lohTTtaUFsKP3Uzc/6z0+tfA5tw9z3q4Tfqfp2RcXzhbD5htspHxxRWn4i8Oal4V1WXTdWtpLa8i6rIc7hk/MD3HXn2rMr86qQdOTjLdH69RqwrQU4Suns+4UUUVkbBRRRQAUUUUAFFFFABRRRQAUUUUAFFFFABRRRQAUUUUAFFFaGhaJfeI9WtNN02Lz7+5fZCg/Ut7AVpTpur+6p7tmdSrHDp1pfClqWvBng7UvHHiC303S4Vlnk4Lt92Fe7N+HT3r7q+GHw6074beHIdPtIyZQN8tw4+aRyACT+Q/Ks74Q/CjT/hn4fS3QRTahOB9ruscuf7o9gc/ma9FB+bnr3HpX67kuTxwEOefxvc/AuIeIJ5tU9lS/hx2HwkFAfXn61JkU2PpTsV9Stj4z1FooopjCiiigAooooAKKKKACiiigCGQAOCeuKrX97Dp9vJPO6xxIhd3foqjJJPsKh1nVbTRbSe+vriK1tbdPMllmbaqL3JPb+tfnR+07+1Vc/FK9uNB8OSy2nhWE7Xdj5Z1AgnO/0TOMDuQT3roo0XVlZ7HZhcNPEyt0Oo/ae/bDm8W/avC3gi7eHRSTFeapEfnvBkgrE3/LNePvd+R2r5LJx8uACvBUDAH0/P8APNA6DJye/GCPYnv9aK+mo0Y0ElA+xw9Gnho8q3CiiiuqzW5utEFFFFAwooooAKKKKACiiigAooooAKKKKACiiigAooooAKKKKACiiigAooooAKKKKACiiigAooooAKKKKACiiigAooooAKKKKACiiigAooooAKKKKACiiigAooooAKKKKACiiigAooooAKKKKACiiigAooooAKKKKACiiigAoAPUbS25VVD94sc4P4YNFd/8D/hJe/GP4gWWh2weKz3CS+u16QQA/Mf94/dX/eNZynyxcuwqk/Zwc+x9A/sLfAz+0rv/AIWFq0Sm1tt0ekiX+OUffuD7Lyo98193xoATgbRnOO/41m+FdCsfDOg2Wl6bbJZ2VnGIYoI+iKOg+vr75rX218hiKzrzufC4mu8TUc5CxncD9afTUAAp1ZHKFFFFABRRRQAUUUUAFFFFABRRRQAUUUUAFFFFABRRRQAUUUUAFFFFABRRRQAUUUUAFFFFABRRRQAUUUUAFFFFABRRRQAUUUUAFFFFABRRRQAUUUUAFFFFABRRRQAUUUUAFFFFABRRRQA09/wr86f+Ch3/ACW7Sv8AsAwf+lFxX6LHv+FfnT/wUO/5LdpX/YBg/wDSi4oGj9GKKKKBBXmv7Sf/ACbz8T/+xW1T/wBJJK9KrzX9pP8A5N5+J/8A2K2qf+kklAHo8P8AqxT6ZD/qxT6ACiiigAooooAKKKKACiiigAooooAKKKKACiiigAooooAKKKKACiiigAooooAKKKKACiiigAooooAKKKKACiiigAooooAKKKKACiiigAooooAKKKKACiiigAooooAKKKKACiiigDJ1/RrbxBpk+n3cQlt502sp/wA9q+SvFnhq68Ja5caddfMYzmOT/nomeG/Qj8K+x2ANee/FzwGni7RfPgUHUrQF4f8AaA6rXwvE+Tf2hh/bUv4kdvTqY1Yc6v2PmButJTmV0+WRPLcZDJ/dOeRTa/C5LlPMbuwoooqSQooooAKKKKACiiigAooooAKKKKACiiigAooooAKKKKACiiigAooooAKKKKACiiigAooooAKKKKACiiigAooooAK9Y/Z78Qmy8Q3WlSECO7j8yL/rovX/AMdz+VeT1o+HtYk0HWrS+hAMsMiuB9D/AIFq9fKcU8Fj6eIe2xtCdpI+z4MeUu3G3+HHp2/Spqqafdx3tlBPEQY5UV0PqCMj9KtZr+lYTU4qS6nqi0UUVoAUUUUAFFFFABRRRQAUmKWigClfWNveIY54klQjBV03CuH134L+GdZ3N9hNnI38dmSnPqQOM/UV6GetJjNedicHhsUuWrC5PLc+f9Y/Z0uYyx0rUI5sDIjvIsfhleM/XmuJ1b4WeJ9Ey0uky3AIwXs1Wb9B0r61201unUV8tiuEsBWV6XuvuYvDwk7s+I5oXgkMciujpwVkGGU+hHb6VHX2Vq2gadrQMd/ZwXibcbZowy9/xrjNX+BfhnUwzQRT6a54H2SZio/A9PoK+QxPBuJjd0KsZeT3Mnhnf3dj5oor2HVv2dr+Et/Z2o294oHC3SlDn0449K4rV/hh4p0XJuNInmiAz/o224P4AdBXy2IyPMMJd1aUml/Lt8jB0qidjk6KfJDJC5SWN4XHVJBhh9R2pleJKMouzTXk9zFpp2YUUUVAgooooAKKKKACiiigAooooAKKKKACiiigAooooAKKKKACiiigAooooAKKKKACiiigAooooAKKKKACiiigAooooAKKKKACiiigAooooA6Hwh471PwTeGaylZoScvasMpJ/8SeOtfRfgT4l6X43gCRkQXyrl7SU5YH1B7j3+tfKdSW13LZzpNDIY5lOUeP7yH1+lfVZPxBistmoN80O3Y6qNVxdpbH23E3HK7T6U/oeleG/Dz45+ZJDp3iFfLkYhI71fut/v17ZbSrPCroysjDIZPun6V+2ZdmWHzKnz0Ha267HopqWqLK9KWmR4wcetPr2VZrQAooopgFFFFABRRRQAUmKWigDiviH8O9D+IenGx1i2V8D9zcdHhb+8p/hP86+NPir8GNb+GV28ku++0tj8l9GNuQScB17N/8AWr77cfNz0xVLUdNttTt5LW7iSe3kXa0b9GHv7V89mWT0Myi21yzWzPpMmz7E5RV9180Huj80SMdBwenvRX0L8Yv2ZJtJ+06r4WR7q0GZZNPXiSPk58n1GMfL7Gvnto2gdkdPLdTgxkYKn0I7H2r8oxuBrZfPkxK5r7PufvOWZrhs2p8+Hn6x7eQlFFFebZrRqx6qtb3VZBRRRSGFFFFABRRRQAUUUUAFFFFABRRRQAfzoooDAZDHajfKzfyH4mq95tRh1DnjFNy6ElrBLd3McMEbTTSEIsS/eYngbf6+1faXwE+DEfw40j+0L4IdZukHnMv3Y17IPYcn6k1yn7OXwSXSLWPxLrMQj1Fv+PWBvu26kDn6nNfRaoqHAz9PSv0/Isojh4qvX3ex+JcVZ/LFzeFw/wAMdGTJ0Ppng+tPxSI24U6vuj85CiiigAooooAKKKKACiiigAooooAjb72PasfX9bsfDmnT6nqM8NnY2yGSS4nbCqvfnsf59Kn1zV7PQdPudQv5ltrO3jMk0z/dVRnOa/Nf9pr9pm9+M+qSaZpkklt4Ot3/AHUecC9wSN8v94Z6L7e9dFCg6stdjtwuGniZWjstx/7TX7T958Y76TSdHM1p4TgbCo58p77BPzy/7Oei/wCznvXgG4sSScv/ABHbtJPuPpj9KUsWYklyR1LjB/LsMY4or6enBQgoo+0pUoUIJQ2CiiiuhbGl76hRRRTAKKKKACiiigAooooAKKKKACiiigAooooAKKKKACiiigAooooAKKKKACiiigAooooAKKKKACiiigAooooAKKKKACiiigAooooAKKKKACiiigAooooAKKKKACiiigAooooAKKKKACiiigAooooAKKKKACiiigAooooAKKKApJ3blwAR/tKD1P6UAS21pLf3UNtBG0s0riNI1+8WY4UL9T8p9mr9Qv2X/gjD8GPANvHeLD/b+ohJ9RkH8DYGyFfZM4+ua+fP2HPgL/aN1/wsXWoV+zwErosUvdgBuuD7D7o+pr7pgAHTj27j2NfO42tzS5Ox8vmeKcn7KGy3JLeNY0YL03E49Kl+7TY8AHHTNPyCK8pngqy2FooopDCiiigAooooAKKKKACiiigAooooAKKKKACiiigAooooAKKKKACiiigAooooAKKKKACiiigAooooAKKKKACiiigAooooAKKKKACiiigAooooAKKKKACiiigAooooAKKKKACiiigAooooAae/4V+dP/BQ7/kt2lf9gGD/ANKLiv0WPf8ACvzp/wCCh3/JbtK/7AMH/pRcUDR+jFFFFAgrzX9pP/k3n4n/APYrap/6SSV6VXmv7Sf/ACbz8T/+xW1T/wBJJKAPR4f9WKfTIf8AVin0AFFFFABRRRQAUUUUAFFFFABRRRQAUUUUAFFFFABRRRQAUUUUAFFFFABRRRQAUUUUAFFFFABRRRQAUUUUAFFFFABRRRQAUUUUAFFFFABRRRQAUUUUAFFFFABRRRQAUUUUAFFFFADW61G67h8vU4z9KkbrTdoqGk01ID53+OfgB9Nv28QWKeZaXTj7Wn91v738q8lxhmy2455b1r7T1ewg1WzmtbmPzIJk2MpHrXyd468IT+CtbmsZV3Wx5hm/voScH+Y/CvxXivJXhqv1ml/Clq/U8/E0dec52igArwW3AcCivz136nIFFFFIAooooAKKKKACiiigAooooAKKKKACiiigAooooAKKKKACiiigAooooAKKKKACiiigAooooAKKKKACiiigAo45J+6B8/8Au9/6UUUS5kuaHRgfS/wQ8S/2x4OS2kb/AEuxPlOv+zgFf0Ir0hRgEYwAeK+Y/gj4m/sPxjHbO4W3vgInB/vD7n6k19Now+bBz82DX9AcN4+OMwKb+KGjPWo/CiUdBT6YOn40+vr1sbMKKKKYgooooAKKKKACiiigAooooAKKKKAExS0UUWAKawp1FAGTquh2GsL5d5aQXQ242zxhx+vNcNq3wN8M6mHaOB7KToDaytx+B6fQV6W3Xg4oAz1rysRgMNi7qtTuJxi9zwHV/wBnK8jUtpmrJNgcR3cWP1ri9W+E3inRsmTTZbqM8E2e2b/xzrX1ltprgkV8zieEcBVV6S5WZPD05O58TT2k9jIYbiJ4ZF/gkjZGA9wahbrX2fqWlWmqoYbu2iuoiOY5U3LXI6x8F/C2rE7bD7BJt62UhjI/4D0/Gvk8RwXiFd0Kil5PcxlhVfQ+XaK9s1b9nTaSdN1ZmAH3LlFzn6j8K4zVPgv4r0zc/wBiiv4hzm2lB/TrmvlsRw/meHup0m0v5dvkYOlOLsjhqKt3ulX2lyFLuGS3fr5cqMpx7Z7VUrw5Up03yyTTXR7/ADMGmnZhRRRWYgooooAKKKKACiiigAooooAKKKKACiiigAooooAKKKKACiiigAooooAKKKKACiiigAooooAKKKKACiiigAooooACPlbq2RhlXrj1rvvh98VtQ8GukFz5t9pPQo3+siHqtcDRXfg8XXwNRVaM7M1hLkdz7J8N+IbDxHp6XdlKJYn43fxA4HDe/NbAwDivjjwt4t1HwjqH2vT5QvHzxuMq49MfxH+XWvpL4ffEfT/G9ntiZIr5P9das2SPcHuP/rjtX7RkfEVLMkqdb40ejTqqodwgwKdUcRUr8owPSpK+59TUKKKKACiiigAooooAKKKKAIJdpO0jtkE9K8O+Mf7Pdl45Emq6QsdhrOCxwP3U5/uv6H3r3UjJpoGK48ThaeKpunV2Z14TGV8FVVWi7NH5p67oGoeF9Tm07U7OWxu4ThopTlseuf4h71Qr9Afif8LtF+Jem/ZtRtx9rjX9xdpxLCeeV9fcV8WfEb4V6z8MtRNrqkZa1lO2C+g4jmGSQCP4T6ivyfNclngJOVP4Oh+6ZHxJh81iqeIlyVF/5MzkaKTOSeeehH932pa+Z16n2mq+KNn2CiiikAUUUUAFFFFABRRRQAUUUUAAYBuWVVwSf7xr6C/Z1+CA11rfxVrduBYIc2dpJ/y1frvf/ZHGPcGuN+Bvwil+JGs/artZE0KzkHnyL/y1YYPlD65GfbFfblrBBYwQ28AWCKIBEjjX5QBwAK++4fyb27+s4jZfCflvFmfqhF4LCztJ/FLt5Fy2AEfBB55xUy0yEjDYOfmqWv0xbH46FFFFMYUUUUAFFFFABRRRQAUUUUARMuHz7Vm6vqFrolrNe3sqW9vEheSaVtqRqOSWPYVbvZI7eNpZGCIqlmdvujHOT7Cvzs/a2/aak+JOpz+FvDVy3/CN2sm2a4h/5iEoPQf9MwR+YNdFCi60vQ68Nh3iKiT2Mn9qT9pe5+L2qzaRoMrw+FLV9uD8rX0gJ2vIO6Z+6vtnvXz33PQnuehz3yO30+lKOMjCrjjCdAe/65or6elT9lBH21OkqEVGPQKKKK6E7q5pe+oUUUUwCiiigAooooAKKKKACiiigAooooAKKKKACiiigAooooAKKKKACiiigAooooAKKKKACiiigAooooAKKKKACiiigAooooAKKKKACiiigAooooAKKKKACiiigAooooAKKKKACiiigAooooAKKKKACiiigAooooAKKKKACiiigAr1D9nr4L3vxr8dxaaFkj0a123Go3KdEhzyg/23xhfYPXn/AIe8P6h4o1mz0rSbf7XqV3MkUEA/jYngfXqfoGr9V/gH8HNO+C/gW10a1CzX0mZb68HWWYgbsewwFHsorzsZiVShyR3Z5WPxioQ5I7s7/Q9Gs9B0q102wt47WztIxDFBF92NQMAD8K0cVHE4ZcjOM96kBzXzGvU+Qd3uLRRRQIKKKKACiiigAooooAKKKKACiiigAooooAKKKKACiiigAooooAKKKKACiiigAooooAKKKKACiiigAooooAKKKKACiiigAooooAKKKKACiiigAooooAKKKKACiiigAooooAKKKKACiiigAooooAae/wCFfnT/AMFDv+S3aV/2AYP/AEouK/RY9/wr86f+Ch3/ACW7Sv8AsAwf+lFxQNH6MUUUUCCvNf2k/wDk3n4n/wDYrap/6SSV6VXmv7Sf/JvPxP8A+xW1T/0kkoA9Hh/1Yp9Mh/1Yp9ABRRRQAUUUUAFFFFABRRRQAUUUUAFFFFABRRRQAUUUUAFFFFABRRRQAUUUUAFFFFABRRRQAUUUUAFFFFABRRRQAUUUUAFFFFABRRRQAUUUUAFFFFABRRRQAUUUUAFFFFABRRRQAUUUUAMbrXGfE7wQnjTQZIB+7u4hvt5vRu4/Gu0bionb5gDxu6GuXEUI4qnKjPZoUlzKx8TXlpLYXUttND9nkiYoYv7mO39fxqGvePjf8PTfwf29psP+lQc3EH/PVcnn8K8IYYPqOx9f8/0r+dc2yueVYrkfwdDy5w9lJiUUUV4mnTYyvzahRRRSEFFFFABRRRQAUUUUAFFFFABRRRQAUUUUAFFFFABRRRQAUUUUAFFFFABRRRQAUUUUAFFFFABRRRQAUUUUAS280ltPDNB/x8RuJIv98cj+tfYHg7W4fEvhvT9SjP8Ar4gW/wB4cN+oNfHWOG3L8pGN3vXtf7PXibf9u0OdtzACeHjtjDj8gK+84Rx3sMZ9VntU0+7U68PPllbue8R9D9afUUJytS1+5Ratoei9woooqhBRRRQAUUUUAFFFFABRRRQAUUUUAFFFFABRRRQAUUUUAFFFFACUtFFABSYpaKAKV9ZQXiGKeOOWMjlXG79K4/V/hF4Z1ndv0uCAkf6y3UxHP0HB+td03WjFcOIwdDFK1WFyeWPU8P1b9nO3lJ/s7U54hjiO5jWTn2YdB7VxWrfBHxVpO5oYIbxVGd8Ljdj0x1r6jwF9qUj3xXy2J4Sy6tdxjyvuZuhTk7nxTqWjX2kvt1DT57Zh2nVlP1Ge1UwxOPTt9K+2ri1huVKTRiWMjkMMj8q5DWvhL4Y1osZdLhgJH+sgBiOfoOPxr5XEcFVIJyw9TmXYxeGV9D5Uor3PVv2dbWTLaZqE8ZA+WO52sPwYdvauH1X4K+LNKDMlml8g5BhlU8fTrXyOJ4fzHDNt05NLtsYToTWiOEoq3qGk3uluUuoJLeTukqsp/XtVTHA968KVOcHaSafZ7mFnHRhRRRWYgooooAKKKKACiiigAooooAKKKKACiiigAooooAKKKKACiiigAooooAKKKKACiiigAooooAKsWOoXOl3cd1aXBtZ4juV0+8fb6VXoq6U3CanTnZxKty+8fRnwy+MNr4j8vTtTK22o/wALN92XgDH1616qmDnnOa+H0yH3qfnT5gT/AAe6+9e0fC/4zgTQaVrr8MAsN6e/YCX+lfreQ8Uqq44XFqz2Uu520a/P7p7yo69uakqvbOHiDK5dTyGPcVYr9Pjqt7nawoooqxBRRRQAUUUUAFFFFAEEpAlHGTjrWL4o8NWHizSZdN1O2S5tZRgxyDKk/wCI6itxhlvTjrUYAz1z+FZzjGcXGezHCUqc1UUrNbHw/wDGD4Dan8PXa9sRJqWhMf8AXgb5ohzxIvoPWvKCMHgqyfwspyGHqPT6V+l93aRXcLRTJvicFSCOPfP1r5Z+OH7OB0cXGueFod9ry8+lRfK+O5h9fXbX5tnGQOknWwu27P1zh/itVHHDZg7vZM+dqKVkZGKsc445GCPYjsfakr4J6bn6reLV47BRRRSGFFFFABRRRQAV1Hw68B33xE8T22k2IZAx3TzjpDH3b6/41g6Tpl3rWp21hYxSTXU7iNI1/izx+nWvuz4P/C2y+GXhtbRW829mw1zcN95mxyv0GP1r6XJsplmFdVanwxPj+I87jlWFdOH8aW3odT4I8LWXg7w7aaTp8Sw21uu1VXue7fj1/Gug4zUUHQnnk8A9qlxX7FCEYRUY7I/n6U5VJOc92LRRRWhIUUUUAFFFFABRRRQAUUUlADGGGyfSq8jqnUkZxjb1P/1hT5h8+SONpJx1OOg/Wvk79sr9pM+CrWXwb4avPL1u6TF9dwH5rONhwq/7b4IJ/hGD3rSnS9tNRNqNKdaooo4f9sX9p9tRmvPAvhS7dbdG8vVL+BsGRu8MbdlGAXPfdivjkDudozztUbQPw7f4EHvR2Gc7uS2RjJJJPH9e/XvRX1VKgsOlGO59vhqEMNC3UKKKK6rNbm60QUUUUDCiiigAooooAKKKKACiiigAooooAKKKKACiiigAooooAKKKKACiiigAooooAKKKKACiiigAooooAKKKKACiipUtnktriYfdhAP50ARUUdCR6UUAFFFFABRRRQAUUUUAFFFFABRRRQAUUUUAFFFFABRRRQAUUUUAFFFFABRRRQAUUUUAFFFFABRRRQAUDlgchAPvMOu3ufw4x9abgZZjtUKMs38WPSvpX9jr9nw/EbxIviXW7Up4c0uZHihk/wCXycYKL/uLkM3uUrGrU9jBzOevW9hTcj2r9iv9ng+C9GXxtr1rs12/jAtYLgfNaQdd7f8ATRgc/TbX1rGBtPB69+p96Zb4SNVXJA45PNTV8jUn7STn3Ph6tX203NiIMD8aeeaRDkUo5rMyvfUWiiigAooooAKKKKACiiigAooooAKKKKACiiigAooooAKKKKACiiigAooooAKKKKACiiigAooooAKKKKACiiigAooooAKKKKACiiigAooooAKKKKACiiigAooooAKKKKACiiigAooooAKKKKACiiigBp7/AIV+dP8AwUO/5LdpX/YBg/8ASi4r9Fj3/Cvzp/4KHf8AJbtK/wCwDB/6UXFA0foxRRRQIK81/aT/AOTefif/ANitqn/pJJXpVea/tJ/8m8/E/wD7FbVP/SSSgD0eH/Vin0yH/Vin0AFFFFABRRRQAUUUUAFFFFABRRRQAUUUUAFFFFABRRRQAUUUUAFFFFABRRRQAUUUUAFFFFABRRRQAUUUUAFFFFABRRRQAUUUUAFFFFABRRRQAUUUUAFFFFABRRRQAUUUUAFFFFABRRRQAUUUUAV50Dgqy5Qrgr/ez1FfMfxc+H7eEdaW4tog2l3bnYoP+rfklf619QucVk+ItCtfEek3FhdxLJBcJsKn17flXzWeZVTzbDuk/iWqIqR542PjIFjy3Wit7xh4VufB+uz6dc/OV+eOX/noh6N+hH4VhN1r+fK9GpQqypVPiTszypR5XYSiiiucgKKKKACiiigAooooAKKKKACiiigAooooAKKKKACiiigAooooAKKKKACiiigAooooAKKKKACiiigAooooAK0/DGty+GvEVhqMXLxOGwf7o+//AOOk1mUvAOT1GQPxralW9hUhW/lZXNyNM+1tMu4r6xguYTuinUSIfVSMj9MVc715R8A/FJ1bw1Lps3/HzYMq4/6Zt0/UNXqiHcPbkCv6Vy7GRx2GhWju1c9hPmSZIowKdSL0pa9T1GFFFFMAooooAKKKKACiiigAooooAKKKKACiiigAooooAKKKKACiiigAooooAKKKKACiiigAooooAKTGaWigCne2EF7GYpoklQjlXTcK4nW/g34a1gMDYJaOR9+0yhz/ALo4/GvQG603HrXn4jB0MUrVYXRPLHqeCa1+zjOisdL1OOQ44iu4QP1FcHrHwr8TaCSZ9Kku4wMl7NfO/SvrcD0prjjk18riuEsBWu6fuvuZSw9OWp8QyRyROUlV0cdVkGGX2I7fSm19k6v4b0zXUK6hYwXa7do81AcD69R1rgta+Aeh6gHawludOk7BJDJGP+AMa+NxnBeKopzw8+Y5pYaVvd2PnOivTNe+APiDTyXsXg1OMD7oYRv/AOPfLXB6noOpaJIRf2V1aZ+UsyFR9Pf6jj8q+PxWVY3B2demYOi6erM+inMpXAxjA4Pr702vN31tYjcKKKKkQUUUUAFFFFABRRRQAUUUUAFFFFABRRRQAUUUUAFFFFABRRRQAUUUUAFIw3AgfMx6L/Wloq4tJ80d0B6j8MvjDL4deHTdYJm0922rMv8AyyPA+b2r6IsrmK7tknhcSxSAMrL0I9q+JiTtYDawYYZf4seteg/DX4p3XhC4jtb0yXekNjJP3oO25f61+kcP8TSoOOGxfwvY7KNa3uS2PqGMYz9afVHSb+21SxiurWVZoJRuSRPusPUVezX7DCaqRUo7M77JaIWiiitACiiigAooooAKTFLRQA1qjkwRtIHPTPQ1I1JUy2Bbnzv8cP2drfxQ02t+HVS01bb5k1qDiO465Ib+FjwM98AV8oXtpNYXc1tcwyW1xG22SGQbTG3pjt/9fPev0wfDOFOQSOCOleR/Gf4Gad8RLKS9tIxZa7AuY5B/q5+uEk/XB/hznvXxOdZFDFRdel8Z+h5BxRLBJYXFrmhsn/KfEtFX9c0O+8N6pPpuowSW95Adrxvxj6e3oe/XvVCvy+dKdF8k90ftlOpGtBThLmT69woooqDQKMBgeNvTc/8As9x+PFJuCliQrADLD+LFe3/s4/CL/hKtWTxFqkRXS7F8W8T8+bJgH8gCDXfgsLVxeIjSp7Pc8vH46jlmHni63wrT5npv7N/waPhvT18RarFt1a7TMMLci2iIGCvuRXvcXT0XsD1H1pIYkCbF6Lxj09qmUBRX7dgsJTwVFUodD+bcdjKuYV5V6u7dx0fQ/Wn01RgU6u1bHEFFFFMAooooAKKKKACiiigBh5pmRmnHr+FcL8YPibpfwj8GXniDVGLRxDZFbJ/rLiQ/djT3J/QNSUJSklHqXGMpyUI9TiP2of2gLb4I+Ftlk0U/im+jZbC1k5Cjo0zDuq88fxNgV+Ymo6lc6xqFxe3lzLd3VxIZZJpjl3Zjklj65PI7HI7VvfEHx/q/xO8W3/iHW5/Ovbpz8o+7Gg+6i/7I6CuabrX1eFw8aEdfiZ9lgsLHDQvL4nuJRRRXalZWPQQUUUUwCiiigAooooAKKKKACiiigAooooAKKKKACiiigAooooAKKKKACiiigAooooAKKKKACiiigAooooAKKKKACiilVS5I3Nt4yqDdz2G3+LJ4ArNkW5feFjDMcJ8xOMx/3h6fjnFep/FLwLJ8K/BfhXQ72Py/EeqxPrWoIP8Al3jI2QRfhtlP/Aq+gf2SP2Vpbe5tPHHjS0eGWMrJp2mS/fjP3vNmX+EjAwvbr3rwj9qzxj/wmnx28T3KOWt7OYadED/CIRsb/wAfDn8a4vbe1rqC6I4o4h18SoU9lueP4AAAGAAAPcDgfoBS0rdaSvQWx6Hu9NgooopgFFFFABRRRQAUUUUAFFFFABRRRQAUUUUAFFFFABRRRQAUUUUAFFFFABRRRQAUUUUAFFFa/hTwrqfjbxFp+haPafbdSv5PKih9u7N/sKOT+FK8UnKfQb5VByn0Ot+Bfwa1L41+N4dGsw8GnpiTUr0AEQw56YPBZuQo78k8K1fqp4P8L6d4K8N6fomkWqWenWUYihhQ5AA9z1JOST1JJJ5JrjPgR8GNM+C/ga30e0Kz30gEl7fd7iQgA49gAAPYCvS4xnJ+YAngHtxXy2LrqtL3dkfE43EyxErL4VsTJ0p1IvSlrhPPCiiigAooooAKKKKACiiigAooooAKKKKACiiigAooooAKKKKACiiigAooooAKKKKACiiigAooooAKKKKACiiigAooooAKKKKACiiigAooooAKKKKACiiigAooooAKKKKACiiigAooooAKKKKACiiigAooooAae/4V+dP/AAUO/wCS3aV/2AYP/Si4r9Fj3/Cvzp/4KHf8lu0r/sAwf+lFxQNH6MUUUUCCvNf2k/8Ak3n4n/8AYrap/wCkklelV5r+0n/ybz8T/wDsVtU/9JJKAPR4f9WKfTIf9WKfQAUUUUAFFFFABRRRQAUUUUAFFFFABRRRQAUUUUAFFFFABRRRQAUUUUAFFFFABRRRQAUUUUAFFFFABRRRQAUUUUAFFFFABRRRQAUUUUAFFFFABRRRQAUUUUAFFFFABRRRQAUUUUAFFFFABRRRQAUUUUAcN8UPAUfjjRTGmItQhG+3m9D3H418s31pLYXk9tPF5EsLlGi/un/PP419syldy7ue4HvXkfxn+Gh1y2fWtNj/ANPiXM8H/PdATx+GSa/N+KMjeLh9Zwn8Vb+hzVqfOr9j57opWOSfyx6e1JX4y0k7I80KKKKkAooooAKKKKACiiigAooooAKKKKACiiigAooooAKKKKACiiigAooooAKKKKACiiigAooooAKKKKACiiigDqPhv4obwp4ss7pnCWkjCK4z/cPU/wAq+tIHWVAysGVhkEeh6fpiviMAbjuG4MCD/sDuf5V9MfBLxe3iDwlHa3L7r+wHlyf7S9VP5EflX6jwZmXLKWBqddYnoYepdOJ6XH3+tOIqOPq3GBnj8qlr9dje2p17BRRRVAFFFFABRRRQAUUUUAFFFFABRRRQAUUUUAFFFFABRRRQAUUUUAFFFFABRRRQAUUUUAFFFFABRRRQAUUUUAFFFFABRRRQA0iq11bxXKGOWMSxkYKsm4VZbrTevFZyjGStJbgcHrvwe8N64WLaetq7D/XWpKNn/d6fjXnmu/s7XNuXOlait1gZEdzH5Z+m9ePzFe/EfNQc45Ga+fxeQ4HFp81NJ91uZzpQlqz491vwHr/hosb/AEydIh1dVV0/MVgfj/47txX26VBBzgDpz0Ncrrvwz8N+IQ7XOnQpI3/LeL5W/wC+hXxOL4JVubCzfz3OeWGi17h8mUV7brn7Op2u2j6gXI6RXicfg1eba98N/EPhos17YyGJRkyRDzE/Pt9K+LxeR5jgU5VY3j3OeVKpFWObooGeQfXpt20V88/NWMLNaMKKKKQBRRRQAUUUUAFFFFABRRRQAUUUUAFFFFABRRRQAUUUUAFDEgYHVuKKKAO5+HHxOufBN55E+ZtLdv30K/eTtvX9M+wr6a0bULXVbCK8spFltpgGRk+7j2r4sCBm/wBqu3+G/wASrnwTqGyXfNpcjfvoVH3D03r78DPsBX6Dw7xE8ElhsXP3W/dOyjVcfdlsfViEEU4Vn6NqNtqunxXdnKk1tMN6PH90itA8iv2uM1USnF6M79OgtFFFaAFFFFABRRRQAUUUUAJikanUUAeX/F74Q6Z8T7TDsbLVoo8W98q5KckhSOhGSfpmvijxb4M1LwTrMul6pAYLmLkfNuDrk4ZT3B5/l2r9H5DiQAHjHSuL+Jfw00v4kaO1nqMWJl+aG5TiSJvVfX3FfJ5zkkMdB1Kfxn2fD/EVXLKipVnzU3+Hofn3RXY/ET4Ua58NNReDUrczWef3F9bphJAScE/3T6j/ABrF8N+FtT8X6xHpmmWj3U8xCnY+4J/tsfQV+WvBV6VZUKkLy6H7fHH4eph3iadW8F1Nf4YfD27+JPiiHTLfclsmJLuYdEjz0/3jg4/Gvvrw7oln4d0e106wiSG1tkEaIg4AH9fX3rkPhP8ADCz+GugR2UbC4vZPmubo9XfABx7cCu+jcMoxkA9M96/W8lytYClzzXvy3PwjiLOnm2JtTf7uOiJk6U6moev1p9fRJWPlL3CiiimAUUUUAFFFFABRRRQA1utJSt1pjsVxz94gfSgChrmp22i6dcaheTRW1pbIZZZpj8qKOSf8+tflx+0n8dLn43+NWmieaDQLBzDptqBg5JIMr/7Tdfptr2f9t39oIapey+AdCuN1nAQNWm/56yZO2D8CA3/AhXx5jH+f8+9e9gcLyx9q+p9PluFjGPtZ7vYTqA2d2f4vXHH9KKKK9lao95XfxbhRRRTAKKKKACiiigAooooAKKKKACiiigAooooAKKKKACiiigAooooAKKKKACiiigAooooAKKKKACiiigAooooAKKt6Tod/4iv4rLTLGXUL2Q4jgt42eRj6KFr6g+Ef7B2t+I5Ir7xvcvomnHBNhbMr3cg4OGIGE69wx4PA61z1q8aS945K2JjQ1mfNnhPwZrfjzV00nw/p8+o6g+MJBHvKD+8T/CPU+lfev7Pf7Gml/DuW217xU1vrXiJAHht/L3WtmcclF/jfr81e6fDz4aeHfhppKad4d0qDTYf4+8jnA5Y5O48DnP8ALFdirBlzjjt718/Xxkqt4x2PnMVj5V7xhscl8SfFkHgXwDr2vzMDHptjNcqpbO9lXKjPu2F/4FX5AXlzNeXU1xcSebcSuzyv/ecn5j+Jyfxr9Cv+CgPjf+wPhVY6DDLsuNcvFDL6xRfM3/j7RV+eG0KAoHqfzJI/Qiu7AU7UpS8z0cqg1SlN9xKKKK9lO6PferCiiimSFFFFABRRRQAUUUUAFFFFABRRRQAUUUUAFFFFABRRRQAUUUUAFFFFABRRRQAUUU5SADkHoeV6n2rNgLDA1zMkSKWeRgirH95ieMfQ8V+jX7I/7Oi/CfQTruswB/FeowjzhkFrKPGViX/aOefwrzT9iv8AZr3yW3j/AMTQPvX5tLsZeQDwfPb3GcL77q+2otoXABHfB6j/AD1rwsbieZ+z7HzOZYzmfsl0J4uQflA57f5/zipaZEQQcetPryDwAooooAKKKKACiiigAooooAKKKKACiiigAooooAKKKKACiiigAooooAKKKKACiiigAooooAKKKKACiiigAooooAKKKKACiiigAooooAKKKKACiiigAooooAKKKKACiiigAooooAKKKKACiiigAooooAKKKKACiiigBp7/AIV+dP8AwUO/5LdpX/YBg/8ASi4r9Fj3/Cvzp/4KHf8AJbtK/wCwDB/6UXFA0foxRRRQIK81/aT/AOTefif/ANitqn/pJJXpVea/tJ/8m8/E/wD7FbVP/SSSgD0eH/Vin0yH/Vin0AFFFFABRRRQAUUUUAFFFFABRRRQAUUUUAFFFFABRRRQAUUUUAFFFFABRRRQAUUUUAFFFFABRRRQAUUUUAFFFFABRRRQAUUUUAFFFFABRRRQAUUUUAFFFFABRRRQAUUUUAFFFFABRRRQAUUUUAFFFFADTxUUih8gr2/P2qVutJWbSaal1A+dPjT8ODol0+tafHmymx9pi/55nJ+b9RXk/wBW3Hu3rX2tqFpFfwyW00YkhkQqwYcY75r5b+Jfw/l8Fao5gBbTro/6PI33k5Pyn8f0Ir8a4oyKVCbxWG2lqzjrU7e8cbRRyc5GG7+5or84OC9wooooAKKKKACiiigAooooAKKKKACiiigAooooAKKKKACiiigAooooAKKKKACiiigAooooAKKKKACiiigArsvhT4rbwp4vt5Hk2Wl1iGYH07N/wHP61xtBxlSx2gEkv/cHc/yrrwmInhK8K9H4k/wHF8kkz7dhYOpZTkE5H+f1qdetecfBbxifEfhZILmQNqFkPLkX++uBtb8uPwr0UcE85Hav6XweKhjKEK9PaSueynzK5JRSL0pa7hhRRRQAUUUUAFFFFABRRRQAUUUUAFFFFABRRRQAUUUUAFFFFABRRRQAUUUUAFFFFABRRRQAUUUUAFFFFABRRRQAUUUUAFFFFABRRRQAUUUUAFRyDIPQY7npUlFJpPcDjfEHw10DxNva50+NZnH/AB8QfLJ3/irzPxH+zxNEHfR74TADiG7Xaf8Av51r3pxzSHpyM187jckwWOu500pPqtzOVKEtWfHGu+Ctb8NEjUdNngUc+eo3J+DVjY4GBgEf3t2a+23iWUFGUMpGCh6GuF8T/B7w54h+f7O1hcE/622bHPuDx+ma+BxvBM9ZYWo3bo9znlhote4fLtFem+JfgPrWmPLJp7w6nbryFOUk/Lofwrzu7sbrTpzBeW0tpMP+WcqbTj1HtXwuNyzGZe7V6ZyODpPUrUUrdaSvKvfVKxF76hRRRQIKKKKACiiigAooooAKKKKACiiigAooooAKCgce4oooA7z4Z/EifwXqIguSZNJnP7yMfeibp5i/hjPsK+mtMvodRs4rm2kWaGQbkkT7rA9xXxTtBDBvmBGNv9a9F+E/xOk8JXUen6jP5ulzvt83/n2bGMn2PAr9F4a4geFmsLivhfwnZRrOPuy2Pp5cU+qtnKlxbpLG4kjcBlYdwR1qyOlftMWmro79OgtFFFUAUUUUAFFFFABRRRQAUUUUAU7u0ju43injWaN1wY3UMp/A1U0rQNP0NGWx0+3tA5ywt4hGCfUgd+BzWoxwaTdUtLcfO0rCocgjuDg0+mqcinVQgooooAKKKKACiiigAooooAKKKKAGN1/CvB/2rfjtF8HPBMkVjIjeJdRUw2SMeIgcgzNnjC84zxnrwGr1jxr4n0/wV4e1DXNUmFvY2UJlmfGTtHYe5PT3r8ofjB8TtQ+LvjzUPEWoDyxKfLtoB/yxgBOxfyOT7k134PDurPmeyPUwGGdefM9kcZc3Ml7PJcTSyTzSsXkklzuZieSc88nnnnnnnNR0rdaSvqEktEfYq1tAooopgFFFFABRRRQAUUUUAFFFFABRRRQAUUUUAFFFFABRRRQAUUUUAFFFFABRRRQMKKKKBBRRRQAUUVe0fQ9S8Q3qWek2NzqF65wsVnE0kn/fK84rNy5HcmUrL3tijRX0P8Pf2HfiH4uKzaotn4asmPzNct+/I458tOvXo208da+nfh1+xB8P/BnlT6tDP4qvFxkai2IAf9mBeMezlvrXFUxtOnqtzz6uPoUVZPmfY+AfBHw18U/Ea++yeGdCu9XmzhmhjAjT/flJVVHI+82PavqX4Y/8E+7i5WO88b6uIUYAnTdJbcegOGlIIB68oP8AgXp9taRpVpo2nxWllaRWVtGMJBBGI0QegVeB9BV8jNeVWx1SpoeHWzSrU0irLscT8O/hT4Y+F9mbTw9otvp2Vw8qJumm4HLSk5PTvXax8rnGM9sdKdGMCnAYrzm23dnkuTm+aW5G33j9KhfCjdt6ckf3uvH9anbr+FY3i3XrXwv4a1XWL59lnYWslxKf9hVLN+gprVqIoK+ndn53ft1eOl8U/GR9Jhl32uiWqWoj/vTMN7H8nUfhXzqSCeDleAB6YGP8a0fEuv3XirxDqWs3rZvNQne6m/3nJY/zrOr6+jDkpqPY++oQ9nTjHsgooorc3CiiigAooooAKKKKACiiigAooooAKKKKACiiigAooooAKKKKACiiigAooooAKKKVelAByFYKDvboy9Vx1NfR37JX7Np+KOuJ4m163I8J2EgZIp+t/IMEK3/TMZBNcd+zl8Ab744eLlSXzLTw3ZEPf3i9X9Io/wDpof738IOec7W/Tzwp4fsPCuhWmk6ZaR2NlaRiKKCMYCqP6nqT3JJyc5rxsbiUk6cdzw8fjfZp0o7s1LOJIIVjhVUjQBUC9AAOMe3b8Ks5FMjYNnHrT8V4GvU+WfmLRRRQAUUUUAFFFFABRRRQAUUUUAFFFFABRRRQAUUUUAFFFFABRRRQAUUUUAFFFFABRRRQAUUUUAFFFFABRRRQAUUUUAFFFFABRRRQAUUUUAFFFFABRRRQAUUUUAFFFFABRRRQAUUUUAFFFFABRRRQAUUUUAFFFFABRRRQA09/wr86f+Ch3/JbtK/7AMH/AKUXFfose/4V+dP/AAUO/wCS3aV/2AYP/Si4oGj9GKKKKBBXmv7Sf/JvPxP/AOxW1T/0kkr0qvNf2k/+Tefif/2K2qf+kklAHo8P+rFPpkP+rFPoAKKKKACiiigAooooAKKKKACiiigAooooAKKKKACiiigAooooAKKKKACiiigAooooAKKKKACiiigAooooAKKKKACiiigAooooAKKKKACiiigAooooAKKKKACiiigAooooAKKKKACiiigAooooAKKKKACiiigBp61h+KdAtPE2k3Gn3sRmglUAqOuc8Ee4rbY803rzXNWpwrJ0qmzQWPjvxl4UvfBmty2NzhgMMki/ddD0I/LH1BrDY7sH2r61+IPgi18b6Q9tJhLlBuhl7of/AK9fK+s6Rc6FqU1ldxNFNE2Crfz/AK/jX4Ln+S1Msqc8Pgb0PPrU+VuRRooor5I5L3CiiigAooooAKKKKACiiigAooooAKKKKACiiigAooooAKKKKACiiigAooooAKKKKACiiigAooooAKKKKAOq+GvixvCXiu2uGfbaSkR3Gf7hPX+VfWNq6yxiRWDI3zAj0PT9MV8SYG8bhuRsh/8AYXuf5V9I/A/xq+v+Hjp13L/p2nqFP+1H/C35cfhX6jwdmqhJ4Gr11R6GGlo0epr0p1MTv6Z4pxNfryv1OvcWiiimAUUUUAFFFFABRRRQAUUUUAFFFFABRRRQAUUUUAFFFFABRRRQAUUUUAFFFFABRRRQAUUUUAFFFFABRRRQAUUUUAFFFFABRRRQAUUUUAFFFFABRRRQAUmKWigBjisrWvD+neILZrfULOG7hAztmTI/OtVvv0VzVKUKicakbpgeLeJ/2e7W7zJol29mxO4QyEtHn2I+YdvavJ/Enw+13wm7tf2Mjwg/66JwyH8v6819gEc+lQywpMCrrvBGCp6V8dj+E8Fi05Uvcl3OedBS1W58R8EAg8Givp3xV8F/D/iHdJFF/ZtyefOtjjJ9xXkHiv4NeIPDZklt4DqNqOklsPm/GPuff/CvzbMeHMdgG3Tj7SHfsckqVSGpwNFOZWRirKUcHDKRgg+47U2vk3Hl0/E57t7hRRRSAKKKKACiiigAooooAKKKKACiiigApRxuI+baPmX2PekoquVfFHdAet/B74of2NOmh6pKDZSNtt5x/wAs24+VvavoG3H7sdBz0HQfSviNhuXgfMOQP7/t+HWve/gr8T/7TC6JqU4a6QYt5v8AnoMfd/Cv1PhfPua2AxPXY76Fa/udj2lBjP1p1RxAKuANo7CpK/WU7q52BRRRVAFFFFABRRRQAUUUUAFFFFABRRRQAUUUUAFFFFABRRRQAUUUUANbrVefGeSVzxkdfw/rU5PIrxj9qT4yR/B34cT3kDI+t3wa20+EnneR80n0UEH6laqEeeah3NKdP2klHufMX7cvxyHiTXYvA2jyZ07T5M35T7stxztQ/wCyBg/Umvk0HPpgcZH3T649s5/KpJ7iW7meeeV5rmVi80knVnJJJPvzz75plfWUaX1dKPY+3w9FYeCpx3Ciiiuq99Trs46MKKKKBBRRRQAUUUUAFFFFABRRRQAUUUUAFFFFABRRRQAUUUUAFFFFABRRRQAUUVb0vSb7W76Oz06zudQuZsKsFtGXc/7qr8zH26VmwdSytLYqUV734E/Yt+I3jQrc3dpD4bs5MZm1WTZJj3iTLZ/2Tt6dea+jfAf7AvgnQAk/iK+vfEV0BzFvNtbn6IhDYznq5rjni6NLR7nnVsfQpaHwHpum3mr3SWlhZ3N9dOcLBbRl3f2VV+Zj7dK9x8A/sV/Ebxpsku7KHw1YP1fVX2SKPeJctn/ZO3/e5r9DfCngHw54JtPsug6NZ6TCBgi0iCMfcnGSeBycmunjwiYBGO1eZUzFz0geRVzWU1y0z5c8B/sDeCfDoSXXbq88S3IA3RMfs9ufoiENjOermvoTwr4L0HwbZrZ6HpVtpUAGNtrCIwT0yf7x4HJyeOvFb42k9aevSvPnVq1PjZ5NSvVq/GLGm1cU4jNIpp1ZGGwUUUUAFFFFAEMi8n6V8zft4+OV8M/CKPQopvLu9fuVt8ekKfPI36IP+BV9LTYLLlQRg5z/AC/PFfmh+2x8R/8AhNfjFc6dbSCaw0MLYxY/ikOTPJ+BbZ/wCu3CQ56q8j0cBR9piIvsfP5JbnGAfmx6ZOSPwJI/Cik5IyW3ejeoHA/lS19a9z7NBRRRUjCiiigAooooAKKKKACiiigAooooAKKKKACiiigAooooAKKKKACiiigAooooAK7v4N/CHWPjJ4zt9G0qPbGvzXd24yltF3Y+56Bc/NjHGNy4/wAPfh9rXxO8U2Og6FbC5vJ3w2W2rEn8TyNg7UA6nBzjbg7trfqR8Ffg3ovwZ8HQ6PpgE1ywD3d8y7HuZcAMduTtGAAFycDAycZrzcXiFSXLHc8vG4tYaPLHdm58M/h/pHwx8H2Hh/RYDBZWy4y3LyNjl3PqcfgABgAYrr1qOE7tx5AJ4B7cCpAea+abbd2fISk5NtjqKKKRIUUUUAFFFFABRRRQAUUUUAFFFFABRRRQAUUUUAFFFFABRRRQAUUUUAFFFFABRRRQAUUUUAFFFFABRRRQAUUUUAFFFFABRRRQAUUUUAFFFFABRRRQAUUUUAFFFFABRRRQAUUUUAFFFFABRRRQAUUUUAFFFFABRRRQAUUUUANPf8K/On/god/yW7Sv+wDB/wClFxX6LHv+FfnT/wAFDv8Akt2lf9gGD/0ouKBo/RiiiigQV5r+0n/ybz8T/wDsVtU/9JJK9KrzX9pP/k3n4n/9itqn/pJJQB6PD/qxT6ZD/qxT6ACiiigAooooAKKKKACiiigAooooAKKKKACiiigAooooAKKKKACiiigAooooAKKKKACiiigAooooAKKKKACiiigAooooAKKKKACiiigAooooAKKKKACiiigAooooAKKKKACiiigAooooAKKKKACiiigAooooAKKKKAGPnPtXnvxX+HsfjOzSe1CR6tAp8mRujD+63tyce5r0NqjYqGCngnpXDjMLTxdGVGpsxSXMrHxJc2k1hPJbzxyRSxsVZZfvA981FX0P8YvhgPENvJq+mRY1SJdxg/57gHkH86+e5EMblT2OMenqPzzX895xlNTKsTyS+D7PoeZUp8rsMooorwEmlaW5gtAooopgFFFFABRRRQAUUUUAFFFFABRRRQAUUUUAFFFFABRRRQAUUUUAFFFFABRRRQAUUUUAFFFFABW54M8Ty+EfENpqEZ+VWAmj/vxH735cGsOlB27Tnb1DH2Nb0K0sPUjWh0ZfNyNM+1dNvItQso7qBxJHKu9XHcHpVwcivEPgB4082J/D11LmaEeZbSH+JP4l/DAP417dH93pt9vSv6NyvHRx+FjU6vc9eMuZJj16U6kXpS17gwooooAKKKKACiiigAooooAKKKKACiiigAooooAKKKKACiiigAooooAKKKKACiiigAooooAKKKKACiiigAooooAKKKKACiiigAooooAKKKKACiiigAooooAKKKKACiiigAqJz1xgEDOT0qWigDi/FPwz0DxWha7soknbpcQfI/8A31XjPiz4F61oZln01v7UtxyIgcSgemO/1r6VbrikAAJ54xXzGZZDgsxu6kbS7mc6cKmjPiS4hkt5DHNGYpV4ZCm0qfQ1FX1x4s8AaL4tAF/ADLjCzp8sijngN6cnj3rxTxn8DtU0PzLjTf8AiaWXUIBiVfb34xzX5XmXC2Mwd6lBc0Vu+5xyw8oax2PMqKfJG8MjJIpSRThkbqp9DTK+MkmnZqxyu/UKKKKkQUUUUAFFFFABRRRQAUUUUAFSQTPBMrxPtlQh1P8AdI6Go6KcJOPv090wPp34S/ECLxhpSwzsF1a2GZ0H8YwAH/H+lehxgAnHP9K+MPD2u3XhrWLbUrR9k0LEgH+Md1/KvrHwZ4otfGGhwahakFXHI/utjkfrX7pw5nMcwpKjV+OOh6dGpzRUTokPWl601O+PWnCvuI3trudAtFFFWAUUUUAFFFFABRRRQAUUUUAFFFFABRRRQAUUUUAFFFJx0oAoaldw2EMt1cMI4YYmkeQ9FUck/lz+FflX+0b8XpvjB8S7zUbcy/2PaubfTIEHyhFJzKfdiWb8RX1h+3d8aG8J+FYfBmlTMNW1yIm58n78VoCQxHu5DKPZXr8+yMkkBdpxtK9xgAfhxgewFe7l9H7Z9LlmGt+9fUTAUBVbcB/F60tFFe2fQ7hRRRQIKKKKACiiigAooooAKKKKACiiigAooooAKKKKBhRRRQIKKKfFbvcypHGjSSOdqrGGLE/QVmwuMor2T4f/ALJPxJ8fsssekLo1g/H2zVj5akcHhOXPXrtx78Gvpr4f/wDBP/wro4iuPFOpXGvzADdaxgwW+fTg7j39PpXHUxNGlvucNbHUaWj3PgzTdJvdbuks9Os7m+u5jhYLaMu7+yqvzMfbpXuXgP8AYs+JHjTZNe2cPhmxl536pJskA94ly2f9k7f97mv0N8I/D7w34GtBaaDotnpMAGCttEE3e5xyTwOTzXTptRAAeK82pmDlpA8atmsp6Uz5Z8B/sC+CPDxjn166vPEt0AAYWb7Pb/giENjOermvobwn4F0DwRaC20LSbLSYQMFLaER59zjqenJyeOtdANpPWnrXnTq1KnxHj1K1Wr8QkYAUgDjPHvUlC9KWsjETFLRRQAmKWiigAooooAKKKKACiimtnPtQBx3xW8Z2/wAPvAOueILkBksbVpFT++/IRP8AgTYX/gVfkFqOoz6xqFzqF1J51xdStPJJ/edjlj/30TX3F/wUN+JAstE0PwbayZlu2/tK8j9YkJWNP+BNv/7918KnAYgNvwcb/wC8e5r6DAU7R5z6rLKXJRcu7CiiivY3PctbQKKKKBBRRRQAUUUUAFFFFABRRRQAUUUUAFFFFABRRRQAUUUUAFFFFABRRRQAVr+E/CuqeNvENloujWst5qV0+yCCI4LH+I/RRyW/h696raFo1/4h1my0vS7aW91C8k8qG3i6yn+79D3+lfpf+zL+zjp/wV8Oi7uliu/E96g+1XXaIcfuU/2V5/EmuDFYhUY2juzzsZiVhoe7uzV/Z1+AmlfA/wAK+Uvl3eu3ag31+BgyHj5EH90EficnvXsKc9gD3A7GhTnJBzzTq+YlJyfMz46c3Uk5vqOXpS0i9KWpICiiigAooooAKKKKACiiigAooooAKKKKACiiigAooooAKKKKACiiigAooooAKKKKACiiigAooooAKKKKACiiigAooooAKKKKACiiigAooooAKKKKACiiigAooooAKKKKACiiigAooooAKKKKACiiigAooooAKKKKACiiigAooooAae/4V+dP/BQ7/kt2lf8AYBg/9KLiv0WPf8K/On/god/yW7Sv+wDB/wClFxQNH6MUUUUCCvNf2k/+Tefif/2K2qf+kklelV5r+0n/AMm8/E//ALFbVP8A0kkoA9Hh/wBWKfTIf9WKfQAUUUUAFFFFABRRRQAUUUUAFFFFABRRRQAUUUUAFFFFABRRRQAUUUUAFFFFABRRRQAUUUUAFFFFABRRRQAUUUUAFFFFABRRRQAUUUUAFFFFABRRRQAUUUUAFFFFABRRRQAUUUUAFFFFABRRRQAUUUUAFFFFABRRRQAUUUUARsAz++ODXiHxk+Fn2gTa3pEJNwBm6t0+9KMk5X3559hXuBGaiaLKkHlT1FeRmOX08xoypVN+gpR5lY+I256EEDgMn3T9P5fXNNr2H4w/Cw6dNJrWkReZC5zc2/YHJy/5YH4V4+QAx2nKfwn2r+fMwy+pleJ9lXhdfZPKnHlk0JRRRXkK6VmrGQUUUUwCiiigAooooAKKKKACiiigAooooAKKKKACiiigAooooAKKKKACiiigAooooAKKKKACiiigC3pWqXGhalb39pJ5dxEwKj++RyB/Ovrrwj4lt/FWg22pWzZSUfMP7rY5H55r48XpXo/wY8dHw3rg0y4k22N8eW/55PjhvxwB+FfbcL5v9QxPsKv8Of5nXh58srdz6bTpTqihbIPfmpa/eE7q56L3CiiiqEFFFFABRRRQAUUUUAFFFFABRRRQAUUUUAFFFFABRRRQAUUUUAFFFFABRRRQAUUUUAFFFFABRRRQAUUUUAFFFFABRRRQAUUUUAFFFFABRRRQAUUUUAFFFFABRRRQAUUUUAFFFFABUbNg4Ay2OlSU1utAHG+MPhtovjFR9stvLuAMLcRj5xyTj6c14b41+DuseF2kngR9SsR1aEb3jHqV/rX1EetMdQR94AZ5z3r5XNMgwmZJykuWXcznThUVmfEJXBxyQOASck/X0+lJX0344+DukeK2eaBRYX5GRLENyv8A7yn+Y5rwbxb4D1jwfdbb2BvIJwt1A2YyPbPI+h5r8hzLIMXlj5prmh3OCdGVPWOxztFKVCkgHcPX1pK+ZbTeisYavcKKKKkQUUUUAFFFFABRRRQAV2Pwx8cSeCfEEUkjZ064IjuU/uDtJ+H9a46l6bW+9tJyvse9dOGxVTB1Y1qX8RPT0KjLkkmfbNlPHc26TxHdFIA6n1B6f4/jU/cGvB/gV8QmhdPDl9KCjc2kvqe8f4dfxr3dAAOOnp6V/RWWZhTzTDKrDf8AU9lPmVyRBjP1p1NU5FOr3QCiiigAooooAKKKKACiiigAooooAKKKKACiiigCNhkVh+LfEVl4R0G/1jUZhBZWUDzyyN2AGf8A6341sTAdWJ24AI7NXxZ+338XjDb6f4B06UmSfF3qHl9NoJ8uL65Bb/gIrajT9pNI6MPR9rUSPkv4n+Pr34oeOdW8TXx2y30u5If+eMY4RPwAFctSKwcZG4Z6hvXufx6/jS19hCPJFR7H3VOHs4qHYKKKKosKKKKACiiigAooooAKKKKACiiigAooooAKKKKACipILZ7qVIokaSZ22qqplifRf7x/2f8AGvdfhr+xj8QfiB5c95AnhrTHx/pOqjErr1ysQ5J56fKOPvVzVKsaesznq1o0VzTnY8GJwMEblPb3rs/AXwa8Z/Eu48vw74fubyINtNwoCQIfR3b5ehHHX86+9vhr+xV4A8CmK51C1l8UaiuB5uoAmIH2iHA7/eLdevp7/YWNvp9pHBawLbQRrtWJFCqg9ABwB9K82rmKStTPHrZrG37qN33Pin4df8E82by7rxl4gaMMAW0/SEUAexlfI9eAv4819QfD74I+DPhjGqaBoFraXAABu2QPcHj++2T26DA68cmu/UA98/hTxivJqYipVfvbHiVcTVrayCMYGDgn1qSkXpS1gcomKWiigBMUtFFABRRRQAUUUUAFFFFABRRRQAUUUUARtyKoX9xFZ2ss0zCOKJTIzn+EAZJ/LNaJ6189ftqfE7/hAPhJc2NtJt1PW2+wwJ6of9YfxGE/7airpQ56iRpSp+0qRR8EfG/4gy/E/wCKGva+77rea4Mdqv8AdgT5UH5DP41wtJ39R0B9hx/Slr7KEeSKj2PvaceSKj2CiiirNAooooAKKKKACiiigAooooAKKKKACiiigAooooAKKKKACiiigAooooAKtaXpl1rGoQWVhbvdXtwwiiihGZGJ6bR/F7+nXvTdO0+61W8htLG1lu7yZhHFFAMvIx4Cqv8AE3p6cnvX6Lfss/stwfCixh13xDHFP4uuY87F+ZLFSPuRk9WPJY++K4sRXhQXvbvY4sViYYaN5bvYufsu/sy23we0hdV1dFuvFtzGN8h+ZbVSOUjPduuT9BX0SBhmxnGf6dqjgIYNj+909DU1fLznKcnKW7PjKtSVWbnPdjl6UtIvSlqDIKKKKACiiigAooooAKKKKACiiigAooooAKKKKACiiigAooooAKKKKACiiigAooooAKKKKACiiigAooooAKKKKACiiigAooooAKKKKACiiigAooooAKKKKACiiigAooooAKKKKACiiigAooooAKKKKACiiigAooooAKKKKACiiigAooooAae/4V+dP/BQ7/kt2lf9gGD/ANKLiv0WPf8ACvzp/wCCh3/JbtK/7AMH/pRcUDR+jFFFFAgrzX9pP/k3n4n/APYrap/6SSV6VXmv7Sf/ACbz8T/+xW1T/wBJJKAPR4f9WKfTIf8AVin0AFFFFABRRRQAUUUUAFFFFABRRRQAUUUUAFFFFABRRRQAUUUUAFFFFABRRRQAUUUUAFFFFABRRRQAUUUUAFFFFABRRRQAUUUUAFFFFABRRRQAUUUUAFFFFABRRRQAUUUUAFFFFABRRRQAUUUUAFFFFABRRRQAUUUUAFFFFABRRRQBWukWRWRlDB127T/EO4r50+LfwsPh+Z9W0uASaa7ZmgH/ACy9x+NfSLdMVVu7eO6iMMoDK4I2/wB71FeBm2V0szouE91sRUp+0jY+Juckt948k+tFelfFf4Wt4XupNR0+Pz9Imbc8K/8ALE+p/wBnNea85w33x94r90/T2xiv5+zDAVMvqujX6bHlSjyPlCiiivPtJaS3ICiiigAooooAKKKKACiiigAooooAKKKKACiiigAooooAKKKKACiiigAooooAKKKKACiiigAoyygsnykYJf8AuL3P8qKKqLtH2j3T0A+m/g942Pifw6LW4kxqVlhJf9tcfK34ivRVXrXxx4T8T3HhPXINQtmwyEb4/wDnsueU/H+lfXOg6tb63pVtfWr+ZDOu9W/p+HT8K/d+Gs3WY4X2VT446M9ShPmjY0U+7+NPpF6UtfbI2QUUUUxhRRRQAUUUUAFFFFABRRRQAUUUUAFFFFABRRRQAUUUUAFFFFABRRRQAUUUUAFFFFABRRRQAUUUUAFFFFABRRRQAUUUUAFFFFABRRRQAUUUUAFFFFABRRRQAUUUUAFFFFABRRRQAUUUUARv973xVW/sob+2kt7iNZYXGHRxlWHpVtuv4U0EZ61hOMZJxcbp7geHeO/gMj7rzw6Uhlzk2Mh2qR6I3r7V4xqFjcadeS291DJbzocNHKPmU/Xv9a+2c4PtXK+NPAul+NLUx3sK+aBhJxw6dcfUZ7V+fZxwpRxadXCPkl27nNUpKWsdz5HorsPHPwz1XwVMzmJLyyLfLcJwce47GuPx1Hofyr8jxeExGCqclWNn1RwNOLswooorke5AUUUUgCiiigAooooAlt53tZ0ljfy3QhgfUjpX1L8L/HSeMtCSSQhNRgG24i9eB838q+Va6LwH4ul8F+IIb9G/cZCXCY+/ET835cGvquHc2eV4q8v4UtH6nTRqcjt3PsGIAA46Zp3Sqmm30Oo2EN1BIJYJVDo47g9Kt9RX9BRalFSjsekLRRRWgBRRRQAUUUUAFFFFABRRRQAUUUUAFFFQydzjdjGB75oA5/x54qsPA/hnU9e1NzHZafA08pA5bAOFHuTgD3K1+RXjnxhfePvF+reINScPd39w0xC9I1P3EHsq7VHsor7C/wCCgXxWMcGm+ANPl+e5xeahjuoLeXH+LKzf8Br4gzknjB7/AOP4/e/GvocBRtHn7n1WVUfZQdTuFFFFeuj2lsFFFFAwooooAKKKKACiiigAooooAKKKKACir+heH9T8UanFp+kadcapfSEbLe1j3ux9wOg924r6q+E/7A2ray0V7431A6PaPgnTrBla4YddrOcrGOvCBj9OtctbERpL3zlrYmlQ1mfKei6FqPiPU4rDS7C41C9kOI4LeNndj6AdK+nPhh+wN4l8SGO88X3cXh+xbDG1hCz3ZHB5/hQ9s/MfavtL4efCnwp8MrH7H4c0a30xcYd0jJmlwB9+Ukljx3JrtUA8vgbQecY6V49bMHL3aZ4FfNJ1LqlsebfDH9n7wT8J41fQ9EgS8Aw2oTIZbpzgfec/yAA9q9NHA560keAOKdXlOTk7y3PFlKU3zS3HL0paRelLSJExS0UUAFFFFABRRRQAUUUUAFFFFABRRRQAUUUUAFFFFABRRRQBWnZYyrNgEZwT27f4V+Xv7XvxR/4WX8Xb6G2dpNK0UPp1qo+6ZFJEkn/fW4f8Br7s/ae+KA+FPws1PUoJPL1S6X7FYe8zggN/wBdz/wDAa/Kct5h3k5LgMfqQOK9rL6HM3M+gyuhzP2g0EMAQyuuAAy98DH9DS0UV7176n0zd9QooooEFFFFABRRRQAUUUUAFFFFABRRRQAUUUUAFFFFABRRRQAUUUUAFWLCwudUu4bW0t5bq5lYJFBCMvIx4AVf4vf0HNO0vSrvWr62sLG1lu7u6kEUcUK7nkbsqj8eT2Ffon+zD+yza/Ce0TX/EMUdx4vnTIUHzUsQQPljP8Tdct7gdq4sRXhRXvbvY4sViYYaN5bvYb+y1+y3D8KtOh8Q+IoYpvFs8eVjH7xLFSPup6v1yfoO1fS0KbU6Yzzj0psLKVYr3PT0qbtXzE5ynJyluz4ytWlWk5T3FTpQ1KvSlrMxWgUUUUDCiiigAooooAKKKKACiiigAooooAKKKKACiiigAooooAKKKKACiiigAooooAKKKKACiiigAooooAKKKKACiiigAooooAKKKKACiiigAooooAKKKKACiiigAooooAKKKKACiiigAooooAKKKKACiiigAooooAKKKKACiiigAooooAKKKKAGnv+FfnT/wUO/5LdpX/YBg/wDSi4r9Fj3/AAr86f8Agod/yW7Sv+wDB/6UXFA0foxRRRQIK81/aT/5N5+J/wD2K2qf+kklelV5r+0n/wAm8/E//sVtU/8ASSSgD0eH/Vin0yH/AFYp9ABRRRQAUUUUAFFFFABRRRQAUUUUAFFFFABRRRQAUUUUAFFFFABRRRQAUUUUAFFFFABRRRQAUUUUAFFFFABRRRQAUUUUAFFFFABRRRQAUUUUAFFFFABRRRQAUUUUAFFFFABRRRQAUUUUAFFFFABRRRQAUUUUAFFFFABRRRQAUUUUAFFFFAFS8s4ryKWKVA0cibHB/iXnj9a+afip8LZfCVw9/p8Zl0uQ54/5YEk/e/2en619PNyaqXtnFewSQTIJY3Uq6HutfOZvlNHNaLjL4lsRUp+0jZnxPnPcNj+Jfut7j2or0T4q/C2XwldPe6ennaWxyFX/AJdySeD/ALPT8688znvux/Ev3W9x7V+AY7B1curOjiN09DyZR5HyiUUUVxO9/e3JCiiikAUUUUAFFFFABRRRQAUUUUAFFFFABRRRQAUUUUAFFFFABRRRQAUUUUAFFFFABRRRQAZ4YMuVYY3V6v8AA7x1/ZF+uhXr5trpswv/AHHxj9cCvKKVXZXXa+xshlP91hyDXqZfj55diYYin8S0+RUZck0z7eibKnjBzyPSpDXnHwi+IQ8YaKYbhgNVtAFmT++uBh/x6fhXoyHBPOeenpX9F4PFUsbRjWo7PU9lPmVxyjAp1IOlLXogFFFFABRRRQAUUUUAFFFFABRRRQAUUUUAFFFFABRRRQAUUUUAFFFFABRRRQAUUUUAFFFFABRRRQAUUUUAFFFFABRRRQAUUUUAFFFFABRRRQAUUUUAFFFFABRRRQAUUUUAFFFFABRRRQAUUUUAFFFFAFO+tIruJ4pYxJG67WRvusPQ14p8QPgaWSS+8O4RgdzWB+4fXy690cZqHyxu+VueuK8XMMsw+ZU3CuvQmVOE1aR8UXcEtrcyw3ERgnjba8TfeQ+h96hr6l+IHwu03xpH52Da6lGv7u4Vc/gw/iHXjtnNfOHiXwtqHhW+ks9Rg8spyJAchx2YHuP8Mdq/Ec2yCtlbc1C8OhwVKKp6oyaKXBwMtuHY+gpK+YvfZWOXcKKKKQBRRRQAUoySuDtC53H2NJRQB7T8A/HfkD/hHbyQbSS9pJ/ePdP0z+Ne6q245xjPaviixvptNvIrq3l8maEh1b/aH3R+PIr618A+KofGXhy21CP5XI2yx/8APOQAZX9c/jX7Nwjmv1il9Vq/Z0R6WHnzLl7HUKcilIpkZyPxqSv0lX6nTsFFFFMAooooAKKKKACiiigAooooAYeTWN4m12z8NaHfanqMghsbOFrqaQ/wogyzfgMGthq+TP2/vid/wj/gix8I20+y61x/Nuh/dtYzlh/wNsL+Fa0Ye0mkb0aftKkUfEfxK8bXnxG8d634jvT++1C5aVV/uR9I0/4CgVf+A1zVJnnBG1v4h6E84/XH4UtfYQjyRUex93CPJFR7BRRRVlhRRRQAUUUUAFFFFABRRRQAUUYLMoClm5K/vNirjqWPpXsfwW/Ze8XfGOS3u4YV0Xw+xydWuoeCvfykH+t/4FwOeV6nKrUjTV5mdStGhHmmeQW9pNe3UUFtG01zI22KKMFpJD6Kq/Mx9ulfTvwe/YW8Q+MGh1HxfJL4b0tsP9kix9sm6HDKeIwenPzcH2r64+EP7OXhD4PWaf2VYi41QLiTVLob5pOB0xwo9h09zkn1aH7pXJOOpIxXh1se5e7TPnMVmbd40tmcZ8N/hJ4W+FmmNaeHdJi0/wAwBZZguZpcD+Ju/wCHFdxGcg47HGM5xQgABx604cCvJcnJ3lueE5OTvLcXFFLRSEFFFFABRRRQAUUUUAFFFFABRRRQAUUUUAFFFFABRRRQAUUUUAFFFFADW61XnIDoSOh59x/+vFTMcCvIP2n/AIqp8JvhXf6hDIE1W8/0KwGeVmcECT/gADP/AMBpwhzTS7l04881DufFf7aPxYHj/wCKn9lWMm/SNA32qAf8tbg581/zOP8AgNfP2MYAOUAAUeg9PzzTpZGmkaRmZ2fDF2/iyB/+r8KbX2NKHs4KHY+8oU/Y01DsFFFFbGwUUUUAFFFFABRRRQAUUUUAFFFFABRRRQAUUUUAFFFFABRRRQAVf0LRdR8SavZ6XpVrLf6hdSeXBaQLueVvp6DqT2qfwr4Z1Xxnr1lo2i2ct7qNy+2KGLqT6/7IHUv/AA/jX6Q/s4fszaZ8FtKivr3y77xZcx/6VfEZ8gEf6uE46ep7kk15+JxSoK0d2efisXDDR13exn/sw/su2Xwg09Na1YR3vi6ePDTA+ZHaAjlIj/E3XLfh2r6JiACnAwufXj/61LCMA9Bz09Kkr5qcnOTk+p8dUqSqzc57scvSlpF6UtQZhRRRQAUUUUAFFFFABRRRQAUUUUAFFFFABRRRQAUUUUAFFFFABRRRQAUUUUAFFFFABRRRQAUUUUAFFFFABRRRQAUUUUAFFFFABRRRQAUUUUAFFFFABRRRQAUUUUAFFFFABRRRQAUUUUAFFFFABRRRQAUUUUAFFFFABRRRQAUUUUAFFFFABRRRQAUUUUANPf8ACvzp/wCCh3/JbtK/7AMH/pRcV+ix7/hX50/8FDv+S3aV/wBgGD/0ouKBo/RiiiigQV5r+0n/AMm8/E//ALFbVP8A0kkr0qvNf2k/+Tefif8A9itqn/pJJQB6PD/qxT6ZD/qxT6ACiiigAooooAKKKKACiiigAooooAKKKKACiiigAooooAKKKKACiiigAooooAKKKKACiiigAooooAKKKKACiiigAooooAKKKKACiiigAooooAKKKKACiiigAooooAKKKKACiiigAooooAKKKKACiiigAooooAKKKKACiiigAooooAKKKKACiiigCjfWkV4kkEyB4pU2Orj5WXnivnH4qfCeTwpI+oaehuNHZsyQn/lj6Y9q+mWGap3VvHcxvDMA6Ou3Y/3T6ivnc4yilm1Jxl8S2IqU1UjZnxRz1PU859aK9Q+KPwjk8OPLqOlRtPprfM0Kfeh55x7V5gQAF24244I6n6+9fguOwFXLKjp4iF30PJlHkfKJRRRXmWezVmSFFFFIAooooAKKKKACiiigAooooAKKKKACiiigAooooAKKKKACiiigAooooAKKKKACiiigDW8M+IrrwrrdpqVo2ZI25j/vr3X/AIF/SvrTwt4gtfE+i22oWj745V5H91u6/h0r43XpXoHwj+IDeD9YNpdybdJuyFkY/wDLJzwG/HgfhX3PDWcvAV/YVXanLfyff57HZRnyO3c+ok6U6oIGWRSynIJz+lT1+6RkpJNHeFFFFWAUUUUAFFFFABRRRQAUUUUAFFFFABRRRQAUUUUAFFFFABRRRQAUUUUAFFFFABRRRQAUUUUAFFFFABRRRQAUUUUAFFFFABRRRQAUUUUAFFFFABRRRQAUUUUAFFFFABRRRQAUUUUAFFFFABRRRQAUUUUARv1rD8UeGrDxXpz2d/D5iHlSPvIfVfet1jg0h6VzVaUK0HTqRumN7HyZ8QPhzf8Agi9ZzmfTHOUuu4z/AAv78fqK5AcE4KsOxX0r7V1GwttRtpLW6iSWGVdrI/IYelfO3xN+Es3hSSW+0tJbjTW+ZoR96Dnt/s9P1r8cz/hiph26+F+HqcNSj9s8zopcggFcbT0I6n6+9JX561bY42FFFFSSFFFFABXoHwa8af8ACM+JY7K4k22F+fLdv+eUn8DfjyPwrz+kYA8Y3Hhj/sKOSf5V34HGTwNeFWGyepUZck1I+4YV2g85BORU1effCLxgPFnhiHzZP9Mtf3cwx94YGD+RFd7GAowOnav6VwmJhi6EK8NpK57CfMrklFFFdgwooooAKKKKACiiigAooooAp3biDbIxAA9Tj6/pk/hX5PftGfEn/hafxb1vWIpPM0+KQ2diR/zwQkKf+BEs/wDwKvv/APa6+I3/AArf4OarPFN5d/qQ/sy1H+1J95v+AxrIa/LUMXALHcx5YehPJ/Pr+Nezl1LVzPospoczdQKKKK98+jTvqFFFFABRRRQAUUUUAFFFIThWyDyOGXquOpoAWtfwt4T1fxrrdrpWh6dPqeoTMRHFByV/2j/dHq3p9K9N+BH7M/ib413q3USPpHhlD8+r3C+YZBxlY0/ib+Weo6N+hvwq+D3hn4RaGLDw/p6wOygT3b/NcXDDqXb1/ID0HQeZiMaqF4x3PKxWPp4e8YfEeEfAr9h7SvCottZ8d+RrWrxlXTTgM2Vu3qR/y1Of73A619ZWcSQReUi+WqYUKBjAwOPT8qeoySTgYOMZzinqwJwK+dqVqlZ3kfLVa1Su3KZKvSlpq8inVmtEYBRRRTAKKKKACiiigAooooAKKKKACiiigAooooAKKKKACiiigAooooAKKKKACiiigCtNgMx9F5r8wP2uvjKfiv8AE25isJxNoWib7SyA6O3SaX8/l/4DX2H+2V8Yx8MPh2dOsLlYfEGuLJbWrd4Y8fvZvwBA/wCBV+Zp64CNGoHCN2/zzXs4ChzfvD6LKsO7vEvZaATkjI+YAAn144P5YpKKK95O6ufSOKWiCiiimIKKKKACiiigAooooAKKKKACiiigAooooAKKKKACiiigArovAXgLXPiP4ktdF8P2bXt9OcFd2EjX++zfwgc898Y7Ve+Fnwo8QfF/xMmjaDamQ8G4u3G2K2Qnl2ft7Dqf4ec1+mfwQ+B2g/BLwz/Z+mRfaL2RR9s1B+JZ2wP4eij0A+p5JNedicUqOkd2eXjMZHDrlp/EZP7Pv7Ouj/A/QQU23/iG4jC3eoyLjJ7qg7KPT6nvXs4785psbZGSMHuPSn183OTnJyfU+RnOVSTnLdjlpaRelLUEBRRRQAUUUUAFFFFABRRRQAUUUUAFFFFABRRRQAUUUUAFFFFABRRRQAUUUUAFFFFABRRRQAUUUUAFFFFABRRRQAUUUUAFFFFABRRRQAUUUUAFFFFABRRRQAUUUUAFFFFABRRRQAUUUUAFFFFABRRRQAUUUUAFFFFABRRRQAUUUUAFFFFABRRRQAUUUUAFFFFADT3/AAr86f8Agod/yW7Sv+wDB/6UXFfose/4V+dP/BQ7/kt2lf8AYBg/9KLigaP0YooooEFea/tJ/wDJvPxP/wCxW1T/ANJJK9KrzX9pP/k3n4n/APYrap/6SSUAejw/6sU+mQ/6sU+gAooooAKKKKACiiigAooooAKKKKACiiigAooooAKKKKACiiigAooooAKKKKACiiigAooooAKKKKACiiigAooooAKKKKACiiigAooooAKKKKACiiigAooooAKKKKACiiigAooooAKKKKACiiigAooooAKKKKACiiigAooooAKKKKACiiigAooooAKKKKAKt1GJV2bd24EHcPlx3z9a+ffip8HzpTT6ro8bPaZ3vZR/8sj3K/7P/wBevoo9ailjDpgjIPUV4Wa5ZSzOi6c9+hnKHOrM+IeSAcg57jr+PvSV7b8Vfg8d02raGhkdvnnsh1k/2o/9r19gK8S2lGZWxuBwSP8AP4V+DZhlmJyqvy1IXR5soeybCiiivFW2isZ3vqFFFFAgooooAKKKKACiiigAooooAKKKKACiiigAooooAKKKKACiiigAooooAKKKKACjIw4Y7VYYB96KKq8k1KHQD3T4J/EkXQTQNSlAuAP9Fk/vgDlfw6/jXtS4YA42+1fEsFxLaTJNA+2ZCGjb+6w719O/Cn4gReNNH2yHGo26jzo/746b/wATkfhX7BwvnccTH6jiPiWx6NCpf3T0EDGfrUlQx/xc55/LgVNX6andXOthRRRTEFFFFABRRRQAUUUUAFFFFABRRRQAUUUUAFFFFABRRRQAUUUUAFFFFABRRRQAUUUUAFFFFABRRRQAUUUUAFFFFABRRRQAUUUUAFFFFABRRRQAUUUUAFFFFABRRRQAUUUUAFFFFABRRRQAUUUUAFFFFADW61WuokuUeJ0Dq6kFW+6w7g1ZbrTSOtZSjGacZAfPPxU+D/8AZccuraGvmWY+aWzH3Yhzkr7V5GpyMg5Q/dPt/nNfbc8SSna3II5UfxDng+1eD/Fv4RNp7T61okO6JjvuLQH5U65Yfhj8q/J+JOG5QTxeBV1vKPfzOOtR3meOUUuQQCDlT0NJX5a/v8zgCiiikAUUUUAdj8K/Fx8J+K7cyybLO6IimH8m/wCA5/WvquFg43A5VjkfT/PP418REDehYbgMk/7A7t/Kvp74N+LW8S+FI4rmX/TrH91L/tLwVP5EV+q8GZjrLA1euqPQw0tGj0YDIp9RRAAEAYAPFS1+sq9tTrvcKKKKoAooooAKKKKAGEVFIVzlumOf5j+VPJwwrE8X+ILTwt4c1HWL19lrY28lxKf9hF3N+goWslHuVGPNJLufAn7fXxE/4SP4nWvhu2b/AEPQ7c+ev/TeTDH/AMdKV8xscs2V2ncQfzrS8UeIrvxb4k1PWr47ry/uHuZf95zuP86zK+tox5Kaifd4aHs6UYdkFFFFdS2OgKKKKYBRRRQAUUVb0rRrzxDqVvpthaS3l5dOI4ooV3OW7bR/M9hUSbS5pbIPds5S6FURmVkQB23naQg3c9ht/iyegr6+/Z0/YpuNYez8TeP4HttP4kt9CYHzZf7rT45jH+yvXvxivUf2bP2QrH4crbeIfFcMWoeLQoeKJjvgsT/st/E/q30Havp5VU45PPavBxWObvGn1PmsZmUpL2dDbqQ6Pp1tpVhFa2cMNvaxDbHFboEjVewVRwB9Kv0idKdXjJt/FufPhRRRVAFFFFABRRRQAUUUUAFFFFABRRRQAUUUUAFFFFABRRRQAUUUUAFFFFABRRRQAUUUUAROAG5rL17WrXw/ptzqN9Mtva2sLzSzN/AijLH6cfyrSkUAk4GcDr3x0FfEn7dvxxAhT4e6RPGZZCJdVlj6AgkpB9c/N+ArajT9pNI6MPSdaoovY+afjl8VLv4yfEbUtenzHaNiGytz1gt1J2qfc5Ln3c1wBAU4FISSfm5Pc+p7t+PX8aK+uhHkio9j7mnTVKKgugUUUVoaBRRRQAUUUUAFFFFABRRRQAUUUUAFFFFABRRRQAUUUhzlf4jyVRuhwOT9RQAten/Av4CeIPjhr32fTl+xaTA2L3VZBlIhwSir/E5B49M5rpf2dP2WtY+M93Dq2oibTvCKNltQZv31z6rEP4c9C/8ADiv0h8GeD9H8EeH7bRtFsYtPsLZdiQxJtGehJ9SccnvXk4rFqneEdzxcbj1SvTp/EZPwt+F2hfCXwzFo2g2fkxR8vI53SzPgAvI3djgc+gA7V2yKVQA8kUINopxNfPNuTuz5WU5TfNLdi0UUUhBRRRQAUUUUAFFFFABRRRQAUUUUAFFFFABRRRQAUUUUAFFFFABRRRQAUUUUAFFFFABRRRQAUUUUAFFFFABRRRQAUUUUAFFFFABRRRQAUUUUAFFFFABRRRQAUUUUAFFFFABRRRQAUUUUAFFFFABRRRQAUUUUAFFFFABRRRQAUUUUAFFFFABRRRQAUUUUAFFFFABRRRQA09/wr86f+Ch3/JbtK/7AMH/pRcV+ix7/AIV+dP8AwUO/5LdpX/YBg/8ASi4oGj9GKKKKBBXmv7Sf/JvPxP8A+xW1T/0kkr0qvNf2k/8Ak3n4n/8AYrap/wCkklAHo8P+rFPpkP8AqxT6ACiiigAooooAKKKKACiiigAooooAKKKKACiiigAooooAKKKKACiiigAooooAKKKKACiiigAooooAKKKKACiiigAooooAKKKKACiiigAooooAKKKKACiiigAooooAKKKKACiiigAooooAKKKKACiiigAooooAKKKKACiiigAooooAKKKKACiiigAooooAKKKKAIJevUA44z0NeRfFT4QJrPnanpMcUWoAbpoiPkl6kkf7X/1q9hb79RvtYDIyR0HvXkZhgKOPpOlW67CkuZWPiSeGS2meKWNopFODG/Vfao6+mfiV8KLTxfC91aBLbVVHyySD5JOfut+fFfOOqaVd6JfS2d7A0FxGcMH6n3r8KznJq+VT+C8HsefUpez1KlFFFfOPfaxy3uFFFFIAooooAKKKKACiiigAooooAKKKKACiiigAooooAKKKKACiiigAooooAKKKKACtXw14huvC+sW2oWbjz42OI2+647hvw6e9ZVFaUqtShJVqW8WaQfI7n2H4N8VWnjDQ4dQtGJDcSI33kfAJU/mPwIreC4r5G+H3ji48E64s67nsn4uIR0ZfX6ivqzRdVt9a0+G8tJVmtplDRunQiv37Ic5p5rQ5X8cd/U9KnV50aC9KdTUORTq+uNQooooAKKKKACiiigAooooAKKKKACiiigAooooAKKKKACiiigAooooAKKKKACiiigAooooAKKKKACiiigAooooAKKKKACiiigAooooAKKKKACiiigAooooAKKKKACiiigAooooAKKKKACiiigAooooAKKKKAGt1qGRBICrLkEYPv7VM3WkrN8rTUgPnb4w/Cw6PPLrWkx5tZDuuof8Anmf738q8nYknJbcx+83qa+2blEnUxOMq4IIPcdxXzb8W/hp/wiV5JqWnw79InbMgX/li3v8A7NfkPE3D0qbeLw2z1Zx1qP2zzail+pDP/Ey/dY+o9sYpK/MVqrnAFFFFABXbfCXxUPC/i23819treEW8oPv0/WuJpSTtx7gD/ePT+Vd+DxVTCVoVaXxJ/gVF8k0z7fhIKnByM8VLXFfCfxSfFPhG2ml/4+YT5E3+8oH9CK7Ra/pXC4iGKoQrU9pK6PYTurjqKKK7BhRRRQAUUUUAQyL1+lfMP7evjs+GfhTaaBBJtvdduPLA9YowGb/x4xV9NXBA/h3cfd9ef8cV+aP7bvjxvGHxrvNNil32OhQCyiX+/KQWkb82K/8AAa7cJDnqryPQwFH2mIi+x8/gDqrbkPKn2opOCAQcrgAD0wMf0pa+te59ogoooqRhRRRQAUUVr+FfCmqeN/EFloujWct7qF2+yOKI4Le/0XqW/hznvSvFJynsg5oqLlPoJ4V8L6r428QWWi6NZy3uoXL7YoYjgk+v0HUt/D171+kn7Of7MmlfBbTYr26WK/8AFVxHi6viv+pyP9XD/dHqe/J71f8A2dv2ddL+CXhxHcx33iW6QfbdRIwGP91PRR+pye9ezIqsxIbNfN4rFur7kdj5LH4+VV8lH4eotrnyzkbefu9cfj3qempjBx60+vLW2p4+nQKKKKYBRRRQAUUUUAFFFFABRRRQAUUUUAFFFFABRRRQAUUUUAFFFFABRRRQAUUUUAFFFFAEbsN2DS01h8272rO1bU7fR7K61C7nS2traFpJZnOFVRySfpR1SQdUl1OC/aC+L1l8G/AF7rMuyXUpENvp9qes07D5R/ujBY+wr8ptY1i88Q6pd6nqFy95fXkhuJ55Oru3zE/Tnj2xXp37SnxuuvjX48luovOj0Kx322n2y/8APPHzyt7tnP0xXku4Mfl6YAz/AHsAAH8sV9Rg8O6Udd2fYYDDRoR5pbsKKKK70raHq6dAooopgFFFFABRRRQAUUUUAFFFFABRRRQAUUUUAFFFT2Gn3OrX8FlZ20l5dXDBEt4Rl5WPQAfxc/l171E22ve2Qrx5XKfQrkMFZlXd2x2Ps39Pevq/9mj9ji48XCDxH42t5bbRBtltdMc4luzjIMh7J6euK9F/Zt/Y0t/C72niXxxBHe6zkSW+mN88docZDS8/vH9u2BX11CirhdxLDrnrXh4rGp+5A+bxmZSknTw+3UZpWn2+lWMVnaQR29rCoSKKFdqKoAwAO1XqapyKdXja9T58SloooAKKKKACiiigAooooAKKKKACiiigAooooAKKKKACiiigAooooAKKKKACiiigAooooAKKKKACiiigAooooAKKKKACiiigAooooAKKKKACiiigAooooAKKKKACiiigAooooAKKKKACiiigAooooAKKKKACiiigAooooAKKKKACiiigAooooAKKKKACiiigAooooAKKKKACiiigBp7/AIV+dP8AwUO/5LdpX/YBg/8ASi4r9Fj3/Cvzp/4KHf8AJbtK/wCwDB/6UXFA0foxRRRQIK81/aT/AOTefif/ANitqn/pJJXpVea/tJ/8m8/E/wD7FbVP/SSSgD0eH/Vin0yH/Vin0AFFFFABRRRQAUUUUAFFFFABRRRQAUUUUAFFFFABRRRQAUUUUAFFFFABRRRQAUUUUAFFFFABRRRQAUUUUAFFFFABRRRQAUUUUAFFFFABRRRQAUUUUAFFFFABRRRQAUUUUAFFFFABRRRQAUUUUAFFFFABRRRQAUUUUAFFFFABRRRQAUUUUAFFFFABRRRQAUUUUAFFFFADHGDmuM+IPw90/wAc2ZWePZeIuIrheqdSM+2Sa7Nvv0Vx4jD08VTlRqxumKS5lY+NPFHhXUPCeoyWeoR52/Msq/dkXJAYe3H6Vj4OB824Hp7CvsbxT4V0/wAV6fJZ30PmxkcEfeQ+q+9fNHj74b3/AIHuix3T6axyl13GSflb34/lX4nnnDVXAXqYf4Dz6lLk1OQoo7nlWGeCtFfEadNjl3CiiikAUUUUAFFFFABRRRQAUUUUAFFFFABRRRQAUUUUAFFFFABRRRQAUUUUAFFFFAAenzfd/rXonwo+JT+EtSWyv3A0u6fDN/zwbGA/44x+Fed0HAQlvmRfvL9e9ejgcbVwNaNXD/GvyNIPkdz7btZUuIVdG3BwGDDv71Mfu188/CD4pnRZotE1SXNlI222uB/yyPHyt7f419BW/wBzsPYdPwr+gsqzOjmmH9pSkepTnzJMljXg/WpKYDgU+vbV7amjCiiiqEFFFFABRRRQAUUUUAFFFFABRRRQAUUUUAFFFFABRRRQAUUUUAFFFFABRRRQAUUUUAFFFFABRRRQAUUUUAFFFFABRRRQAUUUUAFFFFABRRRQAUUUUAFFFFABRRRQAUUUUAFFFFABRRRQAUUUUAFFFFADW61m6vp1vq9pNZXUYlgnTa6N/EPb3FaD9aQjOKxnFVL057NAfJPxG8C3PgfWDAf3unzc21wT8wGT8p9xXKk7iW/iPU+pr6/8beFbTxho0+n3II3qSko6xNg4YfT+tfJ2uaLc+HdSm0+7jEc8B2kD+Idm/Ec/jX4PxJkry6p7WHwyeh59anytyKFFFFfHM5L3CiiikB6b8CfE40fxO+mynbDqKbEP/TUcr+m6vpCNQBt9OB9K+KbK+l029trq3fbcQSCRB7jp/WvsPwvrMXiDQLHUom3JPEG49eh/XNfsPBuOU6MsJU+zqvRnp4epzR5extJ0p1MjORT6/TY7HQFFFFUAUh6UtFAHP+M/EFt4V8NatrN2+22sLSS4l/3VBP8AQ1+O2va1c+JNbv8AVrw7ru/ne6m/33Ys36k1+iv7ePjf/hF/grLpscgW51q4S1CZ5ManzHP47FT/ALa1+bfI4blhwT79/wBc17+WwspSPqMqo/u5T7sKKKK9hO6Pfe4UUUUyQoopyxGUqFQyMWC7F++2eML7mok+TUmV0uaWyLmjaPe+IdUtdN021mv9RupBFbW0XVmPGPoe/wBK/TH9mn9nPT/gn4dE90IrzxReoPtl6RwnA/dp/sr/ADzXJfsg/s4L8N9Hi8T+IIF/4Sm9TiCTk2UZAwo/2yOvsRX05GoGdv3Sc47CvncZi/avk7Hy2YY6VWXJHZE8eCDg5GadkCkXpS4rzDxfUWiiigAooooAKKKKACiiigAooooAKKKKACiiigAooooAKKKKACiiigAooooAKKKKACiiigAooprdaAIJWCyrnOOPpmvh79uL4+/aZZPh9ol0yohDaxcQ9S+fkhH0wC/sy17b+1Z8fofgz4VFtp8sbeKdRjYWUbYxEvIaZs8YHOM8Z68bq/Mm7upb67nuZ5pJ55pDLJJLnczNySc88k555555zXrYLDOb9pLY97LcG6j9pLYjIxjgp6oeinuB7elJRRX0WnQ+n0WwUUUUAFFFFABRRRQAUUUUAFFFFABRRRQAUUUUAFFIeBlm+Xpt969Y+B/7O3iT42auBaqdO0OF9tzqUgyi9CVQf8tHwRx2yD3rOU4xi5T6GdScaceeeyOK8CfD/XviX4ht9F8Pac+o3sp5VSAkS/35CeFUf7XXoOa/RX9nj9lrRPgzZxXlyU1fxRIm2fVJF/1OR92AHlF68nk/Tiu++FHwd8O/CDQV0vQbUR7gBcXcnM9w2OrGu8Ugls4znkDtxXzdfGSre7HY+VxmPlXbUNgt+FIIwQeg/wAe9TZpq45+tOxXnnkeotFFFABRRRQAUUUUAFFFFABRRRQAUUUUAFFFFABRRRQAUUUUAFFFFABRRRQAUUUUAFFFFABRRRQAUUUUAFFFFABRRRQAUUUUAFFFFABRRRQAUUUUAFFFFABRRRQAUUUUAFFFFABRRRQAUUUUAFFFFABRRRQAUUUUAFFFFABRRRQAUUUUAFFFFABRRRQAUUUUAFFFFABRRRQAUUUUAFFFFADT3/Cvzp/4KHf8lu0r/sAwf+lFxX6LHv8AhX50/wDBQ7/kt2lf9gGD/wBKLigaP0YooooEFea/tJ/8m8/E/wD7FbVP/SSSvSq81/aT/wCTefif/wBitqn/AKSSUAejw/6sU+mQ/wCrFPoAKKKKACiiigAooooAKKKKACiiigAooooAKKKKACiiigAooooAKKKKACiiigAooooAKKKKACiiigAooooAKKKKACiiigAooooAKKKKACiiigAooooAKKKKACiiigAooooAKKKKACiiigAooooAKKKKACiiigAooooAKKKKACiiigAooooAKKKKACiiigAooooAKKKKACiiigBjAbs96p6lYQanayWtzEk0Eo2uknRvarj801QM9a55wU04ON09wPnD4k/Bu58Oebf6IslxYHloB96Ac5x/s9P1ry32447jqfr719uTKPu4LZ6jtivIPiZ8FItWEmo6HGIL0/NJbZwkp7kH+FvfuABX5Xn3CySlicCr9XD9Tiq0dXNHgVFS3VpPYXMtvcxyRTRttaOUbWU+mO3+T3qKvy2UZQdp7nGwoooqSQooooAKKKKACiiigAooooAKKKKACiiigAooooAKKKKACiiigAooooAKKKKAAgHknaOx969s+D3xWLPFomsSiOQnbaXDfdbj7jf0+teJ0D5fmXG4dGb+D3X3r2cszStlleMqfwvc3pS5Hc+3YT8mecZ79fxqXrg14v8ACD4rRaikWiatNm5HywTP0kXAwD/tZz+leyw/dIwVwcY7fhX9AZfj6WZ0FVpnpqXMrkqDGfrTqRaWvXGFFFFABRRRQAUUUUAFFFFABRRRQAUUUUAFFFFABRRRQAUUUUAFFFFABRRRQAUUUUAFFFFABRRRQAUUUUAFFFFABRRRQAUUUUAFFFFABRRRQAUUUUAFFFFABRRRQAUUUUAFFFFABRRRQAUUUUAFFFFABRRRQBG/WvM/jN8P/wDhKtKa9tI9+p2qbo1/56qM/L+GSa9MYjOPaoZBuZTkj29favLx2EpY2hKjW+F/mEo8ysfEhG1mBGCDg/XvSV6h8bPA39gayurWbbLS7b97/wBMpDnP5jA/CvLkUKNoXYAfuf3f89a/nTMMHWwFeVGp0Z5NSPLJoWiiiuB7mQoGWXB2sM4P1617x+zt4kFxpt5ozSeYtr+9ib/YOBj8w1eDV1fwx8Q/8I34102dzi3kcwTH/ZYYH/j22voMhxjwGYwqS2en3m9CdpWPrlBhadUUB3Jk459P1/XNS1/Riaauj1AoooqgImGT+FRSKpGWHAByT6d/5VMev4VXuH2BiTtAH/1v6ii92kSlfTzPz3/4KCeMf7b+J+m+Hom3W2kWe6b2mmO7H/fAj/Ovl2TJdierEsfxJNdh8YvF58efFLxProk82G7vpGgP/TEHbGP++AtcbX1lCHJTjE+/w0PZ0ox8gooorrWx0BRRSA4Yk9AP1pildLmlsgwNwLDgZJPr7V9lfsW/s1i8uIPH/ia1CqrK2lWp+7u/57t7jIC++a81/Ze+AMnxP8YRT6ir/wBk2qrcXLr02Z4T6scj6Bq/SfSrODTrOK0tY0itoVEcUadEQDhR7Dt7Yrx8wxKilTjufOY7MVK9OBZtl2x4xjBPH9fqetWajjI5x61JXz/qfPa9QooooAKKKKACiiigAooooAKKKKACiiigAooooAKKKKACiiigAooooAKKKKACiiigAooooAKKKKAInxvHriuE+MPxP0b4ReDrzxBq8haKIbIrZP8AWXEjfdjT3J/TdXR+KNesfC+i32randRWVjaQmWa4lOAijv8A4DvnFflz+0J8ddR+N3jF71VlttEtt8WnWL9I1PHmP/tty3sCo7V24Wg60tdkejgcI8TUu9kch8Q/HmrfErxdf+INZm867unyFX7sSA/Ki/7I6CuabrTSQSSAdvADHvgYyKWvqYxUYqKPs4xUFyrYKKKKoYUUUUAFFFFABRRRQAUUUUAFFFFABRRRQAU5UZ8AAbs/KxOAp/8AZiegFafhfwtq/jTXLXSdDsJdT1GZiEt4OWP+1/sgdS1ffn7PX7HOj/DdLbW/FRh1vxKBuWIqZLa1b1Rf4nzxu/KuPEYmnRVqm/Q5MTi6WGh73xPY8a/Z6/Yt1DxkINe8axT6borgSQ6aTsu7jjILf3FPp3Ffevh7RrDw3pNtpumWsNlZW6hIoLddqIPQDtV6LBiHzbh65z+tSDHavmqtapWfvHx2JxNXEPmmOTvTiM01DkZpw5rA5r31FooooAKKKKACiiigAooooAKKKKACiiigAooooAKKKKACiiigAooooAKKKKACiiigAooooAKKKKACiiigAooooAKKKKACiiigAooooAKKKKACiiigAooooAKKKKACiiigAooooAKKKKACiiigAooooAKKKKACiiigAooooAKKKKACiiigAooooAKKKKACiiigAooooAKKKKACiiigAooooAKKKKAGnv8AhX50/wDBQ7/kt2lf9gGD/wBKLiv0WPf8K/On/god/wAlu0r/ALAMH/pRcUDR+jFFFFAgrzX9pP8A5N5+J/8A2K2qf+kklelV5r+0n/ybz8T/APsVtU/9JJKAPR4f9WKfTIf9WKfQAUUUUAFFFFABRRRQAUUUUAFFFFABRRRQAUUUUAFFFFABRRRQAUUUUAFFFFABRRRQAUUUUAFFFFABRRRQAUUUUAFFFFABRRRQAUUUUAFFFFABRRRQAUUUUAFFFFABRRRQAUUUUAFFFFABRRRQAUUUUAFFFFABRRRQAUUUUAFFFFABRRRQAUUUUAFFFFABRRRQAUUUUAFFFFABRRRQAUnHWlooA4P4g/DSw8bwbifs2oIuIrhVz3yFYfxLyeO2a+bfFPhXUfCGom31G2EWTgTqchx2IPcf/q7V9lMPm9sVjeIPDlh4msZLTUIVuYSOAy/cP94e9fDZ3w5QzNOpD3Z/mzCdJS1W58bn7zADAB4Pr70legfEH4T33hIyXVqW1DTRyCn+sjOTy/tjFcB1AO5XyOq9Pwr8UxmEr4Gp7PFK0lsjzpRcXZiUUUVyO9/e3ICiiikAUUUUAFFFFABRRRQAUUUUAFFFFABRRRQAUUUUAFFFFABRRRQAUUUUAKpdSHjk8uVDuR/7p9a99+EXxXXWo4dI1dgt+oxDO/3ZuP514DT42dDujkMcqHcjx/eU+v0r3MozSrlddSh8L3N6VT2bufbcagAgdM8U/OAMV478JviyurCDR9XZVv8AG2CdukvHT616/GAuQCcA8DHT6V+/YHH0cxoKrTluepGXOuYmUYFOpqdKdXrAFFFFABRRRQAUUUUAFFFFABRRRQAUUUUAFFFFABRRRQAUUUUAFFFFABRRRQAUUUUAFFFFABRRRQAUUUUAFFFFABRRRQAUUUUAFFFFABRRRQAUUUUAFFFFABRRRQAUUUUAFFFFABRRRQAUUUUAFFFFABRRRQBjeJtEg8RaVcWE6bknQp0ztPZvwNfIniHQ5/DWs3Wm3C4kt3K5/vDs349fxr7PYfNk9MV5F8ePBH9raYmtWi5u7MYkX+9HnOf+Akk/jXwHFeU/XcP7ej/Ejt6dTnrw5437Hz3RSkg/dO5R0b+97/jSV+HLU8xBSEjp/Fxj6Z5/ULS0BA7e9WpyilOHRhFcr5j67+HGv/8ACR+D9Ovm/wBY0YWT/fXhv1BrpxyK8M/Z317cNT0mXHBFxH75AV/0Va9yT7gI79K/ozJcUsVgKc3vbU9iD5oJj0GM06kXpS19CWMP3/wrzn9oHxd/wg/wg8U6wJPKkgsnSJ/+mj/In/jzLXoxr5S/4KE+KxpXw20TREl2zarqKyFfWKFSW/8AH3irajHnqxR04ePPVij89gNvAOQOA3r2paRfur6AAD6DgfpS19ly8uh94o8ugUUUhYKB/eNAC5wjcbgBkD3rufh34Fu9b1KzK2Xn3FxKkdvbf89HJwrf8B5NZfhPw5/aVwLicL9mjYAg/ekc/dH4cn8a+4P2QvhSpA8Z6ghb70OmK55IHEkn8l/4DUVpxo0nOe/Q+XzPMG37Cj03Pdvg/wDDe1+F3guy0eFvOuRl7m4/56SnG4/oB+FdzHwCN2cHmiMYB+uc+tP9q+MnOVSTlLdngpJKwtFFFSMKKKKACiiigAooooAKKKKACiiigAooooAKKKKACiiigAooooAKKKKACiiigAooooAKKKKAIHZfMAPpVLULy3062mu7iVbeCJC8ksrbURRySx7D1qzMwRi5baFXJJ/z25r4C/a6/aiHjCe68F+ErnGiRN5d9eQdLxwTujT/AGQcfjmt6VL201E6aGHlXmow26nJ/tXftJS/FrWpdE0WZ4vCdo23GMNfSgnDSDsmfu+uM96+egxY5Jz79/fP45/IUuQQCGDZHOOv4+9FfUQp+yiodj7ejRjh4KMdkFFFFdC2Nb31CiiimAUUUUAFFFFABRRRQAUUUUAFFFS21rLfzpbQQyTTSkIsUY3NMeyqv8Rz2rNrlfMKV0uaWyItwUMTtXaMhj976V6r8EP2dPFHxp1FZLSCTTNGjbbcapODsXuQgHLvgj5V6ZBJUEZ9u+AH7DtxqYtdc+IIlgg4dNERzG78ZAmI5jX/AGV6854r7e0bSrPQtNgsNPtY7KzhUJFBCgRI17AAcAfSvJxOOUbxhueFjMyjFctLc4r4Q/BHw18GtDNhodkBdSIBdX8i/wCkXB/2nHH4D9Tkn0ePoc4DdwDnHFKg2jFKeteE5OTuz5mUnN80t2OpaRelLSEFFFFABRRRQAUUUUAFFFFABRRRQAUUUUAFFFFABRRRQAUUUUAFFFFABRRRQAUUUUAFFFFABRRRQAUUUUAFFFFABRRRQAUUUUAFFFFABRRRQAUUUUAFFFFABRRRQAUUUUAFFFFABRRRQAUUUUAFFFFABRRRQAUUUUAFFFFABRRRQAUUUUAFFFFABRRRQAUUUUAFFFFABRRRQAUUUUAFFFFABRRRQAUUUUANPf8ACvzp/wCCh3/JbtK/7AMH/pRcV+ix7/hX50/8FDv+S3aV/wBgGD/0ouKBo/RiiiigQV5r+0n/AMm8/E//ALFbVP8A0kkr0qvNf2k/+Tefif8A9itqn/pJJQB6PD/qxT6ZD/qxT6ACiiigAooooAKKKKACiiigAooooAKKKKACiiigAooooAKKKKACiiigAooooAKKKKACiiigAooooAKKKKACiiigAooooAKKKKACiiigAooooAKKKKACiiigAooooAKKKKACiiigAooooAKKKKACiiigAooooAKKKKACiiigAooooAKKKKACiiigAooooAKKKKACiiigAooooAKKKKACiiigApKWigCtcIJAysu9WXBFeN/ET4Hw6mJNQ0DMF2PmktGOEl91P8Lc4z3AA7V7Q+N4z6dKAA1eLj8sw+YQcMRHm7PsKSjNWZ8SXdlcafdS291FJBPG2GjkG1l/Dt/k96hr6z8c/DzSvG9sFu4wl2q7YrpeHTrj6jJ6e9fOXjf4f6r4MuCt+jSWrN+7vIeFY+47Hjp9K/Fs44exOWe/GHtIdJfyo8+pRlTd47HM0UDPQncR3or5Jbb38zlu3uFFFFABRRRQAUUUUAFFFFABRRRQAUUUUAFFFFABRRRQAUUUUAFFFFABRRRQA9cj5gRhDuZm/g9CvvmvcfhR8X1uTBpOuS7ZyAsF0/G/0V/f0+teF0FSR12jsfevayrNK+WV1KHwvc6IVPZ6n29CQyAjP49fxp/NeAfC34xyWhh0nXW225O2C9HROmFb2r3qBlkjVo2GxhkbemPav3rLszw+Z0lOlLU9GMueKkTp0NPpF6Ute2tigooopgFFFFABRRRQAUUUUAFFFFABRRRQAUUUUAFFFFABRRRQAUUUUAFFFFABRRRQAUUUUAFFFFABRRRQAUUUUAFFFFABRRRQAUUUUAFFFFABRRRQAUUUUAFFFFABRRRQAUUUUAFFFFABRRRQAUUUUARuMn8Kr3UUc8MkMvMbIVcHuDxVknmk/irFxjO9/QD5B8e+FZPB3ie7sD/qM+bB/wBcyTj9Qa5xutfR/wAePCX9u+HV1GBN13YHeD/0z/j/AEr5vDb/AJgu1W5Ue3av56z/AC+WWY1qPwy2PMrw95sKKKK+aS5dDnWh1vws1v8AsDxvps7f8e8zm2l+jdP1r6zC5XA6dK+IVkeI74/vAZ/EYZf1U19j+E9YXXPDenagvS4t0kP1IGf1zX61wRi06dXC/wArv9+h6GGlo0baDinUyM5WnE4r9VWx1kUp2nPbac1+eH/BQTxR/anxT0rRYzmLS9N5/wCu8rkt/wCOqlfobc8bW3BQOufTIJ/QGvyV/aK8SHxV8b/GV+fujUHto/8AcixEn/jqCvUy6nz1k+yPYyqHPXv2POcjJI+6SSPxOf6miiivpFqfWLVBWhoekSazfpErbYhy7/3B6/j0qnbxNcTJCv3pDhfrXqOhaOmjWawfdeXa0jepHatKcHOV5bI8jM8csJS5Y7yOt+G3gOfxt4q03w5py+X57KGP/PKJTmRvwGD/AMCr9IPDuj2mgaNaadYxeTaWsYiij9FH+PX8a+fv2QPh2NH0C58V38QjvNSUxWxJ+7ADln/FsD/gNfSKV81muJ9rV5FtHQ+Npp6ze7JV6UtNTkGhjXkmi1HUUUUDCiiigAooooAKKKKACiiigAooooAKKKKACiiigAooooAKKKKACiiigAooooAKKKKAI2Iz71E7hW3N90DJz6UTttIJ4GOcda+Iv2sf2tXb7V4M8F3bBuYtQ1aEZB9Y4j2Pq3vW1GlOtLlRvRoTrzUUVv2vP2qXv/tXgvwddN9nIaLVNSgOPNx1iibsB3PfJHrn43Y5dj8gHGFjG0Dgcbe3+T3pBkIuQVyM7Sc459e/rn3or6ejQ+rxSW59th6EMLHl6hRRRXXZrc3WiCiiigYUUUUAFFFFABRRRQAUUUUAFOTtS29u91MsMSPJPIdkUaDd5jem3+L2FfV/wG/Ye1HxM1vrXjt59M03aGj0uJvLupx1PmN/yyB6FV5IA5XqearVjRXNI5q+IjQjeZ4P8Lfgz4o+MGqmz8PWRaOE/vb+VvLggz1Mj/TkKvJr9BvgT+zD4Z+DltFdrH/aviEoBNqdxF86E9fKQ5KD3616v4P8NaV4Q0KHSdF06HS9NtRsht7ZdqAeoHX655znr1O8K8CvjZ1vdXwny2KzCeI0Xw9BkByh4wc9jn9alHShelA6V555a2FooooGFFFFABRRRQAUUUUAFFFFABRRRQAUUUUAFFFFABRRRQAUUUUAFFFFABRRRQAUUUUAFFFFABRRRQAUUUUAFFFFABRRRQAUUUUAFFFFABRRRQAUUUUAFFFFABRRRQAUUUUAFFFFABRRRQAUUUUAFFFFABRRRQAUUUUAFFFFABRRRQAUUUUAFFFFABRRRQAUUUUAFFFFABRRRQAUUUUAFFFFABRRRQAUUUUAFFFFADT3/Cvzp/4KHf8AJbtK/wCwDB/6UXFfose/4V+dP/BQ7/kt2lf9gGD/ANKLigaP0YooooEFea/tJ/8AJvPxP/7FbVP/AEkkr0qvNf2k/wDk3n4n/wDYrap/6SSUAejw/wCrFPpkP+rFPoAKKKKACiiigAooooAKKKKACiiigAooooAKKKKACiiigAooooAKKKKACiiigAooooAKKKKACiiigAooooAKKKKACiiigAooooAKKKKACiiigAooooAKKKKACiiigAooooAKKKKACiiigAooooAKKKKACiiigAooooAKKKKACiiigAooooAKKKKACiiigAooooAKKKKACiiigAooooAKKKKACiiigAooooAYfve9UtT0+DUrWS3uYknglG14pOjCrjdKRcetYSippwcdHuB4B4++BctiJb3w8vnxdXsX4KDvs/vfT/GvH5IXgkeJ43idDgpIMMPqO30r7ccHIKjOD0rh/Hfwt0vxohkKtZ35wFuohuJ68MPSvzjOeE6eITrYJ8ku3c5alJSd47nyzRXReLvAer+B7wx38REJb9zcW5yjDsSOx46VzxBBIYYbv71+S4jD1sNN068eWXVHC04uzEooormSUVZEBRRRTAKKKKACiiigAooooAKKKKACiiigAooooAKKKKACiiigAooooAVsBGztZT1Xv9a9M+GPxfn8PSJYasJLnTDxHKgy9v2yR/Ev8uTXmVBOOGX5W43elenl+Pr5dVVWht1NYS5Hc+1dLvLbULSO4tZVngkG5ZUO4OPXPer1fKPw++Jl94JuhA/+labI3zwHqv8AtL79K+lfDXiKz8UaWl/Yz+dC/GO6HAyp9/8AGv3PJs9w+b0/dl7y3R6NOqqiNpOlOpqdKdX1K2NQooopgFFFFABRRRQAUUUUAFFFFABRRRQAUUUUAFFFFABRRRQAUUUUAFFFFABRRRQAUUUUAFFFFABRRRQAUUUUAFFFFABRRRQAUUUUAFFFFABRRRQAUUUUAFFFFABRRRQAUUUUAFFFFABRRRQAUUUUAU76NbmN4JF3RyIUZT/EDwf0zXyF428Ot4W8S3unE5SNyYm/vRk5T/x3A/CvsOZgGwfSvF/2i/DIutNtNci/1luRDL/uEnH6k18HxdgXi8H7Wn8dPVenU568OeN+x4PRSlt7Fj98n5vqOP6Ckr8MaS2PMQqjDbj90FT+Iz/jX0Z8ANZ+2eDXsWP72ymZcf7Bww/ma+cq9X/Z41X7L4nv7FjhbuAFP99CSP0LV9ZwvifYZpGP/PxW+7U6cP8AGfRajGfrUlQQHdHnjk9vTt+mKnr+glsemznfG2tJ4b8M6zq7tiOxsZrlvoiFv6V+N91cPeXMtxI25pWMmfryP51+o/7YHiBvDvwB8USRkebdwrZJ/wBtWCN/44ZK/LN9u4lehJ/nXv5dC1OUvM+lymFqcp+YlGAWYt90DP40Vf0PSn1bUUhX7g5f6V7VvaSSPclUhRpSqs6XwPoRRTqEn+tIxB9e9eneBvCdx418XaPolqMSXswQP/dXP7xv+ALl/wDgNc/FAlrCkS/6pRtFfUf7G/gcyXOqeKLoD92fsFp9SA0n6bK2xdRYbDyS3PzXEVp4ys59D6k0XTLfRdKtNPtI/JtbWNYYo/7qKMKPyAq/UUJymRyCcj6VLXwN29WdAUUUUAFFFFABRRRQAUUUUAFFFFABRRRQAUUUUAFFFFABRRRQAUUUUAFFFFABRRRQAUUUUAMI5/Cq08gQZOAAO/3fcn2FN1C5js4HnmmEEUa7mkb7qgdSfavh39qn9rNtVS48L+EZvJ0/Oy6vY/vTDJGE/wBnj881vQw88RK0duprSpyqTUI7suftXftbO6Xvg/wRd7V/1V9q0XMhGSGSH06YLV8WMSWJI2552k5I+p7nvn3pZGd5GaQkuTk7uv402vp6NCGGSjTPtsJhY4eNn8XUKKKK6tVudVraBRRRQAUUUUAFFFFABRRRQAUUVd0fRb/xDqMNhplpJqF/OdkNtDF5js3sv8X9OtRKTStLYmXKlzT6FIMFPvXofwo+Bfiz4yaqINCsN1tG2JtRuW8u3t84z8xB3Ngj5VDHp93Oa+jfgh+we8zQat8QpGwpDpo1tKSScA/v5Rz6Dav48V9n6Bodj4d0yDT9MtILGyhG2G3tYxHGi+gUcD8PrXkV8dGF40zxMVmUI3VHc8i+B/7LPhf4OJFdrCNY8RAAPql2m4xHH/LFSSV+pJPvjge4R528jHtnP60qnP1p1eHKTm23ufNTnKcnKW7FUcU6kXpS1JAUUUUAFFFFABRRRQAUUUUAFFFFABRRRQAUUUUAFFFFABRRRQAUUUUAFFFFABRRRQAUUUUAFFFFABRRRQAUUUUAFFFFABRRRQAUUUUAFFFFABRRRQAUUUUAFFFFABRRRQAUUUUAFFFFABRRRQAUUUUAFFFFABRRRQAUUUUAFFFFABRRRQAUUUUAFFFFABRRRQAUUUUAFFFFABRRRQAUUUUAFFFFABRRRQAUUUUAFFFFABRRRQA09/wr86f+Ch3/ACW7Sv8AsAwf+lFxX6LHv+FfnT/wUO/5LdpX/YBg/wDSi4oGj9GKKKKBBXmv7Sf/ACbz8T/+xW1T/wBJJK9KrzX9pP8A5N5+J/8A2K2qf+kklAHo8P8AqxT6ZD/qxT6ACiiigAooooAKKKKACiiigAooooAKKKKACiiigAooooAKKKKACiiigAooooAKKKKACiiigAooooAKKKKACiiigAooooAKKKKACiiigAooooAKKKKACiiigAooooAKKKKACiiigAooooAKKKKACiiigAooooAKKKKACiiigAooooAKKKKACiiigAooooAKKKKACiiigAooooAKKKKACiiigAooooAKKKKACiiigAooooAoanYW+p2z2t1Ck8Mgw0cgyCK8P8dfAh7ZZrzw9mWP732FzjZ67PX/AHTXvTY3jn8KTaATzXg5jlWGzSHLXjZrZkyhGasz4lubaa0maG4he3mT5WSQYYH3Hb6VDX1l40+HekeModt3CFuQMJcxcSoOcfUZPT3r5/8AGvwt1fwW8srRfbbAcrcwDGf+ug7V+O5xw3icv9+MfaQ6Psjz6lGVPWOxxtFLkEAjdzzg9B/u+3/16SvkPK9/M5rt7hRRRSAKKKKACiiigAooooAKKKKACiiigAooooAKKKKACiiigAooooAK3PCfjLUfBuoi809y3/PWB/8AVOv+17+lYdFbUK1TDVY1aU7NGkJcjufWPgj4iaZ45sw1q4iu1GZbSf8A1ij1+nNdghG0YGOOlfE1jqF1pd3HdWc7288Z3K8fBX3/ANr6V798OfjPba55Wn6u6W982FSY/LHNx3H8Le30r9kyPiiljLUMQuWffud9Oup6HrkffjHNSVFE2U7fh0qWv0ONrb3OgKKKKsAooooAKKKKACiiigAooooAKKKKACiiigAooooAKKKKACiiigAooooAKKKKACiiigAooooAKKKKACiiigAooooAKKKKACiiigAooooAKKKKACiiigAooooAKKKKACiiigAooooAKKKKAIyPmGaxfFejxa9oN9p8ihhPEUOe2fu/qBW2/BqNuSQe9c1an7eE6T6oLXTPiS4tpbGeS2mXbNCxjk/3wcN/48DUdeh/G7Qf7D8Zy3Kr+6vFWYt6MSR/7KK89OdzAtuAPFfzRmGG+qYqpR7Ox5ElaTQldH8O9XOieNtIuh90Tqj/AEf5f61zlKr+W2/+5g/qD/7LWGFrfVq9Of8ALJMiHxI+3rYqYQF+6MqPw4/pUw6Vm+H74anoljef894Ek/NQa0ccZr+oqc/aQUu57K2Pk3/gol4g+xfDPRNHHW+1Hz5P+uUUbl/1dK/Pxxhjnrk5+uea+u/+Cjet/a/G/hHRv+faxe6/7+zBf/aNfIZbdhvUBvzAP9a+rwUeWkvM+xwEOTDc3cQKSSR1Fek+DdI/s6xE7f66cZH0/wAg1xnhrSTq+qQp/wAsozvm/wB3t+ua9Qxt+X+78te5hadk0eTnmJULU47j4rdppIokTc7MFU/7ZOB+pWv0f+FHhBPAvw/0bRwu2WGANP8A9dW+Z/8Ax4mvij9nbwifGHxW0eF03W9kxvpT7R8r/wCRDFX6ARsCowMA8/1r57OK15Rp9j5rDxerZMgwKU80LS188dSVgooooGFFFFABRRRQAUUUUAFFFFABRRRQAUUUUAFFFFABRRRQAUUUUAFFFFABRRSZoAQ9BWL4h8QWHhvTrnUNRuUs7OBN0k0hwFHPHuT2FZfxC+Imi/DfSG1LWbgRJ0hhXmWd/wC7Gv8AEfX0618BfH/9orVPiBfIlx+5tUYm106I7o4+uHkPc9vqMdq78Jg6mJldfCtxxjKclCO7Oh/aU/aqu/Fxn0rSUaz0fO0QHiSYZOGmH8I9BXyvcSyTyl5n82U8tJ3Y+/6D8BSTTy3UhmnYvNIdzFvvZ9/f+mKZX08adOkuSnsj7TA4OOGjeXxPcKKKKo9F6BRRRQIKKKKACiiigAoooLdqACgtt5KrtXkuwzt+grt/hj8GfFfxc1EWXh3TpJ4d+2e7kG2CHofmkP3eufl5Po3QfdvwW/Yy8KfDg22p64q+JvEKYbz7mPFvA2BxFGcnI/vHk57cAcNfE06W25wYnH08OuVbnyf8Fv2SPGPxZmh1C5ibw94eJy1/eJtknUgcwxA/N16sVA/2ulfe3wm+BXhT4NaeLfQbALduNsuoXAElzP8A7z4A/AAD2716LFEI0CrgL2AGP0qVRgV4FbFTrb7Hy1fGVK7s9hIvunGeT0PapaRelLXGjiEpaKKYBRRRQAUUUUAFFFFABRRRQAUUUUAFFFFABRRRQAUUUUAFFFFABRRRQAUUUUAFFFFABRRRQAUUUUAFFFFABRRRQAUUUUAFFFFABRRRQAUUUUAFFFFABRRRQAUUUUAFFFFABRRRQAUUUUAFFFFABRRRQAUUUUAFFFFABRRRQAUUUUAFFFFABRRRQAUUUUAFFFFABRRRQAUUUUAFFFFABRRRQAUUUUAFFFFABRRRQAUUUUAFFFFABRRRQA09/wAK/On/AIKHf8lu0r/sAwf+lFxX6LHv+FfnT/wUO/5LdpX/AGAYP/Si4oGj9GKKKKBBXmv7Sf8Aybz8T/8AsVtU/wDSSSvSq81/aT/5N5+J/wD2K2qf+kklAHo8P+rFPpkP+rFPoAKKKKACiiigAooooAKKKKACiiigAooooAKKKKACiiigAooooAKKKKACiiigAooooAKKKKACiiigAooooAKKKKACiiigAooooAKKKKACiiigAooooAKKKKACiiigAooooAKKKKACiiigAooooAKKKKACiiigAooooAKKKKACiiigAooooAKKKKACiiigAooooAKKKKACiiigAooooAKKKKACiiigAooooAKKKKACiiigAooooAa3WoJoUnjZXAdWG0q3Q1O3WkrJpSTUgPIvG/wNsNZL3WjiKxvfvGIDKOfX/ZPbPsK8N8Q+GtQ8M3sltqVkYmHIYnIYdMg9+nWvswnDjn8KztY0Oy122e1voEuYWH3HHH1r4TNOFsPjbzoPkm933MKlBS1W58YY4Geh6fSivYfG3wInsRJc6A/2mPG42svBXr9z17cf415Hc2s1lO8FxG8UyHDJJwwPuO30r8mzDK8Vls+WpDQ4JUnTd2RUUUV5N762sZ3uFFFFIQUUUUAFFFFABRRRQAUUUUAFFFFABRRRQAUUUUAFFFFABR3OG8tuzUUVV5RalDoB6l8OfjLc6AEsdaJu9P6C5j+9GemPp/jX0Do+p2ur6fFc2c4uIH5Vx3+tfFldD4P8e6n4JvfOsZmMR5e1YZST1/3TwOa+/wAm4nrYSSo4lc0O63X/AADtpVWlaWx9gAjn60oOa4rwN8TtL8awrHE6wX6rl7SU5Ye4Pce/sa7NCDz371+w4XFUMZTVShLmT6o7U01dEq9KWkXpS12rVDCiiimAUUUUAFFFFABRRRQAUUUUAFFFFABRRRQAUUUUAFFFFABRRRQAUUUUAFFFFABRRRQAUUUUAFFFFABRRRQAUUUUAFFFFABRRRQAUUUUAFFFFABRRRQAUUUUAFFFFABRRRQAUUUUAeRftGaCL/wxa6iBzYy/vP8Ark/D/qEr52ww+91PWvsjxjpCa7oF/p78/aLeSNR/tEZX9RXxy6lJGB7HH49/1zX4txlguTGQrfzq33HBiYXaY2gBSQH+4SN/+73/AKUUBctmvzZWmuSO97/cckVZ2PqL4Kak2peAbHef3sO6FvwOR/46RXdN8o3egz/OvIP2c9RWbSdWsv8AnnOsv/fa7f8A2SvXpW+YNgbVDHPuOP5Zr+kshrOvl9KT7HrU9YpH5mftua5/bH7Qesw/9A+3t7T/AMcEn/tSvBDkAkdRXoHx91c638avG12eQdWuIlP+yjlF/RRXF6TZNqOowWw+7I2H+gr9Ro07Qh6H3tGXsKCfZHd+CdK/s+w88/66cZH0x/8ArroBhUKluFXJX3pkcSwxoi/cUYH0p3zZXb15K/Uc/wBK9paRb7H5tia31iq5d2fWX7FvhfyNJ13X5kCyTyLZw/7igM//AKGn5V9Npygz1749e9cH8CvDS+E/hT4fsh954Bcv/vSHef8A0Ku/r8+xU/aVpz7s7YLlikOXpS0i9KWuUsKKKKACiiigAooooAKKKKACiiigAooooAKKKKACiiigAooooAKKKKAGt1pKVqrXcy26tK7COOMbmZjtXHOcn261KXM7ASMAJVY5JA4HavJ/jD8edF+F9s1tGy6lr8gxDYI2Np7M5/hHX64xXmfxn/aoSGS50nwbKHf/AFT6zncqdc+WP03/AOFfG/jHxvIJ7jEpu9QlYvLM0nmMpPcn1r3sJl0pJVKnwhCnUrVFCl8zd+LHxe1HxNq019ql6L7Upj8sKjatsMnCgdgOfzz3ryG4mkuJ3kmk82Vjln9abJI0zmR38x25L/3vem17jcYq0Nj7bBYGnhV5hRRRSTurnoPQKKKKYgooooAKKKKACirmk6TqGvXsVhplpcX17KwEdvbx73c+gFfVXwf/AGDdT1t4dR8eXsml2LgH+y7KTdcScZ/eMfudcfKCeO3WuetXhSWpy18TChG8z5j8JeC9a8daumm6FpVzq18+AsUKZVfdyPuj3bivsn4N/sGWdlJb6n4/uxfXIAZdHtD+4Hs7jl+h4XAr6j8B/Dfw78O9JXTvD2kwaXbL97ygd78AbnYklm4HzEk8D0wOsjxtwAcDjJ714VfGznpHY+cxOYyrLlhsZ+gaJYeH9NisNNs4LCxgG2G3towiIuBwAOPyrVFIg4zTq81tvVnj3b3CiiikAUUUUAFFFFABRRRQAUUUUAFFFFABRRRQAUUUUAFFFFABRRRQAUUUUAFFFFABRRRQAUUUUAFFFFABRRRQAUUUUAFFFFABRRRQAUUUUAFFFFABRRRQAUUUUAFFFFABRRRQAUUUUAFFFFABRRRQAUUUUAFFFFABRRRQAUUUUAFFFFABRRRQAUUUUAFFFFABRRRQAUUUUAFFFFABRRRQAUUUUAFFFFABRRRQAUUUUAFFFFABRRRQAUUUUAFFFFABRRRQA09/wr86f+Ch3/JbtK/7AMH/AKUXFfose/4V+dP/AAUO/wCS3aV/2AYP/Si4oGj9GKKKKBBXmv7Sf/JvPxP/AOxW1T/0kkr0qvNf2k/+Tefif/2K2qf+kklAHo8P+rFPpkP+rFPoAKKKKACiiigAooooAKKKKACiiigAooooAKKKKACiiigAooooAKKKKACiiigAooooAKKKKACiiigAooooAKKKKACiiigAooooAKKKKACiiigAooooAKKKKACiiigAooooAKKKKACiiigAooooAKKKKACiiigAooooAKKKKACiiigAooooAKKKKACiiigAooooAKKKKACiiigAooooAKKKKACiiigAooooAKKKKACiiigAooooAKKKKACiiigBjYHWuX8YeBdI8YwCO/tg7gYWZPlkj+jfj0966aRgG/ClByK46+Hp4iDhWjdMbV0fMPjP4Kax4c8y4sf+JvZA8qF3Sovrjv8AWvPXXYxXBG3j5jk/iO30r7ec8kYA44J6Zrh/GXwr0Txgplki+x35H/H1bcE+x/vfSvzXNeD+dOpl8rd49zjnh1LWO58r0V23i/4Ua34VkkkWNr61HK3FquWUerp2FcUTzgncRwWzkH3A7fSvzHFYSvgp+zqUreXY4nFxdmJRRRXI99rEBRRRSAKKKKACiiigAooooAKKKKACiiigAooooAKKKKACiiigCSC4ltJkmhlMMqHKSRnYyH13entXsngH47NH5dj4izLGMKL5F4A/2/X614vQPvV6uX5nictqKdCXKnuu5cKk6buj7Y0/ULfULeOa2lWeGQbldPusParAYE4718i+EfHureCbsyWcrNak7ntmGUkPf/dOAOa+gPBXxW0bxkI4RKtpqBHzWsxy34HuPf61+0ZTxJhsw/d1Hyz7HpU6sai13O9jwAe3NOxzmmR8A/WpK+xW2pttsFFFFUAUUUUAFFFFABRRRQAUUUUAFFFFABRRRQAUUUUAFFFFABRRRQAUUUUAFFFFABRRRQAUUUUAFFFFABRRRQAUUUUAFFFFABRRRQAUUUUAFFFFABRRRQAUUUUAFFFFABRRRQBXmI3j0A5+n+RXyR8StI/sTxxq9sPuGYyp9H+b+pr66lOGGOtfPH7R2mC18RaVfJx9ot3Q/VG3f+zV8BxjhlWy91f5Hf8AQ563wnktFKSSWB7Mf1JP9aSvw48xbHqn7Pd/5PifULY/dls2f8VI/wAa+grthBDKzdApJ+n/AOs18vfBu+Nj8RNL9JmMP5q1e/fFHUxoPw08UaiP+XXS7mb/AL5hY/0r904Lqe2wEY9pNfkevhXzcsfM/IjWdRbV9Zv75/v3VxJO3/A2LfyIro/h9p3mXE9438I2Rf73U/oRXHqxUMq/fACfh0r1Lw5YDTdHt4R1C5P1NfvGHp8zv2Pq83q+wwvJ3NID5V9COK2PBuiHxP4t0bSB928vYbd/o7Y/pWPXr/7K2ijV/jDp8p5Wyglum/LYP1krpxMuShOR8HFWkkfd1sgSCNV+6FAH0xU1RQklAT174qWvzm/NqeqFFFFMAooooAKKKKACiiigAooooAKKKKACiiigAooooAKKKKACiiigBrdaTOKr3M6QB3kZURUJZ2O0KBnknsPevnv4sftWaZ4ajn0/wsI9W1X7hux/x7xN04P/AC0Ix/KtaNCdeXLDcmT5Vc9d+InxG0H4caWb/W70W64/dwIN0s5/uqn8X9K+Mvi9+0Hr3xKMtqudK0TPyWEMnzSD1lf19q878VeLNQ8SX8+q69qEl1cn5nlkGAOSdqjsvPT3NeX+IvFz6qrQWq+RB3f+8f8AOK+pw+Ap4ZKdX4uheGw9bGztD4VuX/EnjAKrWdkxbHElyRgN9D3Hv9a4ssXYsTuBOQfUUc9xg+vr70V2SlKTvLc+2wmFpYaPLEKKKKk7kraBRRRQAUUUUAFFTWVhdaldx29nby3lxIQsdvACzu3oqr8zH26V9K/Cb9hnxX4zaC98Uz/8ItpT4Yw7BJesPZTxF6c7j7dK56teNNe+c9WvCguaZ82WNndaldxW1naSXlxK22OGIFmdvRVX5mPt0r6Z+En7CniXxc0N94wmXw3pbYb7KiCS7kHHG08RH67jx0r7I+GXwG8GfCW2VdC0qNLvGJL64Hm3UvHVn/DoAB14r0hEATA4FeNWx7kuWmfP4nM3PSkcF8L/AIL+FPhLY/Z9B0uK1lkXbJdOpe4l4/ik/DoAB7V36ZweTjsCOlLGu0H0zSmvJcnJ3lueI5Ob5pbjl6UtIvSlpEhRRRQAUUUUAFFFFABRRRQAUUUUAFFFFABRRRQAUUUUAFFFFABRRRQAUUUUAFFFFABRRRQAUUUUAFFFFABRRRQAUUUUAFFFFABRRRQAUUUUAFFFFABRRRQAUUUUAFFFFABRRRQAUUUUAFFFFABRRRQAUUUUAFFFFABRRRQAUUUUAFFFFABRRRQAUUUUAFFFFABRRRQAUUUUAFFFFABRRRQAUUUUAFFFFABRRRQAUUUUAFFFFABRRRQAUUUUAFFFFABRRRQAUUUUANPf8K/On/god/yW7Sv+wDB/6UXFfose/wCFfnT/AMFDv+S3aV/2AYP/AEouKBo/RiiiigQV5r+0n/ybz8T/APsVtU/9JJK9KrzX9pP/AJN5+J//AGK2qf8ApJJQB6PD/qxT6ZD/AKsU+gAooooAKKKKACiiigAooooAKKKKACiiigAooooAKKKKACiiigAooooAKKKKACiiigAooooAKKKKACiiigAooooAKKKKACiiigAooooAKKKKACiiigAooooAKKKKACiiigAooooAKKKKACiiigAooooAKKKKACiiigAooooAKKKKACiiigAooooAKKKKACiiigAooooAKKKKACiiigAooooAKKKKACiiigAooooAKKKKACiiigAooooAKKKKACiiigAooooAhl2nIYDGOSeleeeMvg7ovikNMkQsLtufOt13Z+or0V+tC9K8/E4OjjIOnWhdMmSjJWZ8meLPhXrvhGSSSa3e5shytxbnKkf7Y7VyGMdx9F+6Pp7V9vOqknIGCMHd0I9K8+8X/BnQ/EyvJHEdNuz0mtxu3H1Ir8zzLg3lTqZe0+6fT0OWWGj9g+YqK7LxZ8KNe8JvLKY/tlsvS4g+fj/bTt/9euNHvnPcE5AP+z6D2+tfm+KwtfBz5KtNr13OOUXF2YUUUVyPfaxAUUUUgCiiigAooooAKKKKACiiigAooooAKKKKACiiigApyu8bK8bPG6nIcf8Asv8Atf8A1qbRVJyi1KHQZ6h4H+N9/oTra6yHvrHjEo4li7fN/e+le8eHvE2neJrFLnTrxbhO+3gg46EdvpXxvV3SdZvdBu0u9PuHtZ1P34zgken+19K+7yninEYG1LErmh0fY6addx0lsfaQXknb1OetSV4h4N+P8VyRbeIIhbMRtW8jGVP++n8PevY9Mv7bUrRLi1lSeFxlXjOVP0r9YwGZ4THxvRqcx6EZKSui6vApaROlOr2VtsMKKKKoAooooAKKKKACiiigAooooAKKKKACiiigAooooAKKKKACiiigAooooAKKKKACiiigAooooAKKKKACiiigAooooAKKKKACiiigAooooAKKKKACiiigAooooAjf7p+leSftEaf5vhewvR960u0yf9lgQf12162f6Vx3xbsP7Q+HusJ/zzh8/wD74YP/AOy14mcUFiMDUp+VyZ/Az5OAwBn72Bu/3sfN+uaKUrtGPcj8iR/Skr+ar9Dxka/g+5+yeK9Inx/q7uE/nIor2z9qXVBpv7PvjK5/56WPk/8Afwqn/s1fP8EnkzpJ/dZT+terftnar9m/Zq1If8/klmn5SRyf+yV+xcAPnnOj5pnsZd/EXqfnBo1n9t1a1g9XB/8AZv616yV28Vw3gGz3ajPN/wA+6H9Sa7kHKj2Ff0nh9YtnbnVXnxEY9kFfTv7E+iiXUfEmqsMmKOK2j/4ESz/oq18xAbuG+7uB/EV9o/sc6SbX4X3d23Et3fyMP93Yg/nmuDNZ8mFt3Z4tF3lc98jwQec85qaolxzj1qWviT0WFFFFAgooooAKKKKACiiigAooooAKKKKACiiigAooooAa3Wkp3eue8W+M9H8EWBv9a1GHT7XGA0zYLH0X+8falaUmlEDdx82QPmx1rgfiV8Y/Dfw0tjJqV6JLsrujsIeZZOoB4+6Mg8txwa+efih+1xqGtedp/hFX0y2yYzqEw/fyf7g/g4xzXz7eXlzqNzNPcXEk9w7b5JpTl2P+0e5969/C5TUq2lV2OepVUNFuekfFX4/eI/iWWt3uH0rRS2I7GzfaWH/TRxw/UcDjivJNT1a10iBpLhljAHyxou0N/s4rJ13xfb6crQ25+0XOPyrg7y8mvpzLO+9z0/2R6V7yhDCrlpnp4DK6mIftK3wl7W9fudal+Z/ItwMLF6CsnJP0HAooqG3J3Z9vTpwpRUKeyCiiikWFFFFABRW14U8E6/471EafoGj3mrXXBxapkL7lhnb9W2j3r6r+Fn7AF/eiG98c6qLOBgCdO00hpmH915eQDnuu76iuStXhS3OStiaNDWZ8j6Po1/4g1K3sdMs5dQvZGIjtreNnkc/7IWvpn4VfsHeJfFK2954uuV8O2RwWtIwk12w6/N0VOvU7jx06V9r+Afhb4U+G1n9k8OaNa6Ym3a7xRkzSY/vyklmPHck12kQG0kfKD2x0rx6uPlJcsDwK+ZuppS2PPfhj8EfCHwktNugaRFDckYe9dfNuJOAOX/DoAB14r0SIfL355+brSqMClry3Jyd5bnjSm5vmluOxS0i9KWkSFFFFABRRRQAUUUUAFFFFABRRRQAUUUUAFFFFABRRRQAUUUUAFFFFABRRRQAUUUUAFFFFABRRRQAUUUUAFFFFABRRRQAUUUUAFFFFABRRRQAUUUUAFFFFABRRRQAUUUUAFFFFABRRRQAUUUUAFFFFABRRRQAUUUUAFFFFABRRRQAUUUUAFFFFABRRRQAUUUUAFFFFABRRRQAUUUUAFFFFABRRRQAUUUUAFFFFABRRRQAUUUUAFFFFABRRRQAUUUUAFFFFABRRRQAUUUUAFFFFADT3/Cvzp/4KHf8AJbtK/wCwDB/6UXFfose/4V+dP/BQ7/kt2lf9gGD/ANKLigaP0YooooEFea/tJ/8AJvPxP/7FbVP/AEkkr0qvNf2k/wDk3n4n/wDYrap/6SSUAejw/wCrFPpkP+rFPoAKKKKACiiigAooooAKKKKACiiigAooooAKKKKACiiigAooooAKKKKACiiigAooooAKKKKACiiigAooooAKKKKACiiigAooooAKKKKACiiigAooooAKKKKACiiigAooooAKKKKACiiigAooooAKKKKACiiigAooooAKKKKACiiigAooooAKKKKACiiigAooooAKKKKACiiigAooooAKKKKACiiigAooooAKKKKACiiigAooooAKKKKACiiigAooooAKKKKACiiigAooooAgfljkZGOpPH5Vwvi74SaD4nzI1uLO6fnzrf5CT7j+L6V3r9aMA1w4jC0cXFwrQuiZKM1Zny94o+Cuu6B5stqseo2g+bfCuJB7GP8ADr715+yNGxR8h1OGVhgg+hHavt8nnHUgZxXL+KPh3ofi5W+3WgWUjAnT5ZB7bvTnpX53j+C6U7zwkuV9jllho29w+R6K9Z8UfALUtPLzaNOl/Eo4idvLkHXv3rzG/wBNvNKuDb31tLaTjkpLHtJ9x6jg81+b47KsZl8rVo38zkdJ03dlSilbrSV5XorEbhRRRSEFFFFABRRRQAUUUUAFFFFABRRRQAUUUUAFFFFADl6VteHPF+r+FLgyaXemA/eaFxvjb/gPr7+1YdFdFCvPD1FUoTtJDjLkdz6D8IfHnTNU8qDWl/s26PHms37p/wDDnPFerW11HeRpLARLG4yrKeDXxMyq4/2q6Dw3451rwnKX068KRjlrdxujb32+vTn2r9Dy7jGpSapYyPMu/Y7YYl/a2PsHv0pf4a8h8I/H3S9VWOHWEbTbljjzmGYT+PY+30r1WwvYb+ATW8qTRN91423A1+nYPMcLjo8+HqXXY7U1JXRbXpS0ijFLmvUjqtgFoooqwCiiigAooooAKKKKACiiigAooooAKKKKACiiigAooooAKKKKACiiigAooooAKKKKACiiigAooooAKKKKACiiigAooooAKKKKACiiigAooooAif734Vn6/YjUtDvbU/8ALaCSP/vpCv8AWtCT734VDcEFWU/xKR/T+tc0/ga73CXwnxJjB+oH8hRWj4itfsPiDVLbtDdSx/k5rOr+Xq0OSpKPZv8AM8d7gPvr9QfyIrf/AGy79ZP2aPB473d9aL+VvIa58jv6kD+n/s1Vf2udZ874E/DiL1vpH/78qU/rX6Z4f1LY+cPJfmexlLtiIPs3+R88+A7fytJkmb70ztj9B/SukAKqqnsMVQ8P2v2LQ7CD+5CP8av1/VUVypLyRzYuXPiJy7tgCVfPYY/mD/Sv0C/Zq00aX8FfDkQ/5aJLN/33K7f1r8/h1A/vHb+dfpF8J7P+z/hj4Vt/7ml2o/8AIS185nc7UorzMsNvI65Oh+tOpq9KdXyx3BRRRQAUUUUAFFFFABRRRQAUUUUAFFFFADW603bT65/xZ4v0bwbZNe6xqUOm246PO+3ceeFB+8fZeaEm3aIG7nmsjxH4l0vwtYyXurahBp9ogyZbh8AnngD+I+w5r5r+IH7Y5XzbPwlYAtnb9vvozz7iPqO33+K+c/FHi/WfGOoG71rUrm/l3fcmOVUdcLjgLyeBx1r18PlVep709mc86qjotz6O+I/7Yir5ln4PtA0n3f7Sv4iFHbMadR/wPjmvm3xH4m1XxZqkl5q97cX904wZrg5OMk4GOAOTwOKzTlSzIyjPOV7D0rn9a8YWmlBkjf7RPj7vpX09DC4fCLTczp062KmoQ3Nm6u4LCFpJX8uNe/vXDa540l1APBaH7NGOC/8Ae96xdS1e51Zy9w+U6BPSqXOBldoHQe1TOvdcqPssHlEKTVSv8XQDwfVjyW9TRRRWSPfu+u4UUVLa2U9/cxwWsEtxcyHasUMZd39lVfmY+3Soe4/h94iozhW6qQMsy9cele/fDX9irx/47MdxqMMXhbTH6yXv/Hxt4PES/Nu5+6dv15r6y+GP7GXgD4fiC7u7OTxHqUeGFzqvzIreqxH5R075PPXpjkq4ynSVluedXx9Clf8AmPhD4c/Afxt8UnT+wNAupbbP/H9csIrdRxwztx3zhdzc9ORX1n8L/wBgDQtLEd740v5NcuepsLVmitV9iRhpB16gD2r64s7aK0gSOFERFGAsYwo+gqcrnjNeLWx1Spp0Pnq+Y1qt1HYxfC/hLR/B2mR6fo2nW2mWUf3YbWIRp0Azgd+ByfStxR1+tIi4B96eBiuC7erPMbctZbhilooo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NPf8K/On/god/yW7Sv+wDB/6UXFfose/wCFfnT/AMFDv+S3aV/2AYP/AEouKBo/RiiiigQV5r+0n/ybz8T/APsVtU/9JJK9KrzX9pP/AJN5+J//AGK2qf8ApJJQB6PD/qxT6ZD/AKsU+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GOKydb0Gw1+3+zX9pHdQn+CRcge+a1m+/RXNUpQqpxqRumB4n4o/Z4tLl2m0a7MEgORDP8AMg9ge30ryrxL8Ptd8Lu5v9Pbygc+bA+6M/59K+v2UE571FJCJAVYAqRznoa+NzDhLBYtOdH3JdznnQpz16nxHkEDHSivqHxN8HPDviPMn2d7C5J/11q2Mn1Ibg/zryvxN8Btb0tpZLF49TgXkBMrN+XQ/hX55j+F8xwScqKUodWt36nLOhNKyPMqKtXljdadMYLy2e0mH/LORdpx61WbrXyMoSptxkmvXf5nNZx0YlFFFZgFFFFABRRRQAUUUUAFFFFABRRRQAUUUUAFFFFADl6VraD4r1bwxcrLpl3LAc7iijejH/aX096x6K2pV6lCanSlytdRxfI7nu3hn9oa3IWLXbU2zHj7TbHfGf8AgPavVtF8QWHiCDz7C6iukB6xNnsOD6H2r4zq1YajdaTOtxZ3M9rOp4eGTZ+Z/pX3uX8Y4jD2jiVzR79zqhiXf3tj7WXBBJXaT1peK+cvDfx81TTvk1aKPUIcYMsa+VKPbPf616z4X+Kvh7xOEjhvkinYcQTcP/8AXr9GwGf4DH2VOdpdjrjVp1NEdunQ/WlIqOE5BO7cCeDUtfTJprQ1CiiimAUUUUAFFFFABRRRQAUUUUAFFFFABRRRQAUUUUAFFFFABRRRQAUUUUAFFFFABRRRQAUUUUAFFFFABRRRQAUUUUAFFFFABRRRQBHJ1FQykcZ7An8iKlftTCcN+P8AjWb3S9SnsfI3xIt/s3jrW0/6eXb8+f61zVdt8ZYfJ+Iurf7Rjb/yGtcTX8y5lD2eMqx7Sf5njVPjYbd2R6jH6iuL/aluPtfgT4Z2X964v0/KSA/1rtAu6RR65FecfHG5+33HgOz/AOfee5f9Yf8ACvuOAfdziHo/yPRwEuStfyOYVdiIvooFLSBt5Lev+FLX9ZpW0PNm+aTYAcsfQZ/Qj/2av0/0C2+yaJYQf887eNPyQCvzJ02H7RqNtD/z1cD8q/UKBdkEa+igfpXyueSs4I7cNsyZOh+tOpF6UtfOHWFFFFABRRRQAUUUUAFFFFADHOD0pMAisvX/ABFpfhu1a61S/ttPgUZMlxIEH+NeI+Nv2wPDGh7odDt59due0ifuoc/UglvqFxz1ralQq13aEbkylFLU+gDhcDrnoDXB+OPjP4T+HyOdV1RDdIf+PO0BknPX+EdvdsDjrxXx544/aL8a+OvNhl1GTS7E8C205GiDeztncfrwPbrXmbsZHLNwx5bgAZ/r9TzXu0Mmb/jSt5GEqyStE+gfiB+19retO8Hhm1TRbftdXCiSdh7A/Ihx3BP1rwrWdcv/ABFfyXupXs99dP1luZC7/TP49uKo1DdXcNnGZJ5VhjH8Z+9X0OHwlHDJ8mpy3nKSS3ZNVPUdVtdLjL3Eyx8ZA/iNc1rHjklGjsF2jGPtL/e+g9q46e5lupGkmdpHP8TUTrJ/Due/hMnqVnz1vhN/W/GM+oZigDWlvj77fxH1/lXPE7jnOfU+tJRXI25O7PssPQo4aNoBRWn4f8M6v4qvfsWiabd6pevwIbONnbHqQvavof4efsGeOPE4in8QXVt4XsiBuBbzrgjr91cAdf4mz6jpXJUrwpP3wqYilSVpzsfMuVUMW2qAMhj976V2fgL4NeNPibMq+H/Dt3eRHrcMAkKn3diq5xjjdnpxX6B/Dn9jn4deAzDcS6YfEF/Hg/aNUPmKDx92P7g9ecnnr0r3S0s4bS3SO3hWCJBhY0ACqPQAcYrzamZRTtTPGrZpBK1KN/M+KPhv/wAE+BsS78ba2Srcmw0sAHoDhpCD3yMKPx9Pqb4ffCDwl8M7QR+HdBs9PJADT+XunfgcmRiW/D9K7jGByacuMcV5VXEVar97Y8SpiatbWWw2DGw9xnjIP9etT0i9KWsDlCkpa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ae/wCFfnT/AMFDv+S3aV/2AYP/AEouK/RY9/wr86f+Ch3/ACW7Sv8AsAwf+lFxQNH6MUUUUCCvNf2k/wDk3n4n/wDYrap/6SSV6VXmv7Sf/JvPxP8A+xW1T/0kkoA9Hh/1Yp9Mh/1Yp9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ZWtaHp+uQ+Rf2kNzHjO2Vc/rXmfiP9n3SdQV5NMuJtPkbkJnzI8/7pr15utIvSvJxmWYXHR5a0LkyUZKzPlLxD8IvE3h9HL2X2+3XnzbRt5/GOuMdHjYo+Qy8FSMFfYjtX2+cd+mK53xF4M0TxIMajp8Vy2MCQqd4HoGHPcn0r4DG8E0p3lhJWfY5ZYeNvdPkCivdtf/Z3tJt8mj6hJbOBgRXADJ+fWvONe+FPiXQAzzaebqFer2p80/Xb2r4fGcPZjg03UjdLqc8qdRKxyFFOdCjbWyGHVSclfY+n0ptfOuMo6SVmY2a0YUUUUhBRRRQAUUUUAFFFFABRRRQAUUUUAFFFFABS7hkZyxHIVev1pKKa9z3kB0/hz4k+IvDZIsr5pI15NvdDcuP93+teo+Hf2ibOZY49X0+aBjwZbb50/Fe1eD0V7+Bz7HYBpQqNrpGWy9DeFWcdEfYWheMdF8Qj/QL+3uHPPlq3zD6jsfat1CW9q+IVkaF1dWMbKch1k2kV2ei/F7xPoOxY70XUI/5ZXYVhj/e6/hX32D41hdQxcFHzW3yOmOJinaW59W5yen60EYrxXQv2iLSYhdW06a1djgywtuX9ecfSvR9B8caH4hcCw1KCWQ/8szKVcf8AATX2uFzfA4z+DVvfodUZqWqOlj6H60+o42DA896kr24tNaDCiiiqAKKKKACiiigAooooAKKKKACiiigAooooAKKKKACiiigAooooAKKKKACiiigAooooAKKKKACiiigAooooAjPX8Kax5/z6GnHr+FIxx/3yaze/yA+YvjqNvxAuPeCI/pXnjda9K+Pi48en3tYz+rV5q3Wv5vzv/kY1vVnl1fiYleYfFT5vE+hH/nlBO357R/SvT685+JEW7xHprf8ATs3/AKMSvqeA/wDkdQ9GXh58kmu6OZfh2HoaSkQ5jT6Utf1wcq2NTwsnmeJdKH/T3D/6Gtfp1GMIB6V+ZPg4bvF2iL/0+RH/AMfWv03HIr5TOv4kPQ9DDdRydD9adTU6H606vnFsdYUUVG33scnIxjtTAVgCaTAFcl4o+JvhXweHGr69Z2TqP9Q0o8zHsg+Y9/avJPE/7ZPhjTC8ei2F5rEueJJMW8efqQWPb+Hv1ralhatV+5C5LlFbn0TWbrWtadoNo1zqV7BY246yXEiov5mvijxb+1h418Rb47F7bQYWJXdZx75cf77HK/VQD7V5Lq2u6lr1282oXk99Oes1zK0rf99NyRz39a9ejk9STvUlbyOd4iKdo7n2j4s/av8ABnhwPHYSza5OpIVbWEomfQyPhcdORn6V4l4z/a08YeId8OlJD4etieGt4/Mmx7yvhf8AgSgH2rw1TnPtS17VHLKFN6xv5mMqlR6l3WNb1HXr57vUr641C4frNczGVsem48kdapYC9KKhurq3s4jJcyLCg/i/i+leooxiuWKsjP35NKO7JqjmuI7VDLLJ5KAferldU8eoqtHp8ZZsY82b7tcjeald6gS085kY9j0+g9qxnVUdI7nv4bJ61X36mx2Gq+PIIw8dhGGl7yyfdz/jXI32o3eoEtPKZWPc9h6D2pNP0q81m5js9Psbm8upTtFvbRl3kx2VV+Zj7dK9t8D/ALF3xJ8a7Li40yPw9Zyj72rSbGUe8S5YH2I/GvOrYlJe/Ox9JRo4TApvqzwg8ge1WdPsL3U7pLaws5b66kOFghjLu/sqr8zH26V97+Av+Cf/AIT0QJN4l1K91+YDmGL9xCPb5TuIznrj6V9FeEPhx4Z8BWwg8P6LZaSgUKTbW4V292Yck/WvKnmEY6U9TCrmlKKtCN2fnf4B/Yr+JHjNkmutOt/DVjJyZtUk2Oo9DEuWz/snb9a+lPh/+wP4H8NhJ/EV1d+JrkAZhkP2e1H0RSG656ua+olBxgEEetOAYdTXnVMXUqbs8irj61RW5rLsYnhjwno/g/T1sdG0630u0U4ENtCI1JwBn3OABk56da3hgDHpQrfLSjGK4m77nntt6sdRRRS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09/wr86f+Ch3/ACW7Sv8AsAwf+lFxX6LHv+FfnT/wUO/5LdpX/YBg/wDSi4oGj9GKKKKBBXmv7Sf/ACbz8T/+xW1T/wBJJK9KrzX9pP8A5N5+J/8A2K2qf+kklAHo8P8AqxT6ZD/qxT6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pMA84paKLXA5zxD4Q0bxAGGo2MVySuN5Q7wOeARz3rznW/2eNOuVdtLvJrRyeFlAkX/wCsP1r2Zxk0gGK8TF5VgsZf21O7fUmUIzVmfKus/BrxPopdltEv41/itHEjEf7h5H4Vx9xZzWMpiuIHt5RyUkDAj8D0r7XYEng1R1PRbDV4jFe2cN1GR92eMOPyNfF4ngqjNt4WfL5djB4eNvdPi9utJX0tq/wL8NasHMMMumt2e1lYgfgen0HFcHrP7PGrWysdNvLe9Ufd3sYZD7ZHH518fiuFczwl5K04+W/zOWdCojyWiug1jwD4g0HcLzTLiMKMl/KV1x67xWAwA4zyOo9DXzNXD18O37SLj5PdephZx0YlFFFcggooooAKKKKACiiigAooooAKKKKACiiigApyg9QpbHI29RTaKabWwzodG+IniPQmBs9VuWjXjyXUSL/3w3H49a77Rf2itQgKLqOmxXI6FoXMb4/3D/McflXkFFe3hM4x2CS9lVaS6S2+RpCrNOyPpvSfjj4Z1Mqs1xNpzk4xcxnaP+BdK7TTNcsNWQtZXsFyufvQuGH6d6+MKck8kEgeFjHIOQ6llI/EV9ZheNsTHTEwUl3juzo+staM+3gc9RzTsD0r5H0r4o+JtGK+RqcssQ/gnJmXP1PTtx/jXX6b+0TrNttF9p9reoTk+Q5hbH1PFfUYbjHL6n8S8PXf5myrwauz6JHSk49M15Lpv7Qug3JUXVnd2jHqXCOo/EHJ/Kuq034peF9V4j1aDk4xIxjOfoQPzr6Ojm+BxNvY1k7mqnB6nZJT6pWd7b3sXmwypKmcBkbcKtggj1r2YSjJKzuXvsOooorQAooooAKKKKACiiigAooooAKKKKACiiigAooooAKKKKACiiigAooooAKKKSgBG600dTTm61Ew3A/Q/wBKXRgfOH7QX/I8w/8AXkn/AKG9eYN1r0v4/Pu8e/S1jH6tXmjda/m7Pv8AkZVv8R5NX42JXn3xI/5CVp/1wb+Zr0GvP/iR/wAhC2/65D/0Jq+n4Dp8+dQfZP8AIa2OSHb6D+VFHc0V/XTM2bHg47fF2iN/0+Rf+hrX6ZkfLwMg9j0r8ubW4eyniuY2KvE4YFeoI6H866PxB8SvFfidnTU9dv7pCADbCaRUH/AR8v4nmvCzDAzxcotStY6qM+RNn39r/wASvCvhYONU16wsWQZMbzAP/wB89a8x8Rfte+CdJBFj9t1l/wCH7NF5ak/VyD+OMc18T/N3IorOnktOOtR3H9YvqfQ/iX9svxFeF10bSLHTVY4ElxL9pcfguAD9QfrXlfiT4zeN/FUki3/iG9kjbgxRuYosf7iAD+tcZRXpUsHhqb92FzF1Jt6DpGLuWYhmPJPPJ/Gm0UV22S0SsZNt6sKKgu7y3s13XFx9nQc7q5++8c2qHZbI9ww+6wyFY+mRzn2qZShBXZ20cLVr6Rhc6cYzg9MVm3/iGw0sMZ5FDDpH/Efep/D3wo+KfxMONJ8L6glrJyJp0a2i+u+QqD25DfhXsfg3/gnjrt/5c/irxJb6YjAFoNOha4lPqNxIVT74evLq5jTpnrwy2lR97EVLv+Xt5HzZqPj2aUFbNfsueBI/3iPb2qlofhrxH46vzBpmm6jrVyR9yzt2lb6nb0Ffo14K/Yy+GnhPYZtGk1y4AB87VpvOB/4ANqn67c17VpGiWOg2a2lhZ29jbp92G2QIg/AACvJq5pde4ehDFYfCp/V6ep+dngf9hT4jeKFjn1QWXhq1cDJu38yYD/rkgOfoxU8da+g/BH7A3gTw9sn1ye98R3AGGifFtAfcIjbvzc19PryOGyfpThux1zXlzxlap9o5J4+vV3lbyOb8I+A/Dvgi3NvoOi2WlQhdp+ywiNj7nAye3JJNdMi/L1yOxoXOOfWnCuNtvWTuzgbbd29R1FFFI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T3/AAr86f8Agod/yW7Sv+wDB/6UXFfose/4V+dP/BQ7/kt2lf8AYBg/9KLigaP0YooooEFea/tJ/wDJvPxP/wCxW1T/ANJJK9KrzX9pP/k3n4n/APYrap/6SSUAejw/6sU+mQ/6sU+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IZAGbGCDjr2rn9Y8D6Dr4cX2l2twTxvZBu/OujYfNSHn6VyVaNKouWouZPoB5Fq/7POh3pY2NxdWLgcYIdB7Y61x2p/s+63aqz2Nzb3m3jB3RMfwPB+tfRucnrmlP1r5zEcNZbib/ALrlfdGUqUJO7Pj3Vvh/4i0VmF3o9zGoG4vEDIn5px2+tc+V2EqVZSDghlKn9a+3/LD8scisnU/CmkaySb3T7e6YjbvlQFgPTPX1r5jEcEwf+7VbGEsMm9D42or6Z1X4EeFtRz5dvLYnH/LrK3X1wc1yOp/s3SAlrDVAwA+VLiIA/ia+XxHCWZUFeKUvNbv1M3QmtEeKUV3upfBPxTpzE/ZLe7QDO6CUE/TB5rltQ8L6tpis13pN3BGvVnhOP1r5+rlmMw6vWpv57/MwdNp6mXRQA2Pm/D5duKK85prpYi1goooqRBRRRQAUUUUAFFFFABRRRRYAooooAKKKKabWwyW3vZrNw8E0sL9Q0Z2/rW9p/wARvE2msDDrV4yjnbI6yj9a5yiuujiq9HWlKUX3Wwc01sekWXx98U2rDzngu1z/AMtYFQ/TIYVvWf7SF0uBeaOr+8M3/wBZv514zRXsUuIczpae2b9dzVVqiPoOw/aL0aQbbmwvYST95U3qPxwK3LX44+ErgAG/eDPZoHOPyU18wUV61PjHMqfxRjJd3uarETsfW1r8S/C9580etWg5xiVxGfyYA1qW3ijR7vAg1G1mPT93MD/KvjWnL0r06XHGIsuekn6bFfWe59tJNG44fcPXOaeGHYiviaO4lgbMUhjPqsm01eTxHrEP+q1S/jHqt0yj9K7ocbR+3R/8mt+BaxKPs0Hd0NGDXx5B488RW4+TXL8/71wWH61ch+KnitOmtS4/3lb+ddEeNsH9qEr+Wq+8r6zDqfWxBJ46Um1q+VI/jJ4vi4TWjt/2o42/9lNTD42+MMcaor+5toz/AOyVv/rnlz1cJ/h/8kh/WaZ9TDjqeaXcPWvlxPjd4vUfNfxE+8EY/oKX/heXi7/n9i/78x1a4zy/+WX3f8EPrNM+otwHek3D1/Svlx/jd4tc5+3xj6W6H/2U1E/xq8YF+NTC+ywwj+aZo/10y/8All93/BD6zTPqnIPejp3r5Tb4z+Mn66rx/wBcYv6JVaT4reK5uTrEy9v3SKo/QColxngbaQl9wfWaZ9aFiKb5gHUivkGf4g+Jbg5bWb49vlnZP0FVn8Ya9Jw+s6mwPYXEjLXPLjbDpe5Tb9dyfrMeh9jtIjfxDFVLjVLO1/11zFDjtI+2vjefUry7/wBbdzyH/aYsf1qsGL9d2Rx83WuOfHEfs0f/ACa34EPEn15P498P2rYl1qwQ9ebgZ/Ksy5+L3hO1zv1mJzjP7tHb+SmvlVutJXDPjXFPWlTivV3f3i+svofSd38evDMMmIWu7wY+9FDgfT5gD/8ArrIuv2i9Pj3fZtJu7jIHyy4T+SmvA6K86rxfmc1pJLyUbr7+pLrzZ0fj3xefG2vtqRtvsoMYjEe7dgAnvgetc5RRXyGIxE8VUlWqu8pavS34HNJtu7CvPfiL/wAhWH/rgP8A0Jq9Crzz4j/8heH/AK4D/wBCav0Xw8/5HsP8LJOVopB0pa/rF7gFFFDcLu/unNI2WwUVr6J4U1zxMR/Y+jahqjMcH7JavKoPoTjaO3U55r0jQP2UfiHrxUz2th4fiJ5kvbje+P8Aci3fkWXp1rlqYqjS+OdjSFCcveR5BUV1fQWUe64nSFP+mjcH8K+sPDv7EOloFbX/ABZqV6Vb5obCFLOM9ONx3Ofrur1Lwz+zl8OPCbiay8KWM1yh/wCPi9jNxKT65lJ/SvMq5vRi2qcb+Z1woR+2fAmi6drvi+YR+G/DWra4QcZt7U+Xn/rp0TqOa9M0D9kb4peKXVtRm03wjbPy3mSrd3AH4KQfzU+9fe9pbQwRFY0CIOAoPCjA4AHT6CrBAXjNeTVzStN2WiOmPs6fwRPlPwp+wB4RspRceI9Z1TxHN0MZYW8Lfluf1434r3Hwb8GfBXgHYNC8MWFlNH924SFWmA/32Jau7U8ZBpCv+1ivMnWqVH77NJVqklbmsh8YAHTFSUyPgdc0+sD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ae/4V+dP/BQ7/kt2lf8AYBg/9KLiv0WPf8K/On/god/yW7Sv+wDB/wClFxQNH6MUUUUCCvNf2k/+Tefif/2K2qf+kklelV5r+0n/AMm8/E//ALFbVP8A0kkoA9Hh/wBWKfTIf9WKf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mBTGUbvu546Y4qSik0nuBgan4S0bVHY3Wl2twWGC7xBm+metctqHwQ8KX+4xWL2b4+9BI6/jgnFeiMAetNzxXmVsBhsQ/31KL9dyXGL3PF739nOykBNnrF1GexmVXx7ZHauc1H9nbXbYk2t7aXK4/iLIxP06V9GKQR1pT9a8Srwvlda7jSUX3Rm6NNnyfffB/xXp5JfTGnUDO6GVD+g5rn7zw1q2nEm50q8hwPvSKyj9a+zuvemmNMfMteFW4KwstaVRpkPDpvQ+ItoU46+vtSV9m3+g6dft/pGnxXXGMyIrcenNYd38LPC1/ktoltGSMEw5j/RePxrx6vBNe37qrG/nuZvCnydRX0rd/AHwvcsTCLu0GMYjmOM+vNY13+zhp5f8A0fVLmPI6yp5v67h+VeTPhDMqXw2n6SsvuIdCa0R4HRXsd9+zjeo+LbWI5+P+WkLJ+HDGse6/Z+8UQnMZsLj2WU5/8e4rzZ5BmkH71GXyd195m6NQ80ort5/g34vgznRgwHeO4i/kKy5/hz4ltj8+iX/H92MsPzXivPqZXjKes6M//Ab/AI9SfZ1Ec5RWnceG9XtP9dpl5D/10hkxVAxvEdsi7W9NpX+dcc6FaKtKLS7NWf3GbTTsyOilbrSVlySXQAoooqQCiiikAUUUUAFFFFABRRRQIKKKKACiiigAooooAKKKKdmOwUU5elKA5Pyh29lp8suwDKKuw6FqFyf3NhPJnssbMf0q/H4I8QzsAmi34z/et3x+Z4rop4StV+CEn6bD5LmHRXYWvwl8XXeNujSKD3Mkaj8twrTt/gP4smwXggh/3pkx+gY/r+FdsMnx89qU7f4b/iWoT6HnlFer2v7O2vTECe8sYB/s7pD+oFa9r+zVjmfXQRnlY7TH67hXpU+GszqLSk7eain9zNFRqM8Ror6Etf2c9DRg09/fykfwpNtU/hk1sWvwM8J25y9jLMw7yzv/AEYV6dPg/Mpq0lFLs7X/AAKWHmz5jrz74iJv1i3G0tmBQBgtk7m7DnNffFl8NfC9jxHodo5z9+RBIR+LEmtay0LTtNn860sbW3kxt8yNAp+nFfccM5DWyHGxxk5qVk1yrZXNI4bXU/PnQfgz428TlfsHhbVJEK7lknX7PGR6hpSox9G/CvR/D/7G/i/UhG2p6hpukRH7wy88o9tqhV/Hea+00PXnJp1fqU82xFRWjojX2MOp866B+xn4Ys9raxq+oaoynlEcQxH/AIDgn1/ir0zw/wDBTwN4W2yaf4asUlQ5E88fmy/g7kkD26deOa76ivOqYmtU+OZskkrIZAqrGAgCqOAoxgflUtInSnVihh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ae/4V+dP/AAUO/wCS3aV/2AYP/Si4r9Fj3/Cvzp/4KHf8lu0r/sAwf+lFxQNH6MUUUUCCvNf2k/8Ak3n4n/8AYrap/wCkklelV5r+0n/ybz8T/wDsVtU/9JJKAPR4f9WKfTIf9WKf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CUtFFABRRRQAUmKWigBjKPQVBNbxy8PEjjHRk3VaprdaydOL6AZE/hvSZz+8062fPZoV/rVGX4feHbg5fRLLP+1Av9K6SisJ4elPSUbgcdN8K/Cs339Fth7RhlH5Aiqj/BjwdJ10ZAfVZZAP/Q67pqACK45ZZg5aulF+sU394nGD3PO3+BvhJgdli6D0WaTH8zUR+APhVgQsNzGP9mY/1r0ljSZFYf2Nl71dGP3W/AXJA8tk/Z28Ns2Uub5B6LKv9VNNP7Onh7tf6go/66p/8RXqgbFG/wB6h5Hlr3oRFyRPKH/Zz0A9NQ1D/vqM/wDslN/4Zy0L/n/1D84//iK9aAzS49qj+wMtevsV8tg5IHkZ/Zz0P/n/AL/84/8A4ij/AIZz0P8A5/r/APOP/wCIr1zbRtpf6v5Z/wA+Q9lBnky/s5eH8fNqGog/78Y/9kp6/s5+HR1vdQb6yp/8RXqpO000P7iqWRZYtPYx+e4ckEeYx/s9eGo1w0965z1aYf0AqRP2f/DCnJN3J/22r0vIoyKtZLly2oxHyRPPI/gb4VjPzWTye0kr5/RgKsr8GfB6dNGU+5mk/wDi67rPpRjNaxynALRUY/8AgKf4hyQORg+FXhWEfJo1tj/bUufzJNW4vh74bhPy6JYH/ftlJ/WukVcD1pwPpXTDL8JT+Gml6K34FcqtoYsPhXRrY/utJsUPX5LZAa04LKCEYjiWMeiqAP0qYjNOXpXVGjSg7xjYACAdh+VLgegpaK6LLsAmKW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NPf8ACvzp/wCCh3/JbtK/7AMH/pRcV+ix7/hX50/8FDv+S3aV/wBgGD/0ouKBo/RiiiigQV5r+0n/AMm8/E//ALFbVP8A0kkr0qvNf2k/+Tefif8A9itqn/pJJQB6PD/qxT6ZD/qxT6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kxS0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T3/Cvzp/4KHf8lu0r/sAwf8ApRcV+ix7/hX50/8ABQ7/AJLdpX/YBg/9KLigaP0YooooEFea/tJ/8m8/E/8A7FbVP/SSSvSq81/aT/5N5+J//Yrap/6SSUAejw/6sU+mQ/6sU+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Gnv+FfnT/wUO/5LdpX/YBg/wDSi4r9Fj3/AAr86f8Agod/yW7Sv+wDB/6UXFA0foxRRRQIK81/aT/5N5+J/wD2K2qf+kklelV5r+0n/wAm8/E//sVtU/8ASSSgD0eH/Vin0yH/AFYp9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NPf8K/On/god/yW7Sv+wDB/6UXFfose/wCFfnT/AMFDv+S3aV/2AYP/AEouKBo/RiiiigQV5r+0n/ybz8T/APsVtU/9JJK9KrzX9pP/AJN5+J//AGK2qf8ApJJQB6PD/qxT6ZD/AKsU+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Gnv+FfnT/wUO/5LdpX/AGAYP/Si4r9Fj3/Cvzp/4KHf8lu0r/sAwf8ApRcUDR+jFFFFAgrzX9pP/k3n4n/9itqn/pJJXpVea/tJ/wDJvPxP/wCxW1T/ANJJKAPR4f8AVin0yH/Vin0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09/wr86f+Ch3/ACW7Sv8AsAwf+lFxX6LHv+FfnT/wUO/5LdpX/YBg/wDSi4oGj9GKKKKBBXmv7Sf/ACbz8T/+xW1T/wBJJK9KrzX9pP8A5N5+J/8A2K2qf+kklAHo8P8AqxT6ZD/qxT6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ae/4V+dP/AAUO/wCS3aV/2AYP/Si4r9Fj3/Cvzp/4KHf8lu0r/sAwf+lFxQNH6MUUUUCCvNf2k/8Ak3n4n/8AYrap/wCkklelV5r+0n/ybz8T/wDsVtU/9JJKAPR4f9WKfTIf9WKf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T3/AAr86f8Agod/yW7Sv+wDB/6UXFfose/4V+dP/BQ7/kt2lf8AYBg/9KLigaP0YooooEFea/tJ/wDJvPxP/wCxW1T/ANJJK9KrzX9pP/k3n4n/APYrap/6SSUAejw/6sU+mQ/6sU+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Gnv8AhX50/wDBQ7/kt2lf9gGD/wBKLiv0WPf8K/On/god/wAlu0r/ALAMH/pRcUDR+jFFFFAgrzX9pP8A5N5+J/8A2K2qf+kklelV5r+0n/ybz8T/APsVtU/9JJKAPR4f9WKfTIf9WKf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T3/Cvzp/4KHf8lu0r/sAwf8ApRcV+ix7/hX50/8ABQ7/AJLdpX/YBg/9KLigaP0YooooEFea/tJ/8m8/E/8A7FbVP/SSSvSq81/aT/5N5+J//Yrap/6SSUAejw/6sU+mQ/6sU+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Gnv+FfnT/wUO/5LdpX/YBg/wDSi4r9Fj3/AAr86f8Agod/yW7Sv+wDB/6UXFA0foxRRRQIK81/aT/5N5+J/wD2K2qf+kklelV5r+0n/wAm8/E//sVtU/8ASSSgD0eH/Vin0yH/AFYp9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NPf8K/On/god/yW7Sv+wDB/6UXFfose/wCFfnT/AMFDv+S3aV/2AYP/AEouKBo/RiiiigQV5r+0n/ybz8T/APsVtU/9JJK9KrzX9pP/AJN5+J//AGK2qf8ApJJQB6PD/qxT6ZD/AKsU+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Gnv+FfnT/wUO/5LdpX/AGAYP/Si4r9Fj3/Cvzp/4KHf8lu0r/sAwf8ApRcUDR+jFFFFAgrzX9pP/k3n4n/9itqn/pJJXpVea/tJ/wDJvPxP/wCxW1T/ANJJKAPR4f8AVin0yH/Vin0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09/wr86f+Ch3/ACW7Sv8AsAwf+lFxX6LHv+FfnT/wUO/5LdpX/YBg/wDSi4oGj9GKKKKBBXmv7Sf/ACbz8T/+xW1T/wBJJK9KrzX9pP8A5N5+J/8A2K2qf+kklAHo8P8AqxT6ZD/qxT6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ae/4V+dP/AAUO/wCS3aV/2AYP/Si4r9Fj3/Cvzp/4KHf8lu0r/sAwf+lFxQNH6MUUUUCCvNf2k/8Ak3n4n/8AYrap/wCkklelV5r+0n/ybz8T/wDsVtU/9JJKAPR4f9WKfTIf9WKf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T3/AAr86f8Agod/yW7Sv+wDB/6UXFfose/4V+dP/BQ7/kt2lf8AYBg/9KLigaP0YooooEFea/tJ/wDJvPxP/wCxW1T/ANJJK9KrzX9pP/k3n4n/APYrap/6SSUAejw/6sU+mQ/6sU+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Gnv8AhX50/wDBQ7/kt2lf9gGD/wBKLiv0WPf8K/On/god/wAlu0r/ALAMH/pRcUDR+jFFVvMajzGoETV5v+0l/wAm9fFD/sV9U/8ASSSvQvMPrXl37Tlw1v8As2/FK8AV2h8L6pIsbj5SVtJTg45wcYPPQnpQUesJ9wU6qFuzRps3FyoHzN1PA64qbzGoJLNFVvMajzGoAs0VW8xqPMagCzRVbzGo8xqALNFVvMajzGoAs0VW8xqPMagCzRVbzGo8xqALNFVvMajzGoAs0VW8xqPMagCzRVbzGo8xqALNFVvMajzGoAs0VW8xqPMagCzRVbzGo8xqALNFVvMajzGoAs0VW8xqPMagCzRVbzGo8xqALNFVvMajzGoAs0VW8xqPMagCzRVbzGo8xqALNFVvMajzGoAs0VW8xqPMagCzRVbzGo8xqALNFVvMajzGoAs0VW8xqPMagCzRVbzGo8xqALNFVvMajzGoAs0VW8xqPMagCzRVbzGo8xqALNFVvMajzGoAs0VW8xqPMagCzRVbzGo8xqALNFVvMajzGoAs0VW8xqPMagCzRVbzGo8xqALNFVvMajzGoAs0VW8xqPMagCzRVbzGo8xqALNFVvMajzGoAs0VW8xqPMagCzRVbzGo8xqALNFVvMajzGoAs0VW8xqPMagCzRVbzGo8xqALNFVvMajzGoAs0VW8xqPMagCzRVbzGo8xqALNFVvMajzGoAs0VW8xqPMagCzRVbzGo8xqALNFVvMajzGoAs0VW8xqPMagCzRVbzGo8xqALNFVvMajzGoAs0VW8xqPMagCzRVbzGo8xqALNFVvMajzGoAs0VW8xqPMagCzRVbzGo8xqALNFVvMajzGoAs0VW8xqPMagCzRVbzGo8xqALNFVvMajzGoAs0VW8xqPMagCzRVbzGo8xqALNFVvMajzGoAs0VW8xqPMagCzRVbzGo8xqALNFVvMajzGoAs0VW8xqPMagCzRVbzGo8xqALNFVvMajzGoAs0VW8xqPMagCzRVbzGo8xqALNFVvMajzGoAs0VW8xqPMagCzRVbzGo8xqALNFVvMajzGoAs0VW8xqPMagCzRVbzGo8xqALNFVvMajzGoAs0VW8xqPMagCzRVbzGo8xqALNFVvMajzGoAs0VW8xqPMagCzRVbzGo8xqALNFVvMajzGoAs0VW8xqPMagCzRVbzGo8xqALNFVvMajzGoAs0VW8xqPMagCzRVbzGo8xqALNFVvMajzGoAs0VW8xqPMagCzRVbzGo8xqALNFVvMajzGoAs0VW8xqPMagCzRVbzGo8xqALNFVvMajzGoAs0VW8xqPMagCzRVbzGo8xqALNFVvMajzGoAs0VW8xqPMagCzRVbzGo8xqALNFVvMajzGoAs0VW8xqPMagCzRVbzGo8xqALNFVvMajzGoAs0VW8xqPMagCzRVbzGo8xqALNFVvMajzGoAs0VW8xqPMagCzRVbzGo8xqALNFVvMajzGoAs0VW8xqPMagCzRVbzGo8xqALNFVvMajzGoAs0VW8xqPMagCzRVbzGo8xqALNFVvMajzGoAs0VW8xqPMagCzRVbzGo8xqALNFVvMajzGoAs0VW8xqPMagCzRVbzGo8xqALNFVvMajzGoAs0VW8xqPMagCzRVbzGo8xqALNFVvMajzGoAs0VW8xqPMagCzRVbzGo8xqALNFVvMajzGoAs0VW8xqPMagCzRVbzGo8xqALNFVvMajzGoAs0VW8xqPMagCzRVbzGo8xqALNFVvMajzGoAs0VW8xqPMagCzRVbzGo8xqALNFVvMajzGoAs0VW8xqPMagCzRVbzGo8xqALNFVvMajzGoAs0VW8xqPMagCzRVbzGo8xqALNFVvMajzGoAs0VW8xqPMagCzRVbzGo8xqALNFVvMajzGoAs0VW8xqPMagCzRVbzGo8xqALNFVvMajzGoAs0VW8xqPMagCzRVbzGo8xqALNFVvMajzGoAs0VW8xqPMagCzRVbzGo8xqALNFVvMajzGoAs0VW8xqPMagCzRVbzGo8xqALNFVvMajzGoAs0VW8xqPMagCzRVbzGo8xqALNFVvMajzGoAs0VW8xqPMagCc9/wr86f+Ch3/ACW7Sv8AsAwf+lFxX6H+Y208+lfnd/wUKcn426Xz/wAwKH/0ouKBo//Z"/>
  <p:tag name="MMPROD_15181LOGO" val=""/>
  <p:tag name="MMPROD_TAG_VCONFIG" val="PD94bWwgdmVyc2lvbj0iMS4wIj8+DQo8Y29uZmlndXJhdGlvbj4NCgk8YnJhbmRpbmc+DQoJCTx1aWZvbnQgbmFtZT0iRk9OVF9OT1RFU19URVhUIiB2YWx1ZT0iVmVyZGFuYSw5LGZhbHNlLGZhbHNlLGZhbHNlIi8+DQoJPC9icmFuZGluZz4NCgk8Y29sb3JzPg0KCQk8dWljb2xvciBuYW1lPSJwcmltYXJ5IiB2YWx1ZT0iMHg2Rjg0ODgiLz4NCgkJPHVpY29sb3IgbmFtZT0iZ2xvdyIgdmFsdWU9IjB4NjA5NzczIi8+DQoJCTx1aWNvbG9yIG5hbWU9InRleHQiIHZhbHVlPSIweEZGRkZGRiIvPg0KCQk8dWljb2xvciBuYW1lPSJsaWdodCIgdmFsdWU9IjB4NEU1RDYwIi8+DQoJCTx1aWNvbG9yIG5hbWU9InNoYWRvdyIgdmFsdWU9IjB4MDAwMDAwIi8+DQoJCTx1aWNvbG9yIG5hbWU9ImJhY2tncm91bmQiIHZhbHVlPSIweDcyNzk3MSIvPg0KCTwvY29sb3JzPg0KCTxsYXlvdXQ+DQoJCTx1aXNob3cgbmFtZT0icHJlc2VudGF0aW9udGl0bGUiIHZhbHVlPSJ0cnVlIi8+PHVpc2hvdyBuYW1lPSJwcmVzZW50ZXJwaG90byIgdmFsdWU9InRydWUiLz48dWlzaG93IG5hbWU9InByZXNlbnRlcm5hbWUiIHZhbHVlPSJ0cnVlIi8+PHVpc2hvdyBuYW1lPSJwcmVzZW50ZXJ0aXRsZSIgdmFsdWU9InRydWUiLz48dWlzaG93IG5hbWU9InByZXNlbnRlcmVtYWlsIiB2YWx1ZT0idHJ1ZSIvPjx1aXNob3cgbmFtZT0icHJlc2VudGVyYmlvIiB2YWx1ZT0idHJ1ZSIvPjx1aXNob3cgbmFtZT0iY29tcGFueWxvZ28iIHZhbHVlPSJ0cnVlIi8+PHVpc2hvdyBuYW1lPSJzaWRlYmFyIiB2YWx1ZT0idHJ1ZSIvPjx1aXNob3cgbmFtZT0ib3V0bGluZSIgdmFsdWU9InRydWUiLz48dWlzaG93IG5hbWU9InRodW1ibmFpbCIgdmFsdWU9InRydWUiLz4NCgkJPHVpc2hvdyBuYW1lPSJub3RlcyIgdmFsdWU9InRydWUiLz48dWlzaG93IG5hbWU9InNlYXJjaCIgdmFsdWU9InRydWUiLz48dWlzaG93IG5hbWU9InF1aXoiIHZhbHVlPSJ0cnVlIi8+PHVpc2hvdyBuYW1lPSJhdHRhY2htZW50cyIgdmFsdWU9InRydWUiLz48dWlzaG93IG5hbWU9InV0aWxzIiB2YWx1ZT0idHJ1ZSIvPjx1aXNob3cgbmFtZT0idm9sdW1lIiB2YWx1ZT0idHJ1ZSIvPjx1aXNob3cgbmFtZT0icGxheWJhciIgdmFsdWU9InRydWUiLz48dWlzaG93IG5hbWU9InRhbGtpbmdoZWFkIiB2YWx1ZT0idHJ1ZSIvPjx1aXNob3cgbmFtZT0ic2lkZWJhcm9ucmlnaHQiIHZhbHVlPSJ0cnVlIi8+PHVpc2hvdyBuYW1lPSJ2aWV3Y2hhbmdlIiB2YWx1ZT0idHJ1ZSIvPjx1aXNob3cgbmFtZT0iYWx3YXlzU2NydW5jaCIgdmFsdWU9ImZhbHNlIi8+PHVpc2hvdyBuYW1lPSJpbml0aWFsZGlzcGxheW1vZGVpc25vcm1hbCIgdmFsdWU9InRydWUiLz48dWlyZXBsYWNlIG5hbWU9ImxvZ28iIHZhbHVlPSIiLz48dWlyZXBsYWNlIG5hbWU9ImJnaW1hZ2UiIHZhbHVlPSIiLz48dWlyZXBsYWNlIG5hbWU9ImluaXRpYWx0YWIiIHZhbHVlPSJvdXRsaW5lIi8+PHVpc2hvdyBuYW1lPSJjY3RleHRoaWdobGlnaHRpbmciIHZhbHVlPSJ0cnVlIi8+DQoJPC9sYXlvdXQ+DQoJPHByZWxvYWRlcj48c2V0Qm9vbCBuYW1lPSJkaXNhYmxlQXNzZXRQcmVsb2FkZXIiIHZhbHVlPSJ0cnVlIi8+PC9wcmVsb2FkZXI+PGxhbmd1YWdlIGlkPSJlb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lkZSAlbiIvPg0KCQk8IS0tIHN1YnN0aXR1dGlvbjogJW4gPT0gc2xpZGUgbnVtYmVyIC0tPg0KCQk8IS0tIHN1YnN0aXR1dGlvbjogJXQgPT0gdG90YWwgc2xpZGUgY291bnQgLS0+DQoJCTx1aXRleHQgbmFtZT0iU0NSVUJCQVJTVEFUVVNfU0xJREVJTkZPIiB2YWx1ZT0iU2xpZGUgJW4gLyAldCB8ICIvPg0KCQk8dWl0ZXh0IG5hbWU9IlNDUlVCQkFSU1RBVFVTX1NUT1BQRUQiIHZhbHVlPSJTdG9wcGVkIi8+DQoJCTx1aXRleHQgbmFtZT0iU0NSVUJCQVJTVEFUVVNfUExBWUlORyIgdmFsdWU9IlBsYXlpbmciLz4NCgkJPHVpdGV4dCBuYW1lPSJTQ1JVQkJBUlNUQVRVU19OT0FVRElPIiB2YWx1ZT0iTm8gQXVkaW8iLz4NCgkJPHVpdGV4dCBuYW1lPSJTQ1JVQkJBUlNUQVRVU19WSURQTEFZSU5HIiB2YWx1ZT0iVmlkZW8gUGxheWluZyIvPg0KCQk8dWl0ZXh0IG5hbWU9IlNDUlVCQkFSU1RBVFVTX0xPQURJTkciIHZhbHVlPSJMb2FkaW5nIi8+DQoJCTx1aXRleHQgbmFtZT0iU0NSVUJCQVJTVEFUVVNfQlVGRkVSSU5HIiB2YWx1ZT0iQnVmZmVyaW5nIi8+DQoJCTx1aXRleHQgbmFtZT0iU0NSVUJCQVJTVEFUVVNfUVVFU1RJT04iIHZhbHVlPSJBbnN3ZXIgUXVlc3Rpb24iLz4NCgkJPHVpdGV4dCBuYW1lPSJTQ1JVQkJBUlNUQVRVU19SRVZJRVdRVUlaIiB2YWx1ZT0iUmV2aWV3aW5nIFF1aXoiLz4NCgkJPCEtLSBzdWJzdGl0dXRpb246ICVtID09IG1pbnV0ZXMgcmVtYWluaW5nIC0tPg0KCQk8IS0tIHN1YnN0aXR1dGlvbjogJXMgPT0gc2Vjb25kcyByZW1haW5pbmcgLS0+DQoJCTx1aXRleHQgbmFtZT0iRUxBUFNFRCIgdmFsdWU9IiVtIE1pbnV0ZXMgJXMgU2Vjb25kcyBSZW1haW5pbmciLz4NCgkJPHVpdGV4dCBuYW1lPSJOT1RGT1VORCIgdmFsdWU9Ik5vdGhpbmcgRm91bmQiLz4NCgkJPHVpdGV4dCBuYW1lPSJBVFRBQ0hNRU5UUyIgdmFsdWU9IkF0dGFjaG1lbnR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jdCIvPg0KCQk8dWl0ZXh0IG5hbWU9IlRBQl9RVUlaIiB2YWx1ZT0iUXVpeiIvPg0KCQk8dWl0ZXh0IG5hbWU9IlRBQl9PVVRMSU5FIiB2YWx1ZT0iT3V0bGluZSIvPg0KCQk8dWl0ZXh0IG5hbWU9IlRBQl9USFVNQiIgdmFsdWU9IlRodW1iIi8+DQoJCTx1aXRleHQgbmFtZT0iVEFCX05PVEVTIiB2YWx1ZT0iTm90ZXMiLz4NCgkJPHVpdGV4dCBuYW1lPSJUQUJfU0VBUkNIIiB2YWx1ZT0iU2VhcmNoIi8+DQoJCTx1aXRleHQgbmFtZT0iU0xJREVfSEVBRElORyIgdmFsdWU9IlNsaWRlIFRpdGxlIi8+DQoJCTx1aXRleHQgbmFtZT0iRFVSQVRJT05fSEVBRElORyIgdmFsdWU9IkR1cmF0aW9uIi8+DQoJCTx1aXRleHQgbmFtZT0iU0VBUkNIX0hFQURJTkciIHZhbHVlPSJTZWFyY2ggZm9yIHRleHQ6Ii8+DQoJCTx1aXRleHQgbmFtZT0iVEhVTUJfSEVBRElORyIgdmFsdWU9IlNsaWRlIi8+DQoJCTx1aXRleHQgbmFtZT0iVEhVTUJfSU5GTyIgdmFsdWU9IlNsaWRlIFRpdGxlL0R1cmF0aW9uIi8+DQoJCTx1aXRleHQgbmFtZT0iQVRUQUNITkFNRV9IRUFESU5HIiB2YWx1ZT0iRmlsZSBOYW1lIi8+DQoJCTx1aXRleHQgbmFtZT0iQVRUQUNIU0laRV9IRUFESU5HIiB2YWx1ZT0iU2l6ZSIvPg0KCQk8dWl0ZXh0IG5hbWU9IlNMSURFX05PVEVTIiB2YWx1ZT0iU2xpZGUgTm90ZXM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F1aXogQXR0ZW1wdDoiLz4NCgkJPHVpdGV4dCBuYW1lPSJRVUlaUE9EX1FVSVpfQVRURU1QVF9WQUxVRSIgdmFsdWU9IiVuIG9mICV0Ii8+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WWVzIi8+DQoJCTx1aXRleHQgbmFtZT0iV0FSTklOR01TR19OT1NUUklORyIgdmFsdWU9Ik5vIi8+DQoJCTx1aXRleHQgbmFtZT0iV0FSTklOR01TR19USVRMRVNUUklORyIgdmFsdWU9IlF1aXogTmF2aWdhdGlvbiBXYXJuaW5nIi8+DQoJCTx1aXRleHQgbmFtZT0iV0FSTklOR01TR19NU0dTVFJJTkciIHZhbHVlPSJUaGVyZSBhcmUgdW4tYXR0ZW1wdGVkIHF1ZXN0aW9ucyBpbiB0aGlzIFF1aXouDQoNCkNsaWNraW5nIFllcyB3aWxsIHRha2UgeW91IG91dCBvZiB0aGUgUXVpei4gQ2xpY2sgTm8gdG8gY29udGludWUgdGhlIFF1aXouIi8+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+DQoJCTx1aXRleHQgbmFtZT0iRE9DV1JBUF9USVRMRSIgdmFsdWU9IlByZXNlbnRlciBGaWxlIEF0dGFjaG1lbnQiLz4NCgkJPHVpdGV4dCBuYW1lPSJET0NXUkFQX01TRyIgdmFsdWU9IlNhdmUgdG8gTXkgQ29tcHV0ZXIiLz4NCgkJPHVpdGV4dCBuYW1lPSJET0NXUkFQX1BST01QVCIgdmFsdWU9IkNsaWNrIHRvIERvd25sb2Fk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dWl0ZXh0IG5hbWU9IkNPVVJTRV9TVEFUVVMiIHZhbHVlPSJNb2R1bHN0YXR1cyIvPg0KCQk8dWl0ZXh0IG5hbWU9IlBBU1NFRF9TVFJJTkciIHZhbHVlPSJFcmZvbGdyZWljaCIvPg0KCQk8dWl0ZXh0IG5hbWU9IkZBSUxFRF9TVFJJTkciIHZhbHVlPSJGZWhsZ2VzY2hsYWd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g0KDQp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BdXMiLz4NCgkJPHVpdGV4dCBuYW1lPSJET0NXUkFQX1RJVExFIiB2YWx1ZT0iUHJlc2VudGVyLUFuaGFuZyIvPg0KCQk8dWl0ZXh0IG5hbWU9IkRPQ1dSQVBfTVNHIiB2YWx1ZT0iQXVmIG1laW5lbSBBcmJlaXRzcGxhdHogc3BlaWNoZXJuIi8+DQoJCTx1aXRleHQgbmFtZT0iRE9DV1JBUF9QUk9NUFQiIHZhbHVlPSJadW0gSGVydW50ZXJsYWRlbiBrbGlja2VuIi8+DQoJPC9sYW5ndWFnZT4NCgk8bGFuZ3VhZ2UgaWQ9ImZ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lICVuIi8+DQoJCTwhLS0gc3Vic3RpdHV0aW9uOiAlbiA9PSBzbGlkZSBudW1iZXIgLS0+DQoJCTwhLS0gc3Vic3RpdHV0aW9uOiAldCA9PSB0b3RhbCBzbGlkZSBjb3VudCAtLT4NCgkJPHVpdGV4dCBuYW1lPSJTQ1JVQkJBUlNUQVRVU19TTElERUlORk8iIHZhbHVlPSJEaWFwb3NpdGl2ZSAlbiAvICV0IHwgIi8+DQoJCTx1aXRleHQgbmFtZT0iU0NSVUJCQVJTVEFUVVNfU1RPUFBFRCIgdmFsdWU9IkFycsOqdMOpZSIvPg0KCQk8dWl0ZXh0IG5hbWU9IlNDUlVCQkFSU1RBVFVTX1BMQVlJTkciIHZhbHVlPSJMZWN0dXJlIi8+DQoJCTx1aXRleHQgbmFtZT0iU0NSVUJCQVJTVEFUVVNfTk9BVURJTyIgdmFsdWU9IlBhcyBkZSBzb24iLz4NCgkJPHVpdGV4dCBuYW1lPSJTQ1JVQkJBUlNUQVRVU19WSURQTEFZSU5HIiB2YWx1ZT0iTGVjdHVyZSB2aWTDqW8gZW4gY291cnM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+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+DQoJCTwhLS0gc3Vic3RpdHV0aW9uOiAlcCA9PSBjdXJyZW50IHNwZWFrZXIncyB0aXRsZSAtLT4NCgkJPHVpdGV4dCBuYW1lPSJCSU9XSU5fVElUTEUiIHZhbHVlPSJCaW8gOiAlcCIvPg0KCQk8dWl0ZXh0IG5hbWU9IkJJT0JUTl9USVRMRSIgdmFsdWU9IkJpbyA6Ii8+DQoJCTx1aXRleHQgbmFtZT0iRElWSURFUkJUTl9USVRMRSIgdmFsdWU9InwiLz4NCgkJPHVpdGV4dCBuYW1lPSJDT05UQUNUQlROX1RJVExFIiB2YWx1ZT0iQ29udGFjdCIvPg0KCQk8dWl0ZXh0IG5hbWU9IlRBQl9RVUlaIiB2YWx1ZT0iUXVpeiIvPg0KCQk8dWl0ZXh0IG5hbWU9IlRBQl9PVVRMSU5FIiB2YWx1ZT0iUGxhbiIvPg0KCQk8dWl0ZXh0IG5hbWU9IlRBQl9USFVNQiIgdmFsdWU9IkRpYXBvcyIvPg0KCQk8dWl0ZXh0IG5hbWU9IlRBQl9OT1RFUyIgdmFsdWU9Ik5vdGVzIi8+DQoJCTx1aXRleHQgbmFtZT0iVEFCX1NFQVJDSCIgdmFsdWU9IlJlY2hlcmNoZS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Db21tZW50YWlyZXMgZGVzIGRpYXBvc2l0aXZlcyIvPg0KCQk8dWl0ZXh0IG5hbWU9IkNPVVJTRV9TVEFUVVMiIHZhbHVlPSJTdGF0dXQgZHUgbW9kdWxlIi8+DQoJCTx1aXRleHQgbmFtZT0iUEFTU0VEX1NUUklORyIgdmFsdWU9IlLDqXVzc2kiLz4NCgkJPHVpdGV4dCBuYW1lPSJGQUlMRURfU1RSSU5HIiB2YWx1ZT0iRWNob3XDqSIvPg0KCQk8IS0tcXVpeiBwb2QgYW5kIG1lc3NhZ2UgYm94IHRleHRzLS0+DQoJCTx1aXRleHQgbmFtZT0iUVVJWlBPRF9RVUlaX0FUVEVNUFQiIHZhbHVlPSJUZW50YXRpdmUgZGUgcXVlc3Rpb25uYWlyZSA6Ii8+DQoJCTx1aXRleHQgbmFtZT0iUVVJWlBPRF9RVUlaX0FUVEVNUFRfVkFMVUUiIHZhbHVlPSIlbiBzdXIgJXQiLz4NCgkJPHVpdGV4dCBuYW1lPSJRVUlaUE9EX1FVSVpfU0NPUkUiIHZhbHVlPSJOb3RlIG9idGVudWUgOiIvPg0KCQk8dWl0ZXh0IG5hbWU9IlFVSVpQT0RfUVVJWl9QQVNTU0NPUkUiIHZhbHVlPSJOb3RlIGQnYWRtaXNzaWJpbGl0w6nCoDoiLz4NCgkJPHVpdGV4dCBuYW1lPSJRVUlaUE9EX1FVSVpfTUFYU0NPUkUiIHZhbHVlPSJOb3RlIG1heGltYWxlIDoiLz4NCgkJPHVpdGV4dCBuYW1lPSJRVUlaUE9EX1FVRVNBVE1QVF9TVFIiIHZhbHVlPSJUZW50YXRpdmUgOiAlbiBzdXIgJXQiLz4NCgkJPHVpdGV4dCBuYW1lPSJRVUlaUE9EX1FVRVNUWVBFX1NUUiIgdmFsdWU9IlR5cGU6ICVzIi8+DQoJCTx1aXRleHQgbmFtZT0iUVVJWlBPRF9RVUVTVFlQRV9HUkQiIHZhbHVlPSJOb3TDqSIvPg0KCQk8dWl0ZXh0IG5hbWU9IlFVSVpQT0RfUVVFU1RZUEVfU1ZZIiB2YWx1ZT0iRW5xdcOqdGUiLz4NCgkJPHVpdGV4dCBuYW1lPSJRVUlaUE9EX1FVSVpBVE1QVF9JTkYiIHZhbHVlPSJJbGxpbWl0w6kiLz4NCgkJPHVpdGV4dCBuYW1lPSJRVUlaUE9EX1FVRVNBVE1QVF9JTkYiIHZhbHVlPSJJbGxpbWl0w6kiLz4NCgkJPHVpdGV4dCBuYW1lPSJXQVJOSU5HTVNHX1lFU1NUUklORyIgdmFsdWU9Ik91aSIvPg0KCQk8dWl0ZXh0IG5hbWU9IldBUk5JTkdNU0dfTk9TVFJJTkciIHZhbHVlPSJOb24iLz4NCgkJPHVpdGV4dCBuYW1lPSJXQVJOSU5HTVNHX1RJVExFU1RSSU5HIiB2YWx1ZT0iQXZlcnRpc3NlbWVudCBkZSBuYXZpZ2F0aW9uIGR1IHF1ZXN0aW9ubmFpcmUiLz4NCgkJPHVpdGV4dCBuYW1lPSJXQVJOSU5HTVNHX01TR1NUUklORyIgdmFsdWU9IlZvdXMgbidhdmV6IHBhcyByw6lwb25kdSDDoCBjZXJ0YWluZXMgcXVlc3Rpb25zIGRlIGNlIHF1ZXN0aW9ubmFpcmUuDQoNClNpIHZvdXMgY2xpcXVleiBzdXIgT3VpLCB2b3VzIHF1aXR0ZXJleiBsZSBxdWVzdGlvbm5haXJlLiBDbGlxdWV6IHN1ciBOb24gcG91ciBjb250aW51ZXIgbGUgcXVlc3Rpb25uYWlyZS4iLz4NCgkJPHVpdGV4dCBuYW1lPSJJTkZPUk1BVElPTl9IMjY0X0ZMQVNIUExBWUVSIiB2YWx1ZT0iTGEgdmVyc2lvbiBkZSBGbGFzaCBQbGF5ZXIgYWN0dWVsbGVtZW50IGluc3RhbGzDqWUgc3VyIHZvdHJlIG1hY2hpbmUgbmUgcHJlbmQgcGFzIGVuIGNoYXJnZSBjZSB0eXBlIGRlIHZpZMOpby4gQ2xpcXVleiBzdXIgbGEgem9uZSB2aWTDqW8gcG91ciB0w6lsw6ljaGFyZ2VyIGxhIGRlcm5pw6hyZSB2ZXJzaW9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udHJlciBsJ2VuY2FkcsOpIGF1eCBwYXJ0aWNpcGFudHMiLz4NCgkJPHVpdGV4dCBuYW1lPSJNVVRFIiB2YWx1ZT0iTXVldCIvPg0KCQk8dWl0ZXh0IG5hbWU9IkRPQ1dSQVBfVElUTEUiIHZhbHVlPSJQacOoY2Ugam9pbnRlIFByZXNlbnRlciIvPg0KCQk8dWl0ZXh0IG5hbWU9IkRPQ1dSQVBfTVNHIiB2YWx1ZT0iRW5yZWdpc3RyZXIgc3VyIG1vbiBvcmRpbmF0ZXVyIi8+DQoJCTx1aXRleHQgbmFtZT0iRE9DV1JBUF9QUk9NUFQiIHZhbHVlPSJDbGlxdWVyIHBvdXIgdMOpbMOpY2hhcmdlciIvPg0KCTwvbGFuZ3VhZ2U+DQoJPGxhbmd1YWdlIGlkPSJqYS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w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+DQoJCTx1aXRleHQgbmFtZT0iU0NSVUJCQVJTVEFUVVNfUExBWUlORyIgdmFsdWU9IuWGjeeUn+S4rSIvPg0KCQk8dWl0ZXh0IG5hbWU9IlNDUlVCQkFSU1RBVFVTX05PQVVESU8iIHZhbHVlPSLpn7Plo7DjgarjgZciLz4NCgkJPHVpdGV4dCBuYW1lPSJTQ1JVQkJBUlNUQVRVU19WSURQTEFZSU5HIiB2YWx1ZT0i44OT44OH44Kq5YaN55Sf5LitIi8+DQoJCTx1aXRleHQgbmFtZT0iU0NSVUJCQVJTVEFUVVNfTE9BRElORyIgdmFsdWU9IuODreODvOODieS4rSIvPg0KCQk8dWl0ZXh0IG5hbWU9IlNDUlVCQkFSU1RBVFVTX0JVRkZFUklORyIgdmFsdWU9IuODkOODg+ODleOCoeS4rSIvPg0KCQk8dWl0ZXh0IG5hbWU9IlNDUlVCQkFSU1RBVFVTX1FVRVNUSU9OIiB2YWx1ZT0i6LOq5ZWP44Gr562U44GI44Gm5LiL44GV44GEIi8+DQoJCTx1aXRleHQgbmFtZT0iU0NSVUJCQVJTVEFUVVNfUkVWSUVXUVVJWiIgdmFsdWU9IuOCr+OCpOOCuuOCkuODrOODk+ODpeODvOOBl+OBpuOBhOOBvuOBmSIvPg0KCQk8IS0tIHN1YnN0aXR1dGlvbjogJW0gPT0gbWludXRlcyByZW1haW5pbmcgLS0+DQoJCTwhLS0gc3Vic3RpdHV0aW9uOiAlcyA9PSBzZWNvbmRzIHJlbWFpbmluZyAtLT4NCgkJPHVpdGV4dCBuYW1lPSJFTEFQU0VEIiB2YWx1ZT0i5q6L44KKIDogJW0g5YiGICVzIOenkiIvPg0KCQk8dWl0ZXh0IG5hbWU9Ik5PVEZPVU5EIiB2YWx1ZT0i5L2V44KC6KaL44Gk44GL44KK44G+44Gb44KTIi8+DQoJCTx1aXRleHQgbmFtZT0iQVRUQUNITUVOVFMiIHZhbHVlPSLmt7vku5giLz4NCgkJPCEtLSBzdWJzdGl0dXRpb246ICVwID09IGN1cnJlbnQgc3BlYWtlcidzIHRpdGxlIC0tPg0KCQk8dWl0ZXh0IG5hbWU9IkJJT1dJTl9USVRMRSIgdmFsdWU9Iue1jOattCA6ICVwIi8+DQoJCTx1aXRleHQgbmFtZT0iQklPQlROX1RJVExFIiB2YWx1ZT0i57WM5q20Ii8+DQoJCTx1aXRleHQgbmFtZT0iRElWSURFUkJUTl9USVRMRSIgdmFsdWU9InwiLz4NCgkJPHVpdGV4dCBuYW1lPSJDT05UQUNUQlROX1RJVExFIiB2YWx1ZT0i44GK5ZWP44GE5ZCI44KP44GbIi8+DQoJCTx1aXRleHQgbmFtZT0iVEFCX1FVSVoiIHZhbHVlPSLjgq/jgqTjgro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/44Kk44OI44OrIi8+DQoJCTx1aXRleHQgbmFtZT0iRFVSQVRJT05fSEVBRElORyIgdmFsdWU9IumVt+OBlSIvPg0KCQk8dWl0ZXh0IG5hbWU9IlNFQVJDSF9IRUFESU5HIiB2YWx1ZT0i5qSc57Si44GZ44KL44OG44Kt44K544OIIDogIi8+DQoJCTx1aXRleHQgbmFtZT0iVEhVTUJfSEVBRElORyIgdmFsdWU9IuOCueODqeOCpOODiSIvPg0KCQk8dWl0ZXh0IG5hbWU9IlRIVU1CX0lORk8iIHZhbHVlPSLjgrnjg6njgqTjg4njgr/jgqTjg4jjg6sgLyDplbfjgZUiLz4NCgkJPHVpdGV4dCBuYW1lPSJBVFRBQ0hOQU1FX0hFQURJTkciIHZhbHVlPSLjg5XjgqHjgqTjg6vlkI0iLz4NCgkJPHVpdGV4dCBuYW1lPSJBVFRBQ0hTSVpFX0hFQURJTkciIHZhbHVlPSLjgrXjgqTjgroiLz4NCgkJPHVpdGV4dCBuYW1lPSJTTElERV9OT1RFUyIgdmFsdWU9IuOCueODqeOCpOODieODjuODvOODiCIvPg0KCQk8dWl0ZXh0IG5hbWU9IkNPVVJTRV9TVEFUVVMiIHZhbHVlPSLjg6Ljgrjjg6Xjg7zjg6vjgrnjg4bjg7zjgr/jgrkiLz4NCgkJPHVpdGV4dCBuYW1lPSJQQVNTRURfU1RSSU5HIiB2YWx1ZT0i5ZCI5qC8Ii8+DQoJCTx1aXRleHQgbmFtZT0iRkFJTEVEX1NUUklORyIgdmFsdWU9IuS4jeWQiOagvCIvPg0KCQk8IS0tcXVpeiBwb2QgYW5kIG1lc3NhZ2UgYm94IHRleHRzLS0+DQoJCTx1aXRleHQgbmFtZT0iUVVJWlBPRF9RVUlaX0FUVEVNUFQiIHZhbHVlPSLjgq/jgqTjgrroqabooYzlm57mlbAgOiAiLz4NCgkJPHVpdGV4dCBuYW1lPSJRVUlaUE9EX1FVSVpfQVRURU1QVF9WQUxVRSIgdmFsdWU9IiVuIC8gJXQiLz4NCgkJPHVpdGV4dCBuYW1lPSJRVUlaUE9EX1FVSVpfU0NPUkUiIHZhbHVlPSLjgrnjgrPjgqIgOiAiLz4NCgkJPHVpdGV4dCBuYW1lPSJRVUlaUE9EX1FVSVpfUEFTU1NDT1JFIiB2YWx1ZT0i5ZCI5qC854K5IDoiLz4NCgkJPHVpdGV4dCBuYW1lPSJRVUlaUE9EX1FVSVpfTUFYU0NPUkUiIHZhbHVlPSLmnIDpq5jlvpfngrkgOiAiLz4NCgkJPHVpdGV4dCBuYW1lPSJRVUlaUE9EX1FVRVNBVE1QVF9TVFIiIHZhbHVlPSLoqabooYzlm57mlbAgOiAlbiAvICV0Ii8+DQoJCTx1aXRleHQgbmFtZT0iUVVJWlBPRF9RVUVTVFlQRV9TVFIiIHZhbHVlPSLjgr/jgqTjg5cgOiAlcyIvPg0KCQk8dWl0ZXh0IG5hbWU9IlFVSVpQT0RfUVVFU1RZUEVfR1JEIiB2YWx1ZT0i6KmV5L6hIi8+DQoJCTx1aXRleHQgbmFtZT0iUVVJWlBPRF9RVUVTVFlQRV9TVlkiIHZhbHVlPSLjgqLjg7PjgrHjg7zjg4giLz4NCgkJPHVpdGV4dCBuYW1lPSJRVUlaUE9EX1FVSVpBVE1QVF9JTkYiIHZhbHVlPSLnhKHliLbpmZAiLz4NCgkJPHVpdGV4dCBuYW1lPSJRVUlaUE9EX1FVRVNBVE1QVF9JTkYiIHZhbHVlPSLnhKHliLbpmZAiLz4NCgkJPHVpdGV4dCBuYW1lPSJXQVJOSU5HTVNHX1lFU1NUUklORyIgdmFsdWU9IuOBr+OBhCIvPg0KCQk8dWl0ZXh0IG5hbWU9IldBUk5JTkdNU0dfTk9TVFJJTkciIHZhbHVlPSLjgYTjgYTjgYgiLz4NCgkJPHVpdGV4dCBuYW1lPSJXQVJOSU5HTVNHX1RJVExFU1RSSU5HIiB2YWx1ZT0i44Kv44Kk44K644Gu44OK44OT44Ky44O844K344On44Oz44Gr6Zai44GZ44KL6K2m5ZGKIi8+DQoJCTx1aXRleHQgbmFtZT0iV0FSTklOR01TR19NU0dTVFJJTkciIHZhbHVlPSLjgZPjga7jgq/jgqTjgrrjgavjga/jgIHjgb7jgaDop6PnrZTjgZfjgabjgYTjgarjgYTos6rllY/jgYzjgYLjgorjgb7jgZnjgIINCg0KIOOCr+OCpOOCuuOCkue1guS6huOBmeOCi+OBq+OBr+OAgeOAjOOBr+OBhOOAjeOCkuOCr+ODquODg+OCr+OBl+OBvuOBmeOAguOCr+OCpOOCuuOCkue2muihjOOBmeOCi+OBq+OBr+OAgeOAjOOBhOOBhOOBiOOAjeOCkuOCr+ODquODg+OCr+OBl+OBvuOBmeOAgiIvPg0KCQk8dWl0ZXh0IG5hbWU9IklORk9STUFUSU9OX0gyNjRfRkxBU0hQTEFZRVIiIHZhbHVlPSLjgYrkvb/jgYTjga7jgrPjg7Pjg5Tjg6Xjg7zjgr/jgavnj77lnKjjgqTjg7Pjgrnjg4jjg7zjg6vjgZXjgozjgabjgYTjgosgRmxhc2ggUGxheWVyIOOBruODkOODvOOCuOODp+ODs+OBr+OAgeOBk+OBruODk+ODh+OCquOCkuOCteODneODvOODiOOBl+OBpuOBhOOBvuOBm+OCk+OAguacgOaWsOOBriBGbGFzaCBQbGF5ZXIg44KS44OA44Km44Oz44Ot44O844OJ44GZ44KL44Gr44Gv44CB44OT44OH44Kq6aCY5Z+f44KS44Kv44Oq44OD44Kv44GX44Gm44GP44Gg44GV44GE44CC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OCteOCpOODieODkOODvOOCkuWPguWKoOiAheOBq+imi+OBm+OCiyIvPg0KCQk8dWl0ZXh0IG5hbWU9Ik1VVEUiIHZhbHVlPSLjg5/jg6Xjg7zjg4giLz4NCgkJPHVpdGV4dCBuYW1lPSJET0NXUkFQX1RJVExFIiB2YWx1ZT0iUHJlc2VudGVyIOa3u+S7mOODleOCoeOCpOODqyIvPg0KCQk8dWl0ZXh0IG5hbWU9IkRPQ1dSQVBfTVNHIiB2YWx1ZT0i44Oe44Kk44Kz44Oz44OU44Ol44O844K/44Gr5L+d5a2YIi8+DQoJCTx1aXRleHQgbmFtZT0iRE9DV1JBUF9QUk9NUFQiIHZhbHVlPSLjgq/jg6rjg4Pjgq/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S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+DQoJCTx1aXRleHQgbmFtZT0iU0NSVUJCQVJTVEFUVVNfU0xJREVJTkZPIiB2YWx1ZT0i7Iqs65287J2065OcICVuIC8gJXQgfCAiLz4NCgkJPHVpdGV4dCBuYW1lPSJTQ1JVQkJBUlNUQVRVU19TVE9QUEVEIiB2YWx1ZT0i7KSR7KeA65CoIi8+DQoJCTx1aXRleHQgbmFtZT0iU0NSVUJCQVJTVEFUVVNfUExBWUlORyIgdmFsdWU9IuyerOyDnSIvPg0KCQk8dWl0ZXh0IG5hbWU9IlNDUlVCQkFSU1RBVFVTX05PQVVESU8iIHZhbHVlPSLsmKTrlJTsmKQg7JeG7J2MIi8+DQoJCTx1aXRleHQgbmFtZT0iU0NSVUJCQVJTVEFUVVNfVklEUExBWUlORyIgdmFsdWU9Iuu5hOuUlOyYpCDsnqzsg50g7KSRIi8+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+DQoJCTwhLS0gc3Vic3RpdHV0aW9uOiAlbSA9PSBtaW51dGVzIHJlbWFpbmluZyAtLT4NCgkJPCEtLSBzdWJzdGl0dXRpb246ICVzID09IHNlY29uZHMgcmVtYWluaW5nIC0tPg0KCQk8dWl0ZXh0IG5hbWU9IkVMQVBTRUQiIHZhbHVlPSIlbeu2hCAlc+y0iCDrgqjsnYwiLz4NCgkJPHVpdGV4dCBuYW1lPSJOT1RGT1VORCIgdmFsdWU9IuyXhuydjCIvPg0KCQk8dWl0ZXh0IG5hbWU9IkFUVEFDSE1FTlRTIiB2YWx1ZT0i7LKo67aAIO2MjOydvCIvPg0KCQk8IS0tIHN1YnN0aXR1dGlvbjogJXAgPT0gY3VycmVudCBzcGVha2VyJ3MgdGl0bGUgLS0+DQoJCTx1aXRleHQgbmFtZT0iQklPV0lOX1RJVExFIiB2YWx1ZT0i6rK966ClIOyGjOqwnDogJXAiLz4NCgkJPHVpdGV4dCBuYW1lPSJCSU9CVE5fVElUTEUiIHZhbHVlPSLqsr3roKUg7IaM6rCcIi8+DQoJCTx1aXRleHQgbmFtZT0iRElWSURFUkJUTl9USVRMRSIgdmFsdWU9InwiLz4NCgkJPHVpdGV4dCBuYW1lPSJDT05UQUNUQlROX1RJVExFIiB2YWx1ZT0i7Jew65297LKYIi8+DQoJCTx1aXRleHQgbmFtZT0iVEFCX1FVSVoiIHZhbHVlPSLtgLTspo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+DQoJCTx1aXRleHQgbmFtZT0iVEhVTUJfSEVBRElORyIgdmFsdWU9IuyKrOudvOydtOuTnCIvPg0KCQk8dWl0ZXh0IG5hbWU9IlRIVU1CX0lORk8iIHZhbHVlPSLsoJzrqqkv7J6s7IOd7Iuc6rCEIi8+DQoJCTx1aXRleHQgbmFtZT0iQVRUQUNITkFNRV9IRUFESU5HIiB2YWx1ZT0i7YyM7J28IOydtOumhCIvPg0KCQk8dWl0ZXh0IG5hbWU9IkFUVEFDSFNJWkVfSEVBRElORyIgdmFsdWU9Iu2BrOq4sCIvPg0KCQk8dWl0ZXh0IG5hbWU9IlNMSURFX05PVEVTIiB2YWx1ZT0i7Iqs65287J2065OcIOuFuO2KuCIvPg0KCQk8dWl0ZXh0IG5hbWU9IkNPVVJTRV9TVEFUVVMiIHZhbHVlPSLrqqjrk4gg7IOB7YOcIi8+DQoJCTx1aXRleHQgbmFtZT0iUEFTU0VEX1NUUklORyIgdmFsdWU9Iu2VqeqyqSIvPg0KCQk8dWl0ZXh0IG5hbWU9IkZBSUxFRF9TVFJJTkciIHZhbHVlPSLrtojtlanqsqk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DQoNCu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dWl0ZXh0IG5hbWU9IkNPVVJTRV9TVEFUVVMiIHZhbHVlPSJFc3RhZG8gZGUgbW9kdWxvIi8+DQoJCTx1aXRleHQgbmFtZT0iUEFTU0VEX1NUUklORyIgdmFsdWU9IkFwcm9iYWRvIi8+DQoJCTx1aXRleHQgbmFtZT0iRkFJTEVEX1NUUklORyIgdmFsdWU9IlN1c3BlbnNvIi8+DQoJCTwhLS1xdWl6IHBvZCBhbmQgbWVzc2FnZSBib3ggdGV4dHMtLT4NCgkJPHVpdGV4dCBuYW1lPSJRVUlaUE9EX1FVSVpfQVRURU1QVCIgdmFsdWU9IkludGVudG8gZGUgcHJ1ZWJhOiIvPg0KCQk8dWl0ZXh0IG5hbWU9IlFVSVpQT0RfUVVJWl9BVFRFTVBUX1ZBTFVFIiB2YWx1ZT0iJW4gZGUgJXQiLz4NCgkJPHVpdGV4dCBuYW1lPSJRVUlaUE9EX1FVSVpfU0NPUkUiIHZhbHVlPSJQdW50dWFjacOzbjoiLz4NCgkJPHVpdGV4dCBuYW1lPSJRVUlaUE9EX1FVSVpfUEFTU1NDT1JFIiB2YWx1ZT0iUHVudHVhY2nDs24gcGFyYSBhcHJvYmFyOiIvPg0KCQk8dWl0ZXh0IG5hbWU9IlFVSVpQT0RfUVVJWl9NQVhTQ09SRSIgdmFsdWU9IlB1bnR1YWNpw7NuIG3DoXhpbWE6Ii8+DQoJCTx1aXRleHQgbmFtZT0iUVVJWlBPRF9RVUVTQVRNUFRfU1RSIiB2YWx1ZT0iSW50ZW50b3M6ICVuIGRlICV0Ii8+DQoJCTx1aXRleHQgbmFtZT0iUVVJWlBPRF9RVUVTVFlQRV9TVFIiIHZhbHVlPSJUaXBvOiAlcyIvPg0KCQk8dWl0ZXh0IG5hbWU9IlFVSVpQT0RfUVVFU1RZUEVfR1JEIiB2YWx1ZT0iQ29uIHB1bnR1YWNpw7NuIi8+DQoJCTx1aXRleHQgbmFtZT0iUVVJWlBPRF9RVUVTVFlQRV9TVlkiIHZhbHVlPSJFbmN1ZXN0YSIvPg0KCQk8dWl0ZXh0IG5hbWU9IlFVSVpQT0RfUVVJWkFUTVBUX0lORiIgdmFsdWU9IkluZmluaXRvIi8+DQoJCTx1aXRleHQgbmFtZT0iUVVJWlBPRF9RVUVTQVRNUFRfSU5GIiB2YWx1ZT0iSW5maW5pdG8iLz4NCgkJPHVpdGV4dCBuYW1lPSJXQVJOSU5HTVNHX1lFU1NUUklORyIgdmFsdWU9IlPDrSIvPg0KCQk8dWl0ZXh0IG5hbWU9IldBUk5JTkdNU0dfTk9TVFJJTkciIHZhbHVlPSJObyIvPg0KCQk8dWl0ZXh0IG5hbWU9IldBUk5JTkdNU0dfVElUTEVTVFJJTkciIHZhbHVlPSJBdmlzbyBkZSBuYXZlZ2FjacOzbiBkZSBwcnVlYmEiLz4NCgkJPHVpdGV4dCBuYW1lPSJXQVJOSU5HTVNHX01TR1NUUklORyIgdmFsdWU9IkhheSBwcmVndW50YXMgc2luIGludGVudG9zIGVuIGVzdGEgcHJ1ZWJhLg0KDQpQYXJhIHNhbGlyIGRlIGxhIHBydWViYSwgaGFnYSBjbGljIGVuIFPDrS4gUGFyYSBjb250aW51YXIsIGhhZ2EgY2xpYyBlbiBOby4iLz4NCgkJPHVpdGV4dCBuYW1lPSJJTkZPUk1BVElPTl9IMjY0X0ZMQVNIUExBWUVSIiB2YWx1ZT0iTGEgdmVyc2nDs24gYWN0dWFsIGRlIEZsYXNoIFBsYXllciBpbnN0YWxhZGEgZW4gZWwgb3JkZW5hZG9yIG5vIGVzIGNvbXBhdGlibGUgY29uIGVzdGUgdsOtZGVvLiBIYWdhIGNsaWMgZW4gZWwgw6FyZWEgZGUgdsOtZGVvIHBhcmEgZGVzY2FyZ2FyIGxhIMO6bHRpbWEgdmVyc2nDs24gZGUgRmxhc2ggUGxheWVyLiIvPg0KCQk8IS0tIHN1YnN0aXR1dGlvbjogJXAgPT0gcHJlc2VudGF0aW9uIHRpdGxlIC0tPg0KCQk8IS0tIHN1YnN0aXR1dGlvbjogJXMgPT0gc2xpZGUgdGl0bGUgLS0+DQoJCTwhLS0gc3Vic3RpdHV0aW9uOiAlbiA9PSBzbGlkZSBudW1iZXIgLS0+DQoJCTx1aXRleHQgbmFtZT0iQk9PS01BUksiIHZhbHVlPSJBZG9iZSBQcmVzZW50ZXI6ICVwIi8+DQoJCTwhLS0gc3Vic3RpdHV0aW9uOiAlcCA9PSBwcmVzZW50YXRpb24gdGl0bGUgLS0+DQoJCTwhLS0gc3Vic3RpdHV0aW9uOiAlcyA9PSBzbGlkZSB0aXRsZSAtLT4NCgkJPCEtLSBzdWJzdGl0dXRpb246ICVuID09IHNsaWRlIG51bWJlciAtLT4NCgkJPHVpdGV4dCBuYW1lPSJCT09LTUFSS1NMSURFIiB2YWx1ZT0iQWRvYmUgUHJlc2VudGVyOiAlcCAlcyIvPg0KCQk8dWl0ZXh0IG5hbWU9IlNIT1dTSURFQkFSIiB2YWx1ZT0iTW9zdHJhciBiYXJyYSBsYXRlcmFsIGEgbG9zIHBhcnRpY2lwYW50ZXMiLz4NCgkJPHVpdGV4dCBuYW1lPSJNVVRFIiB2YWx1ZT0iTXVkbyIvPg0KCQk8dWl0ZXh0IG5hbWU9IkRPQ1dSQVBfVElUTEUiIHZhbHVlPSJBcmNoaXZvIGFkanVudG8gZGUgUHJlc2VudGVyIi8+DQoJCTx1aXRleHQgbmFtZT0iRE9DV1JBUF9NU0ciIHZhbHVlPSJHdWFyZGFyIGVuIE1pIFBDIi8+DQoJCTx1aXRleHQgbmFtZT0iRE9DV1JBUF9QUk9NUFQiIHZhbHVlPSJIYWdhIGNsaWMgZW4gRGVzY2FyZ2FyIi8+DQoJPC9sYW5ndWFnZT4NCgk8bGFuZ3VhZ2UgaWQ9InB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+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+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0byIvPg0KCQk8dWl0ZXh0IG5hbWU9IlRBQl9RVUlaIiB2YWx1ZT0iUXVlc3QuIi8+DQoJCTx1aXRleHQgbmFtZT0iVEFCX09VVExJTkUiIHZhbHVlPSJFc3F1ZW1hIi8+DQoJCTx1aXRleHQgbmFtZT0iVEFCX1RIVU1CIiB2YWx1ZT0iTWluaSIvPg0KCQk8dWl0ZXh0IG5hbWU9IlRBQl9OT1RFUyIgdmFsdWU9Ik5vdGFzIi8+DQoJCTx1aXRleHQgbmFtZT0iVEFCX1NFQVJDSCIgdmFsdWU9IkJ1c2NhIi8+DQoJCTx1aXRleHQgbmFtZT0iU0xJREVfSEVBRElORyIgdmFsdWU9IlTDrXR1bG8gZG8gc2xpZGUiLz4NCgkJPHVpdGV4dCBuYW1lPSJEVVJBVElPTl9IRUFESU5HIiB2YWx1ZT0iRHVyYcOnw6NvIi8+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+DQoJCTx1aXRleHQgbmFtZT0iU0xJREVfTk9URVMiIHZhbHVlPSJBbm90YcOnw7VlcyBkbyBzbGlkZSIvPg0KCQk8dWl0ZXh0IG5hbWU9IkNPVVJTRV9TVEFUVVMiIHZhbHVlPSJTdGF0dXMgZG8gbcOzZHVsbyIvPg0KCQk8dWl0ZXh0IG5hbWU9IlBBU1NFRF9TVFJJTkciIHZhbHVlPSJBcHJvdmFkbyIvPg0KCQk8dWl0ZXh0IG5hbWU9IkZBSUxFRF9TVFJJTkciIHZhbHVlPSJSZXByb3ZhZG8iLz4NCgkJPCEtLXF1aXogcG9kIGFuZCBtZXNzYWdlIGJveCB0ZXh0cy0tPg0KCQk8dWl0ZXh0IG5hbWU9IlFVSVpQT0RfUVVJWl9BVFRFTVBUIiB2YWx1ZT0iVGVudGF0aXZhIG5vIHF1ZXN0aW9uw6FyaW86Ii8+DQoJCTx1aXRleHQgbmFtZT0iUVVJWlBPRF9RVUlaX0FUVEVNUFRfVkFMVUUiIHZhbHVlPSIlbiBkZSAldCIvPg0KCQk8dWl0ZXh0IG5hbWU9IlFVSVpQT0RfUVVJWl9TQ09SRSIgdmFsdWU9IlBvbnR1YcOnw6NvOiIvPg0KCQk8dWl0ZXh0IG5hbWU9IlFVSVpQT0RfUVVJWl9QQVNTU0NPUkUiIHZhbHVlPSJQb250dWHDp8OjbyBkZSBhcHJvdmHDp8OjbzoiLz4NCgkJPHVpdGV4dCBuYW1lPSJRVUlaUE9EX1FVSVpfTUFYU0NPUkUiIHZhbHVlPSJQb250dWHDp8OjbyBtw6F4aW1hOiIvPg0KCQk8dWl0ZXh0IG5hbWU9IlFVSVpQT0RfUVVFU0FUTVBUX1NUUiIgdmFsdWU9IlRlbnRhdGl2YTogJW4gZGUgJXQiLz4NCgkJPHVpdGV4dCBuYW1lPSJRVUlaUE9EX1FVRVNUWVBFX1NUUiIgdmFsdWU9IlRpcG86ICVzIi8+DQoJCTx1aXRleHQgbmFtZT0iUVVJWlBPRF9RVUVTVFlQRV9HUkQiIHZhbHVlPSJDbGFzc2lmaWNhdMOzcmlhIi8+DQoJCTx1aXRleHQgbmFtZT0iUVVJWlBPRF9RVUVTVFlQRV9TVlkiIHZhbHVlPSJQZXNxdWlzYSIvPg0KCQk8dWl0ZXh0IG5hbWU9IlFVSVpQT0RfUVVJWkFUTVBUX0lORiIgdmFsdWU9IkluZmluaXRvIi8+DQoJCTx1aXRleHQgbmFtZT0iUVVJWlBPRF9RVUVTQVRNUFRfSU5GIiB2YWx1ZT0iSW5maW5pdG8iLz4NCgkJPHVpdGV4dCBuYW1lPSJXQVJOSU5HTVNHX1lFU1NUUklORyIgdmFsdWU9IlNpbSIvPg0KCQk8dWl0ZXh0IG5hbWU9IldBUk5JTkdNU0dfTk9TVFJJTkciIHZhbHVlPSJOw6NvIi8+DQoJCTx1aXRleHQgbmFtZT0iV0FSTklOR01TR19USVRMRVNUUklORyIgdmFsdWU9IkFsZXJ0YSBkZSBuYXZlZ2HDp8OjbyBkbyBxdWVzdGlvbsOhcmlvIi8+DQoJCTx1aXRleHQgbmFtZT0iV0FSTklOR01TR19NU0dTVFJJTkciIHZhbHVlPSJFeGlzdGVtIHBlcmd1bnRhcyBxdWUgbsOjbyBmb3JhbSByZXNwb25kaWRhcyBuZXN0ZSBxdWVzdGlvbsOhcmlvLg0KDQpDbGlxdWUgZW0gU2ltIHBhcmEgc2FpciBkbyBxdWVzdGlvbsOhcmlvIG91IGVtIE7Do28gc2UgcXVpc2VyIGNvbnRpbnVhci4iLz4NCgkJPHVpdGV4dCBuYW1lPSJJTkZPUk1BVElPTl9IMjY0X0ZMQVNIUExBWUVSIiB2YWx1ZT0iQSB2ZXJzw6NvIGF0dWFsIGRvIEZsYXNoIFBsYXllciBpbnN0YWxhZGEgbm8gY29tcHV0YWRvciBuw6NvIG9mZXJlY2Ugc3Vwb3J0ZSBhIGVzc2UgdsOtZGVvLiBDbGlxdWUgbmEgw6FyZWEgZG8gdsOtZGVvIHBhcmEgYmFpeGFyIGEgdmVyc8OjbyBtYWlzIHJlY2VudGUgZG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FyIGJhcnJhIGxhdGVyYWwgYW8gcGFydGljaXBhbnRlcyIvPg0KCQk8dWl0ZXh0IG5hbWU9Ik1VVEUiIHZhbHVlPSJNdWRvIi8+DQoJCTx1aXRleHQgbmFtZT0iRE9DV1JBUF9USVRMRSIgdmFsdWU9IkFuZXhvIGRlIGFycXVpdm8gZG8gUHJlc2VudGVyIi8+DQoJCTx1aXRleHQgbmFtZT0iRE9DV1JBUF9NU0ciIHZhbHVlPSJTYWx2YXIgZW0gTWV1IGNvbXB1dGFkb3IiLz4NCgkJPHVpdGV4dCBuYW1lPSJET0NXUkFQX1BST01QVCIgdmFsdWU9IkNsaXF1ZSBwYXJhIGJhaXhhciIvPg0KCTwvbGFuZ3VhZ2U+DQoJPGxhbmd1YWdlIGlkPSJpd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YSAlbiIvPg0KCQk8IS0tIHN1YnN0aXR1dGlvbjogJW4gPT0gc2xpZGUgbnVtYmVyIC0tPg0KCQk8IS0tIHN1YnN0aXR1dGlvbjogJXQgPT0gdG90YWwgc2xpZGUgY291bnQgLS0+DQoJCTx1aXRleHQgbmFtZT0iU0NSVUJCQVJTVEFUVVNfU0xJREVJTkZPIiB2YWx1ZT0iRGlhcG9zaXRpdmEgJW4gLyAldCB8ICIvPg0KCQk8dWl0ZXh0IG5hbWU9IlNDUlVCQkFSU1RBVFVTX1NUT1BQRUQiIHZhbHVlPSJJbnRlcnJvdHRvIi8+DQoJCTx1aXRleHQgbmFtZT0iU0NSVUJCQVJTVEFUVVNfUExBWUlORyIgdmFsdWU9IlJpcHJvZHV6aW9uZSIvPg0KCQk8dWl0ZXh0IG5hbWU9IlNDUlVCQkFSU1RBVFVTX05PQVVESU8iIHZhbHVlPSJBdWRpbyBpbmF0dC4iLz4NCgkJPHVpdGV4dCBuYW1lPSJTQ1JVQkJBUlNUQVRVU19WSURQTEFZSU5HIiB2YWx1ZT0iVmlkZW8gaW4gcmlwcm9kdXppb25lIi8+DQoJCTx1aXRleHQgbmFtZT0iU0NSVUJCQVJTVEFUVVNfTE9BRElORyIgdmFsdWU9IkNhcmljYW1lbnRvIi8+DQoJCTx1aXRleHQgbmFtZT0iU0NSVUJCQVJTVEFUVVNfQlVGRkVSSU5HIiB2YWx1ZT0iQnVmZmVyaW5nIi8+DQoJCTx1aXRleHQgbmFtZT0iU0NSVUJCQVJTVEFUVVNfUVVFU1RJT04iIHZhbHVlPSJSaXNwb25kaSBhIGRvbWFuZGEiLz4NCgkJPHVpdGV4dCBuYW1lPSJTQ1JVQkJBUlNUQVRVU19SRVZJRVdRVUlaIiB2YWx1ZT0iUmV2aXNpb25lIGRlbCBxdWl6Ii8+DQoJCTwhLS0gc3Vic3RpdHV0aW9uOiAlbSA9PSBtaW51dGVzIHJlbWFpbmluZyAtLT4NCgkJPCEtLSBzdWJzdGl0dXRpb246ICVzID09IHNlY29uZHMgcmVtYWluaW5nIC0tPg0KCQk8dWl0ZXh0IG5hbWU9IkVMQVBTRUQiIHZhbHVlPSIlbSBNaW51dGkgJXMgU2Vjb25kaSByaW1hbmVudGkiLz4NCgkJPHVpdGV4dCBuYW1lPSJOT1RGT1VORCIgdmFsdWU9Ik5lc3N1biBlbGVtZW50byB0cm92YXRvIi8+DQoJCTx1aXRleHQgbmFtZT0iQVRUQUNITUVOVFMiIHZhbHVlPSJBbGxlZ2F0aS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QuIi8+DQoJCTx1aXRleHQgbmFtZT0iVEFCX1FVSVoiIHZhbHVlPSJRdWl6Ii8+DQoJCTx1aXRleHQgbmFtZT0iVEFCX09VVExJTkUiIHZhbHVlPSJTdHJ1dHR1cmEiLz4NCgkJPHVpdGV4dCBuYW1lPSJUQUJfVEhVTUIiIHZhbHVlPSJNaW5pYXR1cmUiLz4NCgkJPHVpdGV4dCBuYW1lPSJUQUJfTk9URVMiIHZhbHVlPSJOb3RlIi8+DQoJCTx1aXRleHQgbmFtZT0iVEFCX1NFQVJDSCIgdmFsdWU9IkNlcmNhIi8+DQoJCTx1aXRleHQgbmFtZT0iU0xJREVfSEVBRElORyIgdmFsdWU9IlRpdG9sbyBkaWFwb3NpdGl2YSIvPg0KCQk8dWl0ZXh0IG5hbWU9IkRVUkFUSU9OX0hFQURJTkciIHZhbHVlPSJEdXJhdGEiLz4NCgkJPHVpdGV4dCBuYW1lPSJTRUFSQ0hfSEVBRElORyIgdmFsdWU9IkNlcmNhIHRlc3RvOiIvPg0KCQk8dWl0ZXh0IG5hbWU9IlRIVU1CX0hFQURJTkciIHZhbHVlPSJEaWFwb3NpdGl2YSIvPg0KCQk8dWl0ZXh0IG5hbWU9IlRIVU1CX0lORk8iIHZhbHVlPSJUaXRvbG8vVGVtcG8iLz4NCgkJPHVpdGV4dCBuYW1lPSJBVFRBQ0hOQU1FX0hFQURJTkciIHZhbHVlPSJOb21lIGZpbGUiLz4NCgkJPHVpdGV4dCBuYW1lPSJBVFRBQ0hTSVpFX0hFQURJTkciIHZhbHVlPSJEaW1lbnNpb25lIi8+DQoJCTx1aXRleHQgbmFtZT0iU0xJREVfTk9URVMiIHZhbHVlPSJOb3RlIGRpYXBvc2l0aXZh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JUZW50YXRpdm8gcXVpejoiLz4NCgkJPHVpdGV4dCBuYW1lPSJRVUlaUE9EX1FVSVpfQVRURU1QVF9WQUxVRSIgdmFsdWU9IiVuIGRpICV0Ii8+DQoJCTx1aXRleHQgbmFtZT0iUVVJWlBPRF9RVUlaX1NDT1JFIiB2YWx1ZT0iUHVudGVnZ2lvOiIvPg0KCQk8dWl0ZXh0IG5hbWU9IlFVSVpQT0RfUVVJWl9QQVNTU0NPUkUiIHZhbHVlPSJQdW50ZWdnaW8gbWluaW1vOiIvPg0KCQk8dWl0ZXh0IG5hbWU9IlFVSVpQT0RfUVVJWl9NQVhTQ09SRSIgdmFsdWU9IlB1bnRlZ2dpbyBtYXNzaW1vOiIvPg0KCQk8dWl0ZXh0IG5hbWU9IlFVSVpQT0RfUVVFU0FUTVBUX1NUUiIgdmFsdWU9IlRlbnRhdGl2bzogJW4gZGkgJXQiLz4NCgkJPHVpdGV4dCBuYW1lPSJRVUlaUE9EX1FVRVNUWVBFX1NUUiIgdmFsdWU9IlRpcG86ICVzIi8+DQoJCTx1aXRleHQgbmFtZT0iUVVJWlBPRF9RVUVTVFlQRV9HUkQiIHZhbHVlPSJDb24gdmFsdXRhemlvbmUiLz4NCgkJPHVpdGV4dCBuYW1lPSJRVUlaUE9EX1FVRVNUWVBFX1NWWSIgdmFsdWU9IkluZGFnaW5lIi8+DQoJCTx1aXRleHQgbmFtZT0iUVVJWlBPRF9RVUlaQVRNUFRfSU5GIiB2YWx1ZT0iSW5maW5pdGkiLz4NCgkJPHVpdGV4dCBuYW1lPSJRVUlaUE9EX1FVRVNBVE1QVF9JTkYiIHZhbHVlPSJJbmZpbml0aSIvPg0KCQk8dWl0ZXh0IG5hbWU9IldBUk5JTkdNU0dfWUVTU1RSSU5HIiB2YWx1ZT0iU8OsIi8+DQoJCTx1aXRleHQgbmFtZT0iV0FSTklOR01TR19OT1NUUklORyIgdmFsdWU9Ik5vIi8+DQoJCTx1aXRleHQgbmFtZT0iV0FSTklOR01TR19USVRMRVNUUklORyIgdmFsdWU9IkF2dmVydGVuemEgbmF2aWdhemlvbmUgcXVpeiIvPg0KCQk8dWl0ZXh0IG5hbWU9IldBUk5JTkdNU0dfTVNHU1RSSU5HIiB2YWx1ZT0iT2Njb3JyZSBhbmNvcmEgcmlzcG9uZGVyZSBhZCBhbGN1bmUgZG9tYW5kZSBkZWwgcXVpei4NCg0KU2UgZmF0ZSBjbGljIHN1IFPDrCwgdXNjaXJldGUgZGFsIHF1aXouIEZhdGUgY2xpYyBzdSBObyBwZXIgY29udGludWFyZSBpbCBxdWl6LiIvPg0KCQk8dWl0ZXh0IG5hbWU9IklORk9STUFUSU9OX0gyNjRfRkxBU0hQTEFZRVIiIHZhbHVlPSJMYSB2ZXJzaW9uZSBkaSBGbGFzaCBQbGF5ZXIgYXR0dWFsbWVudGUgaW5zdGFsbGF0YSBub24gc3VwcG9ydGEgcXVlc3RvIHZpZGVvLiBGYXRlIGNsaWMgc3VsbCdhcmVhIGRlbCB2aWRlbyBwZXIgc2NhcmljYXJlIGwndWx0aW1hIHZlcnNpb25lIGRp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zdHJhIGJhcnJhIGxhdGVyYWxlIGFpIHBhcnRlY2lwYW50aSIvPg0KCQk8dWl0ZXh0IG5hbWU9Ik1VVEUiIHZhbHVlPSJEaXNhdHRpdmEgYXVkaW8iLz4NCgkJPHVpdGV4dCBuYW1lPSJET0NXUkFQX1RJVExFIiB2YWx1ZT0iQWxsZWdhdG8gZmlsZSBQcmVzZW50ZXIiLz4NCgkJPHVpdGV4dCBuYW1lPSJET0NXUkFQX01TRyIgdmFsdWU9IlNhbHZhIGluIFJpc29yc2UgZGVsIGNvbXB1dGVyIi8+DQoJCTx1aXRleHQgbmFtZT0iRE9DV1JBUF9QUk9NUFQiIHZhbHVlPSJDbGljIHBlciBzY2FyaWNhcmUiLz4NCgk8L2xhbmd1YWdlPg0KCTxsYW5ndWFnZSBpZD0ibmw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ICVuIi8+DQoJCTwhLS0gc3Vic3RpdHV0aW9uOiAlbiA9PSBzbGlkZSBudW1iZXIgLS0+DQoJCTwhLS0gc3Vic3RpdHV0aW9uOiAldCA9PSB0b3RhbCBzbGlkZSBjb3VudCAtLT4NCgkJPHVpdGV4dCBuYW1lPSJTQ1JVQkJBUlNUQVRVU19TTElERUlORk8iIHZhbHVlPSJEaWEgJW4gLyAldCB8ICIvPg0KCQk8dWl0ZXh0IG5hbWU9IlNDUlVCQkFSU1RBVFVTX1NUT1BQRUQiIHZhbHVlPSJHZXN0b3B0Ii8+DQoJCTx1aXRleHQgbmFtZT0iU0NSVUJCQVJTVEFUVVNfUExBWUlORyIgdmFsdWU9IkFmc3BlbGVuIi8+DQoJCTx1aXRleHQgbmFtZT0iU0NSVUJCQVJTVEFUVVNfTk9BVURJTyIgdmFsdWU9IkdlZW4gYXVkaW8iLz4NCgkJPHVpdGV4dCBuYW1lPSJTQ1JVQkJBUlNUQVRVU19WSURQTEFZSU5HIiB2YWx1ZT0iVmlkZW8gYWZzcGVsZW4iLz4NCgkJPHVpdGV4dCBuYW1lPSJTQ1JVQkJBUlNUQVRVU19MT0FESU5HIiB2YWx1ZT0iTGFkZW4iLz4NCgkJPHVpdGV4dCBuYW1lPSJTQ1JVQkJBUlNUQVRVU19CVUZGRVJJTkciIHZhbHVlPSJCdWZmZXJlbiIvPg0KCQk8dWl0ZXh0IG5hbWU9IlNDUlVCQkFSU1RBVFVTX1FVRVNUSU9OIiB2YWx1ZT0iVnJhYWcgbWV0IGFudHdvb3JkIi8+DQoJCTx1aXRleHQgbmFtZT0iU0NSVUJCQVJTVEFUVVNfUkVWSUVXUVVJWiIgdmFsdWU9IlF1aXogY29udHJvbGVyZW4iLz4NCgkJPCEtLSBzdWJzdGl0dXRpb246ICVtID09IG1pbnV0ZXMgcmVtYWluaW5nIC0tPg0KCQk8IS0tIHN1YnN0aXR1dGlvbjogJXMgPT0gc2Vjb25kcyByZW1haW5pbmcgLS0+DQoJCTx1aXRleHQgbmFtZT0iRUxBUFNFRCIgdmFsdWU9IkVyIHJlc3RlcmVuICVtIG1pbnV0ZW4gJXMgc2Vjb25kZW4iLz4NCgkJPHVpdGV4dCBuYW1lPSJOT1RGT1VORCIgdmFsdWU9Ik5pZXRzIGdldm9uZGVuIi8+DQoJCTx1aXRleHQgbmFtZT0iQVRUQUNITUVOVFMiIHZhbHVlPSJCaWpsYWdlbiIvPg0KCQk8IS0tIHN1YnN0aXR1dGlvbjogJXAgPT0gY3VycmVudCBzcGVha2VyJ3MgdGl0bGUgLS0+DQoJCTx1aXRleHQgbmFtZT0iQklPV0lOX1RJVExFIiB2YWx1ZT0iQmlvZ3JhZmllOiAlcCIvPg0KCQk8dWl0ZXh0IG5hbWU9IkJJT0JUTl9USVRMRSIgdmFsdWU9IkJpb2dyYWZpZSIvPg0KCQk8dWl0ZXh0IG5hbWU9IkRJVklERVJCVE5fVElUTEUiIHZhbHVlPSJ8Ii8+DQoJCTx1aXRleHQgbmFtZT0iQ09OVEFDVEJUTl9USVRMRSIgdmFsdWU9IkNvbnRhY3QiLz4NCgkJPHVpdGV4dCBuYW1lPSJUQUJfUVVJWiIgdmFsdWU9IlF1aXoiLz4NCgkJPHVpdGV4dCBuYW1lPSJUQUJfT1VUTElORSIgdmFsdWU9Ik92ZXJ6aWNodCIvPg0KCQk8dWl0ZXh0IG5hbWU9IlRBQl9USFVNQiIgdmFsdWU9Ik1pbmlhdHV1ciIvPg0KCQk8dWl0ZXh0IG5hbWU9IlRBQl9OT1RFUyIgdmFsdWU9Ik5vdGl0aWVzIi8+DQoJCTx1aXRleHQgbmFtZT0iVEFCX1NFQVJDSCIgdmFsdWU9IlpvZWtlbiIvPg0KCQk8dWl0ZXh0IG5hbWU9IlNMSURFX0hFQURJTkciIHZhbHVlPSJUaXRlbCB2YW4gZGlhIi8+DQoJCTx1aXRleHQgbmFtZT0iRFVSQVRJT05fSEVBRElORyIgdmFsdWU9IkR1dXIiLz4NCgkJPHVpdGV4dCBuYW1lPSJTRUFSQ0hfSEVBRElORyIgdmFsdWU9IlpvZWtlbiBuYWFyIHRla3N0OiIvPg0KCQk8dWl0ZXh0IG5hbWU9IlRIVU1CX0hFQURJTkciIHZhbHVlPSJEaWEiLz4NCgkJPHVpdGV4dCBuYW1lPSJUSFVNQl9JTkZPIiB2YWx1ZT0iVGl0ZWwvZHV1ciB2YW4gZGlhIi8+DQoJCTx1aXRleHQgbmFtZT0iQVRUQUNITkFNRV9IRUFESU5HIiB2YWx1ZT0iQmVzdGFuZHNuYWFtIi8+DQoJCTx1aXRleHQgbmFtZT0iQVRUQUNIU0laRV9IRUFESU5HIiB2YWx1ZT0iR3Jvb3R0ZSIvPg0KCQk8dWl0ZXh0IG5hbWU9IlNMSURFX05PVEVTIiB2YWx1ZT0iRGlhbm90aXRpZXM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F1aXpwb2dpbmc6Ii8+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+DQoJCTx1aXRleHQgbmFtZT0iUVVJWlBPRF9RVUVTVFlQRV9TVFIiIHZhbHVlPSJUeXBlOiAlcyIvPg0KCQk8dWl0ZXh0IG5hbWU9IlFVSVpQT0RfUVVFU1RZUEVfR1JEIiB2YWx1ZT0iVGVsdCB2b29yIHNjb3JlIi8+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+DQoJCTx1aXRleHQgbmFtZT0iV0FSTklOR01TR19USVRMRVNUUklORyIgdmFsdWU9IldhYXJzY2h1d2luZyBtZXQgYmV0cmVra2luZyB0b3QgcXVpem5hdmlnYXRpZSIvPg0KCQk8dWl0ZXh0IG5hbWU9IldBUk5JTkdNU0dfTVNHU1RSSU5HIiB2YWx1ZT0iVSBoZWJ0IG5pZXQgYWxsZSB2cmFnZW4gaW4gZGV6ZSBxdWl6IGJlYW50d29vcmQuDQoNCk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+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+DQoJCTx1aWZvbnQgbmFtZT0iRk9OVF9QUkVTRU5UQVRJT05OQU1FIiB2YWx1ZT0i5a6L5L2TLTE4MDMwLDE0LGZhbHNlLGZhbHNlLHRydWUiLz4NCgkJPHVpZm9udCBuYW1lPSJGT05UX1BSRVNFTlRFUk5BTUUiIHZhbHVlPSLlrovkvZMtMTgwMzAsMTQsdHJ1ZSxmYWxzZSx0cnVlIi8+DQoJCTx1aWZvbnQgbmFtZT0iRk9OVF9QUkVTRU5URVJUSVRMRSIgdmFsdWU9IuWui+S9ky0xODAzMCwxMyxmYWxzZSxmYWxzZSx0cnVlIi8+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+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+DQoJCTx1aWZvbnQgbmFtZT0iRk9OVF9NU0dCT1hfV0lOVElUTEUiIHZhbHVlPSLlrovkvZMtMTgwMzAsMTIsdHJ1ZSxmYWxzZSx0cnVlIi8+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+DQoJCTx1aWZvbnQgbmFtZT0iRk9OVF9RVUlaUE9EX1FVRVNUSU9OX1NDT1JFIiB2YWx1ZT0i5a6L5L2TLTE4MDMwLDEwLGZhbHNlLGZhbHNlLHRydWUiLz4NCgkJPHVpZm9udCBuYW1lPSJGT05UX1FVSVpQT0RfUVVFU1RJT05fU0NPUkVfVkFMVUUiIHZhbHVlPSLlrovkvZMtMTgwMzAsMTAsdHJ1ZSxmYWxzZSx0cnVlIi8+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+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+S9ky0xODAzMCwxMCxmYWxzZSxmYWxzZSx0cnVlIi8+DQoJCTx1aWZvbnQgbmFtZT0iRk9OVF9RVUlaUE9EX1FVSVpfUVVFU1RJT05fQVRURU1QVEVEX1ZBTFVFIiB2YWx1ZT0i5a6L5L2TLTE4MDMwLDEwLHRydWUsZmFsc2UsdHJ1ZSIvPg0KCQk8dWlmb250IG5hbWU9IkZPTlRfUVVJWlBPRF9RVUlaX1NDT1JFX1RBRyIgdmFsdWU9IuWui+S9ky0xODAzMCwxMix0cnVlLGZhbHNlLHRydWUiLz4NCgkJPHVpZm9udCBuYW1lPSJGT05UX1FVSVpQT0RfUVVJWl9TQ09SRSIgdmFsdWU9IuWui+S9ky0xODAzMCwxMCxmYWxzZSxmYWxzZSx0cnVlIi8+DQoJCTx1aWZvbnQgbmFtZT0iRk9OVF9RVUlaUE9EX1FVSVpfU0NPUkVfVkFMVUUiIHZhbHVlPSLlrovkvZMtMTgwMzAsMTAsdHJ1ZSxmYWxzZSx0cnVlIi8+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+S9ky0xODAzMCwxMCxmYWxzZSxmYWxzZSx0cnVlIi8+DQoJCTx1aWZvbnQgbmFtZT0iRk9OVF9RVUlaUE9EX1FVSVpfUEFTU1NDT1JFX1ZBTFVFIiB2YWx1ZT0i5a6L5L2TLTE4MDMwLDEwLHRydWUsZmFsc2UsdHJ1ZSIvPg0KCQk8IS0tIHVpdGV4dCAtLT4NCgkJPCEtLSBzdWJzdGl0dXRpb246ICVuID09IHNsaWRlIG51bWJlciAtLT4NCgkJPHVpdGV4dCBuYW1lPSJVTk5BTUVEU0xJREVUSVRMRSIgdmFsdWU9IuW5u+eBr+eJhyAlbiIvPg0KCQk8IS0tIHN1YnN0aXR1dGlvbjogJW4gPT0gc2xpZGUgbnVtYmVyIC0tPg0KCQk8IS0tIHN1YnN0aXR1dGlvbjogJXQgPT0gdG90YWwgc2xpZGUgY291bnQgLS0+DQoJCTx1aXRleHQgbmFtZT0iU0NSVUJCQVJTVEFUVVNfU0xJREVJTkZPIiB2YWx1ZT0i5bm754Gv54mHICVuIC8gJXQgfCAiLz4NCgkJPHVpdGV4dCBuYW1lPSJTQ1JVQkJBUlNUQVRVU19TVE9QUEVEIiB2YWx1ZT0i5bey5YGc5q2iIi8+DQoJCTx1aXRleHQgbmFtZT0iU0NSVUJCQVJTVEFUVVNfUExBWUlORyIgdmFsdWU9Iuato+WcqOaSreaUviIvPg0KCQk8dWl0ZXh0IG5hbWU9IlNDUlVCQkFSU1RBVFVTX05PQVVESU8iIHZhbHVlPSLml6Dpn7PpopEiLz4NCgkJPHVpdGV4dCBuYW1lPSJTQ1JVQkJBUlNUQVRVU19WSURQTEFZSU5HIiB2YWx1ZT0i6KeG6aKR5pKt5pS+Ii8+DQoJCTx1aXRleHQgbmFtZT0iU0NSVUJCQVJTVEFUVVNfTE9BRElORyIgdmFsdWU9Iuato+WcqOi9veWFpSIvPg0KCQk8dWl0ZXh0IG5hbWU9IlNDUlVCQkFSU1RBVFVTX0JVRkZFUklORyIgdmFsdWU9Iuato+WcqOi/m+ihjOe8k+WGsuWkhOeQhiIvPg0KCQk8dWl0ZXh0IG5hbWU9IlNDUlVCQkFSU1RBVFVTX1FVRVNUSU9OIiB2YWx1ZT0i5Zue562U6Zeu6aKYIi8+DQoJCTx1aXRleHQgbmFtZT0iU0NSVUJCQVJTVEFUVVNfUkVWSUVXUVVJWiIgdmFsdWU9Iuato+WcqOWuoemYhea1i+mqjCIvPg0KCQk8IS0tIHN1YnN0aXR1dGlvbjogJW0gPT0gbWludXRlcyByZW1haW5pbmcgLS0+DQoJCTwhLS0gc3Vic3RpdHV0aW9uOiAlcyA9PSBzZWNvbmRzIHJlbWFpbmluZyAtLT4NCgkJPHVpdGV4dCBuYW1lPSJFTEFQU0VEIiB2YWx1ZT0i5Ymp5L2ZICVtIOWIhumSnyAlcyDnp5IiLz4NCgkJPHVpdGV4dCBuYW1lPSJOT1RGT1VORCIgdmFsdWU9IuacquaJvuWIsOS7u+S9leWGheWuuSIvPg0KCQk8dWl0ZXh0IG5hbWU9IkFUVEFDSE1FTlRTIiB2YWx1ZT0i6ZmE5Lu2Ii8+DQoJCTwhLS0gc3Vic3RpdHV0aW9uOiAlcCA9PSBjdXJyZW50IHNwZWFrZXIncyB0aXRsZSAtLT4NCgkJPHVpdGV4dCBuYW1lPSJCSU9XSU5fVElUTEUiIHZhbHVlPSLkuKrkurrnroDku4s6ICVwIi8+DQoJCTx1aXRleHQgbmFtZT0iQklPQlROX1RJVExFIiB2YWx1ZT0i5Liq5Lq6566A5LuLIi8+DQoJCTx1aXRleHQgbmFtZT0iRElWSURFUkJUTl9USVRMRSIgdmFsdWU9InwiLz4NCgkJPHVpdGV4dCBuYW1lPSJDT05UQUNUQlROX1RJVExFIiB2YWx1ZT0i6IGU57O75pa55byPIi8+DQoJCTx1aXRleHQgbmFtZT0iVEFCX1FVSVoiIHZhbHVlPSLmtYvpqowiLz4NCgkJPHVpdGV4dCBuYW1lPSJUQUJfT1VUTElORSIgdmFsdWU9IuWkp+e6siIvPg0KCQk8dWl0ZXh0IG5hbWU9IlRBQl9USFVNQiIgdmFsdWU9Iue8qeeVpeWbviIvPg0KCQk8dWl0ZXh0IG5hbWU9IlRBQl9OT1RFUyIgdmFsdWU9IuWkh+azqCIvPg0KCQk8dWl0ZXh0IG5hbWU9IlRBQl9TRUFSQ0giIHZhbHVlPSLmkJzntKIiLz4NCgkJPHVpdGV4dCBuYW1lPSJTTElERV9IRUFESU5HIiB2YWx1ZT0i5bm754Gv54mH5qCH6aKYIi8+DQoJCTx1aXRleHQgbmFtZT0iRFVSQVRJT05fSEVBRElORyIgdmFsdWU9IuaMgee7reaXtumXtCIvPg0KCQk8dWl0ZXh0IG5hbWU9IlNFQVJDSF9IRUFESU5HIiB2YWx1ZT0i5pCc57Si5paH5pysOiIvPg0KCQk8dWl0ZXh0IG5hbWU9IlRIVU1CX0hFQURJTkciIHZhbHVlPSLlubvnga/niYciLz4NCgkJPHVpdGV4dCBuYW1lPSJUSFVNQl9JTkZPIiB2YWx1ZT0i5bm754Gv54mH5qCH6aKYL+aMgee7reaXtumXtCIvPg0KCQk8dWl0ZXh0IG5hbWU9IkFUVEFDSE5BTUVfSEVBRElORyIgdmFsdWU9IuaWh+S7tuWQjSIvPg0KCQk8dWl0ZXh0IG5hbWU9IkFUVEFDSFNJWkVfSEVBRElORyIgdmFsdWU9IuWkp+WwjyIvPg0KCQk8dWl0ZXh0IG5hbWU9IlNMSURFX05PVEVTIiB2YWx1ZT0i5bm754Gv54mH5aSH5rOo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LmtYvpqozlsJ3or5XmrKHmlbA6Ii8+DQoJCTx1aXRleHQgbmFtZT0iUVVJWlBPRF9RVUlaX0FUVEVNUFRfVkFMVUUiIHZhbHVlPSLnrKwgJW4g5qyh77yM5YWxICV0IOasoSIvPg0KCQk8dWl0ZXh0IG5hbWU9IlFVSVpQT0RfUVVJWl9TQ09SRSIgdmFsdWU9IuW+l+WIhjoiLz4NCgkJPHVpdGV4dCBuYW1lPSJRVUlaUE9EX1FVSVpfUEFTU1NDT1JFIiB2YWx1ZT0i5Y+K5qC85YiG5pWwOiIvPg0KCQk8dWl0ZXh0IG5hbWU9IlFVSVpQT0RfUVVJWl9NQVhTQ09SRSIgdmFsdWU9IuacgOmrmOWIhuaVsDoiLz4NCgkJPHVpdGV4dCBuYW1lPSJRVUlaUE9EX1FVRVNBVE1QVF9TVFIiIHZhbHVlPSLlsJ3or5XmrKHmlbA6IOesrCAlbiDmrKHvvIzlhbEgJXQg5qyhIi8+DQoJCTx1aXRleHQgbmFtZT0iUVVJWlBPRF9RVUVTVFlQRV9TVFIiIHZhbHVlPSLnsbvlnos6ICVzIi8+DQoJCTx1aXRleHQgbmFtZT0iUVVJWlBPRF9RVUVTVFlQRV9HUkQiIHZhbHVlPSLor4TnuqciLz4NCgkJPHVpdGV4dCBuYW1lPSJRVUlaUE9EX1FVRVNUWVBFX1NWWSIgdmFsdWU9Iuiwg+afpSIvPg0KCQk8dWl0ZXh0IG5hbWU9IlFVSVpQT0RfUVVJWkFUTVBUX0lORiIgdmFsdWU9IuaXoOmZkCIvPg0KCQk8dWl0ZXh0IG5hbWU9IlFVSVpQT0RfUVVFU0FUTVBUX0lORiIgdmFsdWU9IuaXoOmZkCIvPg0KCQk8dWl0ZXh0IG5hbWU9IldBUk5JTkdNU0dfWUVTU1RSSU5HIiB2YWx1ZT0i5pivIi8+DQoJCTx1aXRleHQgbmFtZT0iV0FSTklOR01TR19OT1NUUklORyIgdmFsdWU9IuWQpiIvPg0KCQk8dWl0ZXh0IG5hbWU9IldBUk5JTkdNU0dfVElUTEVTVFJJTkciIHZhbHVlPSLmtYvpqozlr7zoiKrorablkYoiLz4NCgkJPHVpdGV4dCBuYW1lPSJXQVJOSU5HTVNHX01TR1NUUklORyIgdmFsdWU9IuatpOa1i+mqjOS4reacieacquWwneivleS9nOetlOeahOmXrumimOOAgg0KDQrljZXlh7vigJzmmK/igJ3pgIDlh7rmraTmtYvpqozjgILljZXlh7vigJzlkKbigJ3nu6fnu63mtYvpqozjgIIiLz4NCgkJPHVpdGV4dCBuYW1lPSJJTkZPUk1BVElPTl9IMjY0X0ZMQVNIUExBWUVSIiB2YWx1ZT0i5b2T5YmN5a6J6KOF5Zyo5oKo55qE6K6h566X5py65LiK55qEIEZsYXNoIFBsYXllciDniYjmnKzkuI3mlK/mjIHor6Xop4bpopHjgILljZXlh7vop4bpopHljLrln5/kuIvovb3mnIDmlrDniYjmnKznmoQgRmxhc2ggUGxheWVy44CC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WQkeWPguWKoOiAheaYvuekuuaPkOimgeagjyIvPg0KCQk8dWl0ZXh0IG5hbWU9Ik1VVEUiIHZhbHVlPSLpnZnpn7MiLz4NCgkJPHVpdGV4dCBuYW1lPSJET0NXUkFQX1RJVExFIiB2YWx1ZT0iUHJlc2VudGVyIOaWh+S7tumZhOS7tiIvPg0KCQk8dWl0ZXh0IG5hbWU9IkRPQ1dSQVBfTVNHIiB2YWx1ZT0i5L+d5a2Y5Yiw5oiR55qE6K6h566X5py6Ii8+DQoJCTx1aXRleHQgbmFtZT0iRE9DV1JBUF9QUk9NUFQiIHZhbHVlPSLljZXlh7vku6XkuIvovb0iLz4NCgk8L2xhbmd1YWdlPg0KCTxsYW5ndWFnZSBpZD0idH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heXQgJW4iLz4NCgkJPCEtLSBzdWJzdGl0dXRpb246ICVuID09IHNsaWRlIG51bWJlciAtLT4NCgkJPCEtLSBzdWJzdGl0dXRpb246ICV0ID09IHRvdGFsIHNsaWRlIGNvdW50IC0tPg0KCQk8dWl0ZXh0IG5hbWU9IlNDUlVCQkFSU1RBVFVTX1NMSURFSU5GTyIgdmFsdWU9IlNsYXl0ICVuIC8gJXQgfCAiLz4NCgkJPHVpdGV4dCBuYW1lPSJTQ1JVQkJBUlNUQVRVU19TVE9QUEVEIiB2YWx1ZT0iRHVyZHVydWxkdSIvPg0KCQk8dWl0ZXh0IG5hbWU9IlNDUlVCQkFSU1RBVFVTX1BMQVlJTkciIHZhbHVlPSJPeW5hdMSxbMSxeW9yIi8+DQoJCTx1aXRleHQgbmFtZT0iU0NSVUJCQVJTVEFUVVNfTk9BVURJTyIgdmFsdWU9IlNlcyBZb2siLz4NCgkJPHVpdGV4dCBuYW1lPSJTQ1JVQkJBUlNUQVRVU19WSURQTEFZSU5HIiB2YWx1ZT0iVmlkZW8gT3luYXTEsWzEsXlvciIvPg0KCQk8dWl0ZXh0IG5hbWU9IlNDUlVCQkFSU1RBVFVTX0xPQURJTkciIHZhbHVlPSJZw7xrbGVuaXlvciIvPg0KCQk8dWl0ZXh0IG5hbWU9IlNDUlVCQkFSU1RBVFVTX0JVRkZFUklORyIgdmFsdWU9IkFyYWJlbGxlxJ9lIEFsxLFuxLF5b3IiLz4NCgkJPHVpdGV4dCBuYW1lPSJTQ1JVQkJBUlNUQVRVU19RVUVTVElPTiIgdmFsdWU9IlNvcnV5dSBZYW7EsXRsYSIvPg0KCQk8dWl0ZXh0IG5hbWU9IlNDUlVCQkFSU1RBVFVTX1JFVklFV1FVSVoiIHZhbHVlPSJTxLFuYXYgxLBuY2VsZW5peW9yIi8+DQoJCTwhLS0gc3Vic3RpdHV0aW9uOiAlbSA9PSBtaW51dGVzIHJlbWFpbmluZyAtLT4NCgkJPCEtLSBzdWJzdGl0dXRpb246ICVzID09IHNlY29uZHMgcmVtYWluaW5nIC0tPg0KCQk8dWl0ZXh0IG5hbWU9IkVMQVBTRUQiIHZhbHVlPSIlbSBEYWtpa2EgJXMgU2FuaXllIEthbGTEsSIvPg0KCQk8dWl0ZXh0IG5hbWU9Ik5PVEZPVU5EIiB2YWx1ZT0iSGVyaGFuZ2kgQmlyIMWeZXkgQnVsdW5tYWTEsSIvPg0KCQk8dWl0ZXh0IG5hbWU9IkFUVEFDSE1FTlRTIiB2YWx1ZT0iRWtsZXI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LEsHJ0aWJhdCIvPg0KCQk8dWl0ZXh0IG5hbWU9IlRBQl9RVUlaIiB2YWx1ZT0iU8SxbmF2Ii8+DQoJCTx1aXRleHQgbmFtZT0iVEFCX09VVExJTkUiIHZhbHVlPSJBbmEgSGF0Ii8+DQoJCTx1aXRleHQgbmFtZT0iVEFCX1RIVU1CIiB2YWx1ZT0iUmVzaW0iLz4NCgkJPHVpdGV4dCBuYW1lPSJUQUJfTk9URVMiIHZhbHVlPSJOb3RsYXIiLz4NCgkJPHVpdGV4dCBuYW1lPSJUQUJfU0VBUkNIIiB2YWx1ZT0iQXJhIi8+DQoJCTx1aXRleHQgbmFtZT0iU0xJREVfSEVBRElORyIgdmFsdWU9IlNsYXl0IEJhxZ9sxLHEn8SxIi8+DQoJCTx1aXRleHQgbmFtZT0iRFVSQVRJT05fSEVBRElORyIgdmFsdWU9IlPDvHJlIi8+DQoJCTx1aXRleHQgbmFtZT0iU0VBUkNIX0hFQURJTkciIHZhbHVlPSJNZXRuaSBhcmE6Ii8+DQoJCTx1aXRleHQgbmFtZT0iVEhVTUJfSEVBRElORyIgdmFsdWU9IlNsYXl0Ii8+DQoJCTx1aXRleHQgbmFtZT0iVEhVTUJfSU5GTyIgdmFsdWU9IlNsYXl0IEJhxZ9sxLHEn8SxL1PDvHJlc2kiLz4NCgkJPHVpdGV4dCBuYW1lPSJBVFRBQ0hOQU1FX0hFQURJTkciIHZhbHVlPSJEb3N5YSBBZMSxIi8+DQoJCTx1aXRleHQgbmFtZT0iQVRUQUNIU0laRV9IRUFESU5HIiB2YWx1ZT0iQm95dXQiLz4NCgkJPHVpdGV4dCBuYW1lPSJTTElERV9OT1RFUyIgdmFsdWU9IlNsYXl0IE5vdGxhcsSx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JTxLFuYXYgRGVuZW1lc2k6Ii8+DQoJCTx1aXRleHQgbmFtZT0iUVVJWlBPRF9RVUlaX0FUVEVNUFRfVkFMVUUiIHZhbHVlPSIlbi8ldCIvPg0KCQk8dWl0ZXh0IG5hbWU9IlFVSVpQT0RfUVVJWl9TQ09SRSIgdmFsdWU9IlB1YW46Ii8+DQoJCTx1aXRleHQgbmFtZT0iUVVJWlBPRF9RVUlaX1BBU1NTQ09SRSIgdmFsdWU9Ikdlw6dtZSBQdWFuxLE6Ii8+DQoJCTx1aXRleHQgbmFtZT0iUVVJWlBPRF9RVUlaX01BWFNDT1JFIiB2YWx1ZT0iTWFrc2ltdW0gUHVhbjoiLz4NCgkJPHVpdGV4dCBuYW1lPSJRVUlaUE9EX1FVRVNBVE1QVF9TVFIiIHZhbHVlPSJEZW5lbWU6ICVuLyV0Ii8+DQoJCTx1aXRleHQgbmFtZT0iUVVJWlBPRF9RVUVTVFlQRV9TVFIiIHZhbHVlPSJUw7xyOiAlcyIvPg0KCQk8dWl0ZXh0IG5hbWU9IlFVSVpQT0RfUVVFU1RZUEVfR1JEIiB2YWx1ZT0iQmFzYW1ha2zEsSIvPg0KCQk8dWl0ZXh0IG5hbWU9IlFVSVpQT0RfUVVFU1RZUEVfU1ZZIiB2YWx1ZT0iQW5rZXQiLz4NCgkJPHVpdGV4dCBuYW1lPSJRVUlaUE9EX1FVSVpBVE1QVF9JTkYiIHZhbHVlPSJTxLFuxLFyc8SxeiIvPg0KCQk8dWl0ZXh0IG5hbWU9IlFVSVpQT0RfUVVFU0FUTVBUX0lORiIgdmFsdWU9IlPEsW7EsXJzxLF6Ii8+DQoJCTx1aXRleHQgbmFtZT0iV0FSTklOR01TR19ZRVNTVFJJTkciIHZhbHVlPSJFdmV0Ii8+DQoJCTx1aXRleHQgbmFtZT0iV0FSTklOR01TR19OT1NUUklORyIgdmFsdWU9IkhhecSxciIvPg0KCQk8dWl0ZXh0IG5hbWU9IldBUk5JTkdNU0dfVElUTEVTVFJJTkciIHZhbHVlPSJTxLFuYXYgR2V6aW5tZSBVeWFyxLFzxLEiLz4NCgkJPHVpdGV4dCBuYW1lPSJXQVJOSU5HTVNHX01TR1NUUklORyIgdmFsdWU9IkJ1IFPEsW5hdmRhIGRlbmVubWVtacWfIHNvcnVsYXIgdmFyLg0KDQpFdmV0IHNlw6dlbmXEn2luaSB0xLFrbGF0xLFyc2FuxLF6IFPEsW5hdmRhbiDDp8Sxa2FjYWtzxLFuxLF6LiBTxLFuYXZhIGRldmFtIGV0bWVrIGnDp2luIEhhecSxciBzZcOnZW5lxJ9pbmkgdMSxa2xhdMSxbi4iLz4NCgkJPHVpdGV4dCBuYW1lPSJJTkZPUk1BVElPTl9IMjY0X0ZMQVNIUExBWUVSIiB2YWx1ZT0iQmlsZ2lzYXlhcsSxbsSxemEgecO8a2zDvCBvbGFuIGdlw6dlcmxpIEZsYXNoIFBsYXllciBzw7xyw7xtw7wgYnUgdmlkZW95dSBkZXN0ZWtsZW1peW9yLiBFbiBzb24gRmxhc2ggUGxheWVyIHPDvHLDvG3DvG7DvCBpbmRpcm1layBpw6dpbiB2aWRlbyBhbGFuxLFuxLEgdMSxa2xhdMSx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S2F0xLFsxLFtY8SxbGFyYSBrZW5hciDDp3VidcSfdW51IGfDtnN0ZXIiLz4NCgkJPHVpdGV4dCBuYW1lPSJNVVRFIiB2YWx1ZT0iU2Vzc2l6Ii8+DQoJCTx1aXRleHQgbmFtZT0iRE9DV1JBUF9USVRMRSIgdmFsdWU9IlByZXNlbnRlciBEb3N5YSBFa2kiLz4NCgkJPHVpdGV4dCBuYW1lPSJET0NXUkFQX01TRyIgdmFsdWU9IkJpbGdpc2F5YXLEsW1hIEtheWRldCIvPg0KCQk8dWl0ZXh0IG5hbWU9IkRPQ1dSQVBfUFJPTVBUIiB2YWx1ZT0ixLBuZGlybWVrIGnDp2luIFTEsWtsYXTEsW4iLz4NCgk8L2xhbmd1YWdlPg0KCTxsYW5ndWFnZSBpZD0icn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0KHQu9Cw0LnQtCAlbiIvPg0KCQk8IS0tIHN1YnN0aXR1dGlvbjogJW4gPT0gc2xpZGUgbnVtYmVyIC0tPg0KCQk8IS0tIHN1YnN0aXR1dGlvbjogJXQgPT0gdG90YWwgc2xpZGUgY291bnQgLS0+DQoJCTx1aXRleHQgbmFtZT0iU0NSVUJCQVJTVEFUVVNfU0xJREVJTkZPIiB2YWx1ZT0i0KHQu9Cw0LnQtCAlbiAvICV0IHwgIi8+DQoJCTx1aXRleHQgbmFtZT0iU0NSVUJCQVJTVEFUVVNfU1RPUFBFRCIgdmFsdWU9ItCe0YHRgtCw0L3QvtCy0LvQtdC90L4iLz4NCgkJPHVpdGV4dCBuYW1lPSJTQ1JVQkJBUlNUQVRVU19QTEFZSU5HIiB2YWx1ZT0i0JLQvtGB0L/RgNC+0LjQt9Cy0LXQtNC10L3QuNC1Ii8+DQoJCTx1aXRleHQgbmFtZT0iU0NSVUJCQVJTVEFUVVNfTk9BVURJTyIgdmFsdWU9ItCd0LXRgiDQsNGD0LTQuNC+Ii8+DQoJCTx1aXRleHQgbmFtZT0iU0NSVUJCQVJTVEFUVVNfVklEUExBWUlORyIgdmFsdWU9ItCS0L7RgdC/0YDQvtC40LfQstC10LTQtdC90LjQtSDQstC40LTQtdC+Ii8+DQoJCTx1aXRleHQgbmFtZT0iU0NSVUJCQVJTVEFUVVNfTE9BRElORyIgdmFsdWU9ItCX0LDQs9GA0YPQt9C60LAiLz4NCgkJPHVpdGV4dCBuYW1lPSJTQ1JVQkJBUlNUQVRVU19CVUZGRVJJTkciIHZhbHVlPSLQkdGD0YTQtdGA0LjQt9Cw0YbQuNGPIi8+DQoJCTx1aXRleHQgbmFtZT0iU0NSVUJCQVJTVEFUVVNfUVVFU1RJT04iIHZhbHVlPSLQntGC0LLQtdGCINC90LAg0LLQvtC/0YDQvtGBIi8+DQoJCTx1aXRleHQgbmFtZT0iU0NSVUJCQVJTVEFUVVNfUkVWSUVXUVVJWiIgdmFsdWU9ItCe0LHQt9C+0YAg0L7Qv9GA0L7RgdCwIi8+DQoJCTwhLS0gc3Vic3RpdHV0aW9uOiAlbSA9PSBtaW51dGVzIHJlbWFpbmluZyAtLT4NCgkJPCEtLSBzdWJzdGl0dXRpb246ICVzID09IHNlY29uZHMgcmVtYWluaW5nIC0tPg0KCQk8dWl0ZXh0IG5hbWU9IkVMQVBTRUQiIHZhbHVlPSLQntGB0YLQsNC70L7RgdGMICVtINC80LjQvS4gJXMg0YEiLz4NCgkJPHVpdGV4dCBuYW1lPSJOT1RGT1VORCIgdmFsdWU9ItCd0LjRh9C10LPQviDQvdC1INC90LDQudC00LXQvdC+Ii8+DQoJCTx1aXRleHQgbmFtZT0iQVRUQUNITUVOVFMiIHZhbHVlPSLQktC70L7QttC10L3QuNGPIi8+DQoJCTwhLS0gc3Vic3RpdHV0aW9uOiAlcCA9PSBjdXJyZW50IHNwZWFrZXIncyB0aXRsZSAtLT4NCgkJPHVpdGV4dCBuYW1lPSJCSU9XSU5fVElUTEUiIHZhbHVlPSLQkdC40L7Qs9GA0LDRhNC40Y86ICVwIi8+DQoJCTx1aXRleHQgbmFtZT0iQklPQlROX1RJVExFIiB2YWx1ZT0i0JHQuNC+0LPRgNCw0YTQuNGPIi8+DQoJCTx1aXRleHQgbmFtZT0iRElWSURFUkJUTl9USVRMRSIgdmFsdWU9InwiLz4NCgkJPHVpdGV4dCBuYW1lPSJDT05UQUNUQlROX1RJVExFIiB2YWx1ZT0i0JrQvtC90YLQsNC60YIiLz4NCgkJPHVpdGV4dCBuYW1lPSJUQUJfUVVJWiIgdmFsdWU9ItCe0L/RgNC+0YEiLz4NCgkJPHVpdGV4dCBuYW1lPSJUQUJfT1VUTElORSIgdmFsdWU9ItCh0YXQtdC80LAiLz4NCgkJPHVpdGV4dCBuYW1lPSJUQUJfVEhVTUIiIHZhbHVlPSLQkdC10LPRg9C90L7QuiIvPg0KCQk8dWl0ZXh0IG5hbWU9IlRBQl9OT1RFUyIgdmFsdWU9ItCX0LDQvNC10YLQutC4Ii8+DQoJCTx1aXRleHQgbmFtZT0iVEFCX1NFQVJDSCIgdmFsdWU9ItCf0L7QuNGB0LoiLz4NCgkJPHVpdGV4dCBuYW1lPSJTTElERV9IRUFESU5HIiB2YWx1ZT0i0JfQsNCz0L7Qu9C+0LLQvtC6INGB0LvQsNC50LTQsCIvPg0KCQk8dWl0ZXh0IG5hbWU9IkRVUkFUSU9OX0hFQURJTkciIHZhbHVlPSLQlNC70LjRgi3RgdGC0YwiLz4NCgkJPHVpdGV4dCBuYW1lPSJTRUFSQ0hfSEVBRElORyIgdmFsdWU9ItCf0L7QuNGB0Log0YLQtdC60YHRgtCwOiIvPg0KCQk8dWl0ZXh0IG5hbWU9IlRIVU1CX0hFQURJTkciIHZhbHVlPSLQodC70LDQudC0Ii8+DQoJCTx1aXRleHQgbmFtZT0iVEhVTUJfSU5GTyIgdmFsdWU9ItCd0LDQt9Cy0LDQvdC40LUv0LTQu9C40YIt0L3QvtGB0YLRjCIvPg0KCQk8dWl0ZXh0IG5hbWU9IkFUVEFDSE5BTUVfSEVBRElORyIgdmFsdWU9ItCY0LzRjyDRhNCw0LnQu9CwIi8+DQoJCTx1aXRleHQgbmFtZT0iQVRUQUNIU0laRV9IRUFESU5HIiB2YWx1ZT0i0KDQsNC30LzQtdGAIi8+DQoJCTx1aXRleHQgbmFtZT0iU0xJREVfTk9URVMiIHZhbHVlPSLQl9Cw0LzQtdGC0LrQuCDQuiDRgdC70LDQudC00YM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tCf0L7Qv9GL0YLQutCwINC/0YDQvtC50YLQuCDQvtC/0YDQvtGBOiIvPg0KCQk8dWl0ZXh0IG5hbWU9IlFVSVpQT0RfUVVJWl9BVFRFTVBUX1ZBTFVFIiB2YWx1ZT0iJW4g0LjQtyAldCIvPg0KCQk8dWl0ZXh0IG5hbWU9IlFVSVpQT0RfUVVJWl9TQ09SRSIgdmFsdWU9ItCd0LDQsdGA0LDQvdC+INCx0LDQu9C70L7QsjoiLz4NCgkJPHVpdGV4dCBuYW1lPSJRVUlaUE9EX1FVSVpfUEFTU1NDT1JFIiB2YWx1ZT0i0J/RgNC+0YXQvtC00L3QvtC5INGA0LXQt9GD0LvRjNGC0LDRgjoiLz4NCgkJPHVpdGV4dCBuYW1lPSJRVUlaUE9EX1FVSVpfTUFYU0NPUkUiIHZhbHVlPSLQnNCw0LrRgdC40LzQsNC70YzQvdGL0Lkg0YDQtdC30YPQu9GM0YLQsNGCOiIvPg0KCQk8dWl0ZXh0IG5hbWU9IlFVSVpQT0RfUVVFU0FUTVBUX1NUUiIgdmFsdWU9ItCf0L7Qv9GL0YLQutCwOiAlbiDQuNC3ICV0Ii8+DQoJCTx1aXRleHQgbmFtZT0iUVVJWlBPRF9RVUVTVFlQRV9TVFIiIHZhbHVlPSLQotC40L86ICVzIi8+DQoJCTx1aXRleHQgbmFtZT0iUVVJWlBPRF9RVUVTVFlQRV9HUkQiIHZhbHVlPSLQoSDQvtGG0LXQvdC60L7QuSIvPg0KCQk8dWl0ZXh0IG5hbWU9IlFVSVpQT0RfUVVFU1RZUEVfU1ZZIiB2YWx1ZT0i0J7QsdC30L7RgCIvPg0KCQk8dWl0ZXh0IG5hbWU9IlFVSVpQT0RfUVVJWkFUTVBUX0lORiIgdmFsdWU9ItCR0L7Qu9GM0YjQvtC1INGH0LjRgdC70L4iLz4NCgkJPHVpdGV4dCBuYW1lPSJRVUlaUE9EX1FVRVNBVE1QVF9JTkYiIHZhbHVlPSLQkdC+0LvRjNGI0L7QtSDRh9C40YHQu9C+Ii8+DQoJCTx1aXRleHQgbmFtZT0iV0FSTklOR01TR19ZRVNTVFJJTkciIHZhbHVlPSLQlNCwIi8+DQoJCTx1aXRleHQgbmFtZT0iV0FSTklOR01TR19OT1NUUklORyIgdmFsdWU9ItCd0LXRgiIvPg0KCQk8dWl0ZXh0IG5hbWU9IldBUk5JTkdNU0dfVElUTEVTVFJJTkciIHZhbHVlPSLQn9GA0LXQtNGD0L/RgNC10LbQtNC10L3QuNC1INC+INC90LDQstC40LPQsNGG0LjQuCDQsiDQvtC/0YDQvtGB0LUiLz4NCgkJPHVpdGV4dCBuYW1lPSJXQVJOSU5HTVNHX01TR1NUUklORyIgdmFsdWU9ItCSINC+0L/RgNC+0YHQtSDQvtGB0YLQsNC70LjRgdGMINC90LXQvtGC0LLQtdGH0LXQvdC90YvQtSDQstC+0L/RgNC+0YHRiy7QndCw0LbQsNGC0LjQtSDQutC90L7Qv9C60LggJnF1b3Q70JTQsCZxdW90OyDQv9GA0LjQstC10LTQtdGCINC6INC30LDQutGA0YvRgtC40Y4g0L7Qv9GA0L7RgdCwLiDQndCw0LbQsNGC0LjQtSDQutC90L7Qv9C60LggJnF1b3Q70J3QtdGCJnF1b3Q7INC/0YDQvtC00L7Qu9C20LjRgiDQvtC/0YDQvtGBLiIvPg0KCQk8dWl0ZXh0IG5hbWU9IklORk9STUFUSU9OX0gyNjRfRkxBU0hQTEFZRVIiIHZhbHVlPSLQotC10LrRg9GJ0LDRjyDQstC10YDRgdC40Y8g0L/RgNC+0LjQs9GA0YvQstCw0YLQtdC70Y8gRmxhc2ggUGxheWVyLCDRg9GB0YLQsNC90L7QstC70LXQvdC90LDRjyDQvdCwINGN0YLQvtC8INC60L7QvNC/0YzRjtGC0LXRgNC1LCDQvdC1INC/0L7QtNC00LXRgNC20LjQstCw0LXRgiDRjdGC0L4g0LLQuNC00LXQvi4g0KnQtdC70LrQvdC40YLQtSDQsiDQvtCx0LvQsNGB0YLQuCDQstC40LTQtdC+LCDRh9GC0L7QsdGLINC30LDQs9GA0YPQt9C40YLRjCDQv9C+0YHQu9C10LTQvdGO0Y4g0LLQtdGA0YHQuNGOINC/0YDQvtC40LPRgNGL0LLQsNGC0LXQu9GP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0J/QvtC60LDQt9GL0LLQsNGC0Ywg0LLRgNC10LfQutGDINGD0YfQsNGB0YLQvdC40LrQsNC8Ii8+DQoJCTx1aXRleHQgbmFtZT0iTVVURSIgdmFsdWU9ItCe0YLQutC70Y7Rh9C40YLRjCDQt9Cy0YPQuiIvPg0KCQk8dWl0ZXh0IG5hbWU9IkRPQ1dSQVBfVElUTEUiIHZhbHVlPSLQktC70L7QttC10L3QuNC1INCyINGE0LDQudC7IEFkb2JlIFByZXNlbnRlciIvPg0KCQk8dWl0ZXh0IG5hbWU9IkRPQ1dSQVBfTVNHIiB2YWx1ZT0i0KHQvtGF0YDQsNC90LjRgtGMINCyINC/0LDQv9C60YMgJnF1b3Q70JzQvtC5INC60L7QvNC/0YzRjtGC0LXRgCZxdW90OyIvPg0KCQk8dWl0ZXh0IG5hbWU9IkRPQ1dSQVBfUFJPTVBUIiB2YWx1ZT0i0KnQtdC70LrQvdGD0YLRjCDQtNC70Y8g0LfQsNCz0YDRg9C30LrQuCIvPg0KCTwvbGFuZ3VhZ2U+DQo8L2NvbmZpZ3VyYXRpb24+DQog"/>
  <p:tag name="MMPROD_UIDATA" val="&lt;database version=&quot;11.0&quot;&gt;&lt;object type=&quot;1&quot; unique_id=&quot;10001&quot;&gt;&lt;property id=&quot;20141&quot; value=&quot;DAY TRE PHONG CHONG NAN AU DAM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1&quot;/&gt;&lt;property id=&quot;20181&quot; value=&quot;1&quot;/&gt;&lt;property id=&quot;20183&quot; value=&quot;1&quot;/&gt;&lt;property id=&quot;20184&quot; value=&quot;7&quot;/&gt;&lt;property id=&quot;20191&quot; value=&quot;google&quot;/&gt;&lt;property id=&quot;20192&quot; value=&quot;https://www.google.com.vn/?gws_rd=ssl&quot;/&gt;&lt;property id=&quot;20193&quot; value=&quot;0&quot;/&gt;&lt;property id=&quot;20221&quot; value=&quot;F:\ELEA THANH XUAN BAC\ELEA 2018\&quot;/&gt;&lt;property id=&quot;20224&quot; value=&quot;F:\ELEA THANH XUAN BAC\ELEA 2018\elea duong&quot;/&gt;&lt;property id=&quot;20226&quot; value=&quot;F:\ELEA THANH XUAN BAC\ELEA 2018\elea duong\PHONG CHONG XAM HAI TINH DỤC.pptx&quot;/&gt;&lt;property id=&quot;20250&quot; value=&quot;0&quot;/&gt;&lt;property id=&quot;20251&quot; value=&quot;1&quot;/&gt;&lt;property id=&quot;20259&quot; value=&quot;0&quot;/&gt;&lt;property id=&quot;20263&quot; value=&quot;2&quot;/&gt;&lt;property id=&quot;20264&quot; value=&quot;1&quot;/&gt;&lt;property id=&quot;20700&quot; value=&quot;0&quot;/&gt;&lt;object type=&quot;8&quot; unique_id=&quot;11831&quot;&gt;&lt;/object&gt;&lt;object type=&quot;2&quot; unique_id=&quot;11832&quot;&gt;&lt;object type=&quot;3&quot; unique_id=&quot;11833&quot;&gt;&lt;property id=&quot;20148&quot; value=&quot;5&quot;/&gt;&lt;property id=&quot;20300&quot; value=&quot;Slide 1&quot;/&gt;&lt;property id=&quot;20301&quot; value=&quot;Trang bia&quot;/&gt;&lt;property id=&quot;20303&quot; value=&quot;CAO THUY DUONG - NGUYEN THI PHUONG&quot;/&gt;&lt;property id=&quot;20307&quot; value=&quot;256&quot;/&gt;&lt;property id=&quot;20309&quot; value=&quot;15181&quot;/&gt;&lt;/object&gt;&lt;object type=&quot;3&quot; unique_id=&quot;11834&quot;&gt;&lt;property id=&quot;20148&quot; value=&quot;5&quot;/&gt;&lt;property id=&quot;20300&quot; value=&quot;Slide 2&quot;/&gt;&lt;property id=&quot;20301&quot; value=&quot;Gioi thieu muc dich - yeu cau&quot;/&gt;&lt;property id=&quot;20303&quot; value=&quot;CAO THUY DUONG - NGUYEN THI PHUONG&quot;/&gt;&lt;property id=&quot;20307&quot; value=&quot;257&quot;/&gt;&lt;property id=&quot;20309&quot; value=&quot;15181&quot;/&gt;&lt;/object&gt;&lt;object type=&quot;3&quot; unique_id=&quot;11875&quot;&gt;&lt;property id=&quot;20148&quot; value=&quot;5&quot;/&gt;&lt;property id=&quot;20300&quot; value=&quot;Slide 3&quot;/&gt;&lt;property id=&quot;20301&quot; value=&quot;ket cau bai giang&quot;/&gt;&lt;property id=&quot;20303&quot; value=&quot;CAO THUY DUONG - NGUYEN THI PHUONG&quot;/&gt;&lt;property id=&quot;20307&quot; value=&quot;258&quot;/&gt;&lt;property id=&quot;20309&quot; value=&quot;15181&quot;/&gt;&lt;/object&gt;&lt;object type=&quot;3&quot; unique_id=&quot;11876&quot;&gt;&lt;property id=&quot;20148&quot; value=&quot;5&quot;/&gt;&lt;property id=&quot;20300&quot; value=&quot;Slide 4&quot;/&gt;&lt;property id=&quot;20301&quot; value=&quot;Hoat dong 1&quot;/&gt;&lt;property id=&quot;20303&quot; value=&quot;CAO THUY DUONG - NGUYEN THI PHUONG&quot;/&gt;&lt;property id=&quot;20307&quot; value=&quot;259&quot;/&gt;&lt;property id=&quot;20309&quot; value=&quot;15181&quot;/&gt;&lt;/object&gt;&lt;object type=&quot;3&quot; unique_id=&quot;11924&quot;&gt;&lt;property id=&quot;20148&quot; value=&quot;5&quot;/&gt;&lt;property id=&quot;20300&quot; value=&quot;Slide 5 - &amp;quot;Đặc điểm của các bạn trai là gì?&amp;quot;&quot;/&gt;&lt;property id=&quot;20303&quot; value=&quot;CAO THUY DUONG - NGUYEN THI PHUONG&quot;/&gt;&lt;property id=&quot;20307&quot; value=&quot;261&quot;/&gt;&lt;property id=&quot;20309&quot; value=&quot;15181&quot;/&gt;&lt;/object&gt;&lt;object type=&quot;3&quot; unique_id=&quot;12026&quot;&gt;&lt;property id=&quot;20148&quot; value=&quot;5&quot;/&gt;&lt;property id=&quot;20300&quot; value=&quot;Slide 6 - &amp;quot;Những bộ phận riêng tư trên cơ thể bé là gì?&amp;quot;&quot;/&gt;&lt;property id=&quot;20303&quot; value=&quot;CAO THUY DUONG - NGUYEN THI PHUONG&quot;/&gt;&lt;property id=&quot;20307&quot; value=&quot;263&quot;/&gt;&lt;property id=&quot;20309&quot; value=&quot;15181&quot;/&gt;&lt;/object&gt;&lt;object type=&quot;3&quot; unique_id=&quot;12108&quot;&gt;&lt;property id=&quot;20148&quot; value=&quot;5&quot;/&gt;&lt;property id=&quot;20300&quot; value=&quot;Slide 7 - &amp;quot;Thế nào là đụng chạm xấu?&amp;quot;&quot;/&gt;&lt;property id=&quot;20303&quot; value=&quot;CAO THUY DUONG - NGUYEN THI PHUONG&quot;/&gt;&lt;property id=&quot;20307&quot; value=&quot;264&quot;/&gt;&lt;property id=&quot;20309&quot; value=&quot;15181&quot;/&gt;&lt;/object&gt;&lt;object type=&quot;3&quot; unique_id=&quot;12220&quot;&gt;&lt;property id=&quot;20148&quot; value=&quot;5&quot;/&gt;&lt;property id=&quot;20300&quot; value=&quot;Slide 8&quot;/&gt;&lt;property id=&quot;20303&quot; value=&quot;CAO THUY DUONG - NGUYEN THI PHUONG&quot;/&gt;&lt;property id=&quot;20307&quot; value=&quot;266&quot;/&gt;&lt;property id=&quot;20309&quot; value=&quot;15181&quot;/&gt;&lt;/object&gt;&lt;object type=&quot;3&quot; unique_id=&quot;12221&quot;&gt;&lt;property id=&quot;20148&quot; value=&quot;5&quot;/&gt;&lt;property id=&quot;20300&quot; value=&quot;Slide 9&quot;/&gt;&lt;property id=&quot;20301&quot; value=&quot;Hoat dong 2&quot;/&gt;&lt;property id=&quot;20303&quot; value=&quot;CAO THUY DUONG - NGUYEN THI PHUONG&quot;/&gt;&lt;property id=&quot;20307&quot; value=&quot;267&quot;/&gt;&lt;property id=&quot;20309&quot; value=&quot;15181&quot;/&gt;&lt;/object&gt;&lt;object type=&quot;3&quot; unique_id=&quot;12274&quot;&gt;&lt;property id=&quot;20148&quot; value=&quot;5&quot;/&gt;&lt;property id=&quot;20300&quot; value=&quot;Slide 10&quot;/&gt;&lt;property id=&quot;20301&quot; value=&quot;Video Quy tac 5 ngon tay&quot;/&gt;&lt;property id=&quot;20303&quot; value=&quot;CAO THUY DUONG - NGUYEN THI PHUONG&quot;/&gt;&lt;property id=&quot;20307&quot; value=&quot;268&quot;/&gt;&lt;property id=&quot;20309&quot; value=&quot;15181&quot;/&gt;&lt;/object&gt;&lt;object type=&quot;3&quot; unique_id=&quot;12275&quot;&gt;&lt;property id=&quot;20148&quot; value=&quot;5&quot;/&gt;&lt;property id=&quot;20300&quot; value=&quot;Slide 11&quot;/&gt;&lt;property id=&quot;20301&quot; value=&quot;Nhac lai ve Quy tac 5 ngon tay&quot;/&gt;&lt;property id=&quot;20303&quot; value=&quot;CAO THUY DUONG - NGUYEN THI PHUONG&quot;/&gt;&lt;property id=&quot;20307&quot; value=&quot;269&quot;/&gt;&lt;property id=&quot;20309&quot; value=&quot;15181&quot;/&gt;&lt;/object&gt;&lt;object type=&quot;3&quot; unique_id=&quot;12742&quot;&gt;&lt;property id=&quot;20148&quot; value=&quot;5&quot;/&gt;&lt;property id=&quot;20300&quot; value=&quot;Slide 12 - &amp;quot;Nói “Không” khi không thoải mái với sự động chạm của bất kỳ ai?&amp;quot;&quot;/&gt;&lt;property id=&quot;20303&quot; value=&quot;CAO THUY DUONG - NGUYEN THI PHUONG&quot;/&gt;&lt;property id=&quot;20307&quot; value=&quot;270&quot;/&gt;&lt;property id=&quot;20309&quot; value=&quot;15181&quot;/&gt;&lt;/object&gt;&lt;object type=&quot;3&quot; unique_id=&quot;13084&quot;&gt;&lt;property id=&quot;20148&quot; value=&quot;5&quot;/&gt;&lt;property id=&quot;20300&quot; value=&quot;Slide 13 - &amp;quot;Cách tự bảo vệ phần riêng tư của cơ thể?&amp;quot;&quot;/&gt;&lt;property id=&quot;20303&quot; value=&quot;CAO THUY DUONG - NGUYEN THI PHUONG&quot;/&gt;&lt;property id=&quot;20307&quot; value=&quot;272&quot;/&gt;&lt;property id=&quot;20309&quot; value=&quot;15181&quot;/&gt;&lt;/object&gt;&lt;object type=&quot;3&quot; unique_id=&quot;13143&quot;&gt;&lt;property id=&quot;20148&quot; value=&quot;5&quot;/&gt;&lt;property id=&quot;20300&quot; value=&quot;Slide 14 - &amp;quot;Con sẽ làm gì khi bị người khác động chạm vào phần riêng tư trên cơ thể?&amp;quot;&quot;/&gt;&lt;property id=&quot;20303&quot; value=&quot;CAO THUY DUONG - NGUYEN THI PHUONG&quot;/&gt;&lt;property id=&quot;20307&quot; value=&quot;274&quot;/&gt;&lt;property id=&quot;20309&quot; value=&quot;15181&quot;/&gt;&lt;/object&gt;&lt;object type=&quot;3&quot; unique_id=&quot;13504&quot;&gt;&lt;property id=&quot;20148&quot; value=&quot;5&quot;/&gt;&lt;property id=&quot;20300&quot; value=&quot;Slide 16&quot;/&gt;&lt;property id=&quot;20301&quot; value=&quot;Video Tinh huong giao vien huong dan vs hoc sinh&quot;/&gt;&lt;property id=&quot;20303&quot; value=&quot;CAO THUY DUONG - NGUYEN THI PHUONG&quot;/&gt;&lt;property id=&quot;20307&quot; value=&quot;275&quot;/&gt;&lt;property id=&quot;20309&quot; value=&quot;15181&quot;/&gt;&lt;/object&gt;&lt;object type=&quot;3&quot; unique_id=&quot;13505&quot;&gt;&lt;property id=&quot;20148&quot; value=&quot;5&quot;/&gt;&lt;property id=&quot;20300&quot; value=&quot;Slide 17 - &amp;quot;Con sẽ làm gì để tránh những động chạm xấu sảy ra với mình?&amp;quot;&quot;/&gt;&lt;property id=&quot;20303&quot; value=&quot;CAO THUY DUONG - NGUYEN THI PHUONG&quot;/&gt;&lt;property id=&quot;20307&quot; value=&quot;276&quot;/&gt;&lt;property id=&quot;20309&quot; value=&quot;15181&quot;/&gt;&lt;/object&gt;&lt;object type=&quot;3&quot; unique_id=&quot;13576&quot;&gt;&lt;property id=&quot;20148&quot; value=&quot;5&quot;/&gt;&lt;property id=&quot;20300&quot; value=&quot;Slide 15&quot;/&gt;&lt;property id=&quot;20301&quot; value=&quot;Hoat dong 3&quot;/&gt;&lt;property id=&quot;20303&quot; value=&quot;CAO THUY DUONG - NGUYEN THI PHUONG&quot;/&gt;&lt;property id=&quot;20307&quot; value=&quot;278&quot;/&gt;&lt;property id=&quot;20309&quot; value=&quot;15181&quot;/&gt;&lt;/object&gt;&lt;object type=&quot;3&quot; unique_id=&quot;13861&quot;&gt;&lt;property id=&quot;20148&quot; value=&quot;5&quot;/&gt;&lt;property id=&quot;20300&quot; value=&quot;Slide 18&quot;/&gt;&lt;property id=&quot;20301&quot; value=&quot;Chum tranh phong chong nan au dam&quot;/&gt;&lt;property id=&quot;20303&quot; value=&quot;CAO THUY DUONG - NGUYEN THI PHUONG&quot;/&gt;&lt;property id=&quot;20307&quot; value=&quot;279&quot;/&gt;&lt;property id=&quot;20309&quot; value=&quot;15181&quot;/&gt;&lt;/object&gt;&lt;object type=&quot;3&quot; unique_id=&quot;13862&quot;&gt;&lt;property id=&quot;20148&quot; value=&quot;5&quot;/&gt;&lt;property id=&quot;20300&quot; value=&quot;Slide 19&quot;/&gt;&lt;property id=&quot;20301&quot; value=&quot;Nguon tu lieu&quot;/&gt;&lt;property id=&quot;20303&quot; value=&quot;CAO THUY DUONG - NGUYEN THI PHUONG&quot;/&gt;&lt;property id=&quot;20307&quot; value=&quot;280&quot;/&gt;&lt;property id=&quot;20309&quot; value=&quot;15181&quot;/&gt;&lt;/object&gt;&lt;object type=&quot;3&quot; unique_id=&quot;14985&quot;&gt;&lt;property id=&quot;20148&quot; value=&quot;5&quot;/&gt;&lt;property id=&quot;20300&quot; value=&quot;Slide 20&quot;/&gt;&lt;property id=&quot;20301&quot; value=&quot;Chao tam biet-ket thuc&quot;/&gt;&lt;property id=&quot;20303&quot; value=&quot;CAO THUY DUONG - NGUYEN THI PHUONG&quot;/&gt;&lt;property id=&quot;20307&quot; value=&quot;281&quot;/&gt;&lt;property id=&quot;20309&quot; value=&quot;15181&quot;/&gt;&lt;/object&gt;&lt;/object&gt;&lt;object type=&quot;4&quot; unique_id=&quot;15094&quot;&gt;&lt;object type=&quot;5&quot; unique_id=&quot;15181&quot;&gt;&lt;property id=&quot;20149&quot; value=&quot;CAO THUY DUONG - NGUYEN THI PHUONG&quot;/&gt;&lt;property id=&quot;20150&quot; value=&quot;GVMN - THANH XUAN BAC KINDERGATEN&quot;/&gt;&lt;property id=&quot;20151&quot; value=&quot;logo TXB.jpg&quot;/&gt;&lt;property id=&quot;20153&quot; value=&quot;ducbun168@gmail.com&quot;/&gt;&lt;/object&gt;&lt;/object&gt;&lt;object type=&quot;10&quot; unique_id=&quot;15179&quot;&gt;&lt;object type=&quot;11&quot; unique_id=&quot;15180&quot;&gt;&lt;property id=&quot;20180&quot; value=&quot;1&quot;/&gt;&lt;property id=&quot;20181&quot; value=&quot;1&quot;/&gt;&lt;property id=&quot;20183&quot; value=&quot;1&quot;/&gt;&lt;/object&gt;&lt;object type=&quot;12&quot; unique_id=&quot;15182&quot;&gt;&lt;/object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D14B3772-8CF6-4D19-841D-C377531344AB}&quot;/&gt;&lt;isInvalidForFieldText val=&quot;0&quot;/&gt;&lt;Image&gt;&lt;filename val=&quot;C:\Users\MyPC\AppData\Local\Temp\PR\data\asimages\{D14B3772-8CF6-4D19-841D-C377531344AB}_7.png&quot;/&gt;&lt;left val=&quot;661&quot;/&gt;&lt;top val=&quot;187&quot;/&gt;&lt;width val=&quot;160&quot;/&gt;&lt;height val=&quot;231&quot;/&gt;&lt;hasText val=&quot;1&quot;/&gt;&lt;/Image&gt;&lt;/ThreeDShapeInfo&gt;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35,36764]]&gt;&lt;/Left&gt;&lt;Top&gt;&lt;![CDATA[131,698]]&gt;&lt;/Top&gt;&lt;/ChangeData&gt;"/>
  <p:tag name="MMPROD_ID" val="10071"/>
  <p:tag name="MMPROD_TYPE" val="10018"/>
  <p:tag name="MMPROD_DATA" val="&lt;property id=&quot;10074&quot; value=&quot;0&quot;/&gt;&lt;property id=&quot;10193&quot; value=&quot;a&quot;/&gt;&lt;property id=&quot;10199&quot; value=&quot;1&quot;/&gt;&lt;object type=&quot;10049&quot; unique_id=&quot;10072&quot;&gt;&lt;property id=&quot;10020&quot; value=&quot;3&quot;/&gt;&lt;property id=&quot;10021&quot; value=&quot;264&quot;/&gt;&lt;property id=&quot;10101&quot; value=&quot;[jumptoframe],Value=264,&quot;/&gt;&lt;property id=&quot;10102&quot; value=&quot;0&quot;/&gt;&lt;property id=&quot;10191&quot; value=&quot;15&quot;/&gt;&lt;/object&gt;"/>
  <p:tag name="MMPROD_COLLECTIONCONTAINERID" val="10068"/>
  <p:tag name="MMPROD_PARENTID" val="10067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C:\Users\MyPC\AppData\Local\Temp\PR\data\asimages\{81F6D608-42DC-467D-A9B7-C08CC5D8B603}_7.png&quot;/&gt;&lt;left val=&quot;49&quot;/&gt;&lt;top val=&quot;124&quot;/&gt;&lt;width val=&quot;53&quot;/&gt;&lt;height val=&quot;51&quot;/&gt;&lt;hasText val=&quot;1&quot;/&gt;&lt;/Image&gt;&lt;Image&gt;&lt;filename val=&quot;C:\Users\MyPC\AppData\Local\Temp\PR\data\asimages\{31DEF8DB-2ADD-4281-9B2E-FDC15019A3D4}_7.png&quot;/&gt;&lt;left val=&quot;78&quot;/&gt;&lt;top val=&quot;124&quot;/&gt;&lt;width val=&quot;106&quot;/&gt;&lt;height val=&quot;51&quot;/&gt;&lt;hasText val=&quot;1&quot;/&gt;&lt;/Image&gt;&lt;Image&gt;&lt;filename val=&quot;C:\Users\MyPC\AppData\Local\Temp\PR\data\asimages\{3D3CE66F-72EB-4C3F-88F9-42920CD91E84}_7.png&quot;/&gt;&lt;left val=&quot;34&quot;/&gt;&lt;top val=&quot;137&quot;/&gt;&lt;width val=&quot;17&quot;/&gt;&lt;height val=&quot;17&quot;/&gt;&lt;hasText val=&quot;1&quot;/&gt;&lt;/Image&gt;&lt;/ThreeDShapeInfo&gt;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371,0834]]&gt;&lt;/Left&gt;&lt;Top&gt;&lt;![CDATA[131,698]]&gt;&lt;/Top&gt;&lt;/ChangeData&gt;"/>
  <p:tag name="MMPROD_ID" val="10073"/>
  <p:tag name="MMPROD_TYPE" val="10018"/>
  <p:tag name="MMPROD_DATA" val="&lt;property id=&quot;10074&quot; value=&quot;1&quot;/&gt;&lt;property id=&quot;10193&quot; value=&quot;b&quot;/&gt;&lt;property id=&quot;10199&quot; value=&quot;1&quot;/&gt;&lt;object type=&quot;10049&quot; unique_id=&quot;10074&quot;&gt;&lt;property id=&quot;10020&quot; value=&quot;2&quot;/&gt;&lt;property id=&quot;10102&quot; value=&quot;0&quot;/&gt;&lt;property id=&quot;10191&quot; value=&quot;16&quot;/&gt;&lt;/object&gt;"/>
  <p:tag name="MMPROD_COLLECTIONCONTAINERID" val="10068"/>
  <p:tag name="MMPROD_PARENTID" val="10067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C:\Users\MyPC\AppData\Local\Temp\PR\data\asimages\{146ACC01-197D-4A81-B3F1-27F99C47D9F9}_7.png&quot;/&gt;&lt;left val=&quot;385&quot;/&gt;&lt;top val=&quot;124&quot;/&gt;&lt;width val=&quot;54&quot;/&gt;&lt;height val=&quot;51&quot;/&gt;&lt;hasText val=&quot;1&quot;/&gt;&lt;/Image&gt;&lt;Image&gt;&lt;filename val=&quot;C:\Users\MyPC\AppData\Local\Temp\PR\data\asimages\{8D734899-99A9-48A9-8DE1-EE40A8FECE2D}_7.png&quot;/&gt;&lt;left val=&quot;415&quot;/&gt;&lt;top val=&quot;124&quot;/&gt;&lt;width val=&quot;523&quot;/&gt;&lt;height val=&quot;80&quot;/&gt;&lt;hasText val=&quot;1&quot;/&gt;&lt;/Image&gt;&lt;Image&gt;&lt;filename val=&quot;C:\Users\MyPC\AppData\Local\Temp\PR\data\asimages\{215CBA15-4F4E-42F0-907C-AF9BF7820E4A}_7.png&quot;/&gt;&lt;left val=&quot;370&quot;/&gt;&lt;top val=&quot;137&quot;/&gt;&lt;width val=&quot;17&quot;/&gt;&lt;height val=&quot;17&quot;/&gt;&lt;hasText val=&quot;1&quot;/&gt;&lt;/Image&gt;&lt;/ThreeDShapeInfo&gt;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3"/>
  <p:tag name="MMPROD_LASTVALUES" val="&lt;ChangeData&gt;&lt;Left&gt;&lt;![CDATA[35,36764]]&gt;&lt;/Left&gt;&lt;Top&gt;&lt;![CDATA[308,0183]]&gt;&lt;/Top&gt;&lt;/ChangeData&gt;"/>
  <p:tag name="MMPROD_ID" val="10075"/>
  <p:tag name="MMPROD_TYPE" val="10018"/>
  <p:tag name="MMPROD_DATA" val="&lt;property id=&quot;10074&quot; value=&quot;0&quot;/&gt;&lt;property id=&quot;10193&quot; value=&quot;c&quot;/&gt;&lt;property id=&quot;10199&quot; value=&quot;1&quot;/&gt;&lt;object type=&quot;10049&quot; unique_id=&quot;10076&quot;&gt;&lt;property id=&quot;10020&quot; value=&quot;3&quot;/&gt;&lt;property id=&quot;10021&quot; value=&quot;264&quot;/&gt;&lt;property id=&quot;10101&quot; value=&quot;[jumptoframe],Value=264,&quot;/&gt;&lt;property id=&quot;10102&quot; value=&quot;0&quot;/&gt;&lt;property id=&quot;10191&quot; value=&quot;17&quot;/&gt;&lt;/object&gt;"/>
  <p:tag name="MMPROD_COLLECTIONCONTAINERID" val="10068"/>
  <p:tag name="MMPROD_PARENTID" val="10067"/>
  <p:tag name="MMPROD_ANSWERLETTER" val="c) "/>
  <p:tag name="HTML_AUTOSHAPE_INFO" val="&lt;ThreeDShapeInfo&gt;&lt;uuid val=&quot;1003&quot;/&gt;&lt;isInvalidForFieldText val=&quot;0&quot;/&gt;&lt;hasMultipleQuizShape val=&quot;1&quot;/&gt;&lt;Image&gt;&lt;filename val=&quot;C:\Users\MyPC\AppData\Local\Temp\PR\data\asimages\{06CE4BDB-1805-4362-9617-3B00D5BA194B}_7.png&quot;/&gt;&lt;left val=&quot;49&quot;/&gt;&lt;top val=&quot;300&quot;/&gt;&lt;width val=&quot;52&quot;/&gt;&lt;height val=&quot;51&quot;/&gt;&lt;hasText val=&quot;1&quot;/&gt;&lt;/Image&gt;&lt;Image&gt;&lt;filename val=&quot;C:\Users\MyPC\AppData\Local\Temp\PR\data\asimages\{4A375738-39DA-4F88-AEF0-BAAE3E417453}_7.png&quot;/&gt;&lt;left val=&quot;77&quot;/&gt;&lt;top val=&quot;300&quot;/&gt;&lt;width val=&quot;120&quot;/&gt;&lt;height val=&quot;51&quot;/&gt;&lt;hasText val=&quot;1&quot;/&gt;&lt;/Image&gt;&lt;Image&gt;&lt;filename val=&quot;C:\Users\MyPC\AppData\Local\Temp\PR\data\asimages\{661C3298-852C-4954-ADFE-03C460B76602}_7.png&quot;/&gt;&lt;left val=&quot;34&quot;/&gt;&lt;top val=&quot;313&quot;/&gt;&lt;width val=&quot;17&quot;/&gt;&lt;height val=&quot;17&quot;/&gt;&lt;hasText val=&quot;1&quot;/&gt;&lt;/Image&gt;&lt;/ThreeDShapeInfo&gt;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4"/>
  <p:tag name="MMPROD_LASTVALUES" val="&lt;ChangeData&gt;&lt;Left&gt;&lt;![CDATA[371,0834]]&gt;&lt;/Left&gt;&lt;Top&gt;&lt;![CDATA[308,0183]]&gt;&lt;/Top&gt;&lt;/ChangeData&gt;"/>
  <p:tag name="MMPROD_ID" val="10077"/>
  <p:tag name="MMPROD_TYPE" val="10018"/>
  <p:tag name="MMPROD_DATA" val="&lt;property id=&quot;10074&quot; value=&quot;0&quot;/&gt;&lt;property id=&quot;10193&quot; value=&quot;d&quot;/&gt;&lt;property id=&quot;10199&quot; value=&quot;1&quot;/&gt;&lt;object type=&quot;10049&quot; unique_id=&quot;10078&quot;&gt;&lt;property id=&quot;10020&quot; value=&quot;3&quot;/&gt;&lt;property id=&quot;10021&quot; value=&quot;264&quot;/&gt;&lt;property id=&quot;10101&quot; value=&quot;[jumptoframe],Value=264,&quot;/&gt;&lt;property id=&quot;10102&quot; value=&quot;0&quot;/&gt;&lt;property id=&quot;10191&quot; value=&quot;18&quot;/&gt;&lt;/object&gt;"/>
  <p:tag name="MMPROD_COLLECTIONCONTAINERID" val="10068"/>
  <p:tag name="MMPROD_PARENTID" val="10067"/>
  <p:tag name="MMPROD_ANSWERLETTER" val="d) "/>
  <p:tag name="HTML_AUTOSHAPE_INFO" val="&lt;ThreeDShapeInfo&gt;&lt;uuid val=&quot;1004&quot;/&gt;&lt;isInvalidForFieldText val=&quot;0&quot;/&gt;&lt;hasMultipleQuizShape val=&quot;1&quot;/&gt;&lt;Image&gt;&lt;filename val=&quot;C:\Users\MyPC\AppData\Local\Temp\PR\data\asimages\{3992E409-438F-4203-98CE-3788BC630EEA}_7.png&quot;/&gt;&lt;left val=&quot;385&quot;/&gt;&lt;top val=&quot;300&quot;/&gt;&lt;width val=&quot;54&quot;/&gt;&lt;height val=&quot;51&quot;/&gt;&lt;hasText val=&quot;1&quot;/&gt;&lt;/Image&gt;&lt;Image&gt;&lt;filename val=&quot;C:\Users\MyPC\AppData\Local\Temp\PR\data\asimages\{260CDB97-47E9-46DC-909B-51870C9F9C2E}_7.png&quot;/&gt;&lt;left val=&quot;415&quot;/&gt;&lt;top val=&quot;300&quot;/&gt;&lt;width val=&quot;118&quot;/&gt;&lt;height val=&quot;51&quot;/&gt;&lt;hasText val=&quot;1&quot;/&gt;&lt;/Image&gt;&lt;Image&gt;&lt;filename val=&quot;C:\Users\MyPC\AppData\Local\Temp\PR\data\asimages\{885EF6FE-B54F-4FEE-B192-8BBEB28DAF0C}_7.png&quot;/&gt;&lt;left val=&quot;370&quot;/&gt;&lt;top val=&quot;313&quot;/&gt;&lt;width val=&quot;17&quot;/&gt;&lt;height val=&quot;17&quot;/&gt;&lt;hasText val=&quot;1&quot;/&gt;&lt;/Image&gt;&lt;/ThreeDShapeInfo&gt;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d) ]]&gt;&lt;/Text&gt;&lt;FontSize&gt;&lt;![CDATA[24]]&gt;&lt;/FontSize&gt;&lt;Left&gt;&lt;![CDATA[110]]&gt;&lt;/Left&gt;&lt;Top&gt;&lt;![CDATA[303,35]]&gt;&lt;/Top&gt;&lt;/ChangeData&gt;"/>
  <p:tag name="MMPROD_ABSOLUTEPOSITIONID" val="1044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vỗ vai]]&gt;&lt;/Text&gt;&lt;FontSize&gt;&lt;![CDATA[24]]&gt;&lt;/FontSize&gt;&lt;Left&gt;&lt;![CDATA[140]]&gt;&lt;/Left&gt;&lt;Top&gt;&lt;![CDATA[303,35]]&gt;&lt;/Top&gt;&lt;/ChangeData&gt;"/>
  <p:tag name="MMPROD_ABSOLUTEPOSITIONID" val="1024"/>
  <p:tag name="PRESENTER_SHAPETEXTINFO" val="&lt;ShapeTextInfo&gt;&lt;TableIndex row=&quot;-1&quot; col=&quot;-1&quot;&gt;&lt;linesCount val=&quot;1&quot;/&gt;&lt;lineCharCount val=&quot;6&quot;/&gt;&lt;/TableIndex&gt;&lt;/ShapeTextInfo&gt;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4"/>
  <p:tag name="MMPROD_CONTROLTYPE" val="1"/>
  <p:tag name="MMPROD_SCALEOPERATION" val="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) ]]&gt;&lt;/Text&gt;&lt;FontSize&gt;&lt;![CDATA[24]]&gt;&lt;/FontSize&gt;&lt;Left&gt;&lt;![CDATA[110]]&gt;&lt;/Left&gt;&lt;Top&gt;&lt;![CDATA[260,95]]&gt;&lt;/Top&gt;&lt;/ChangeData&gt;"/>
  <p:tag name="MMPROD_ABSOLUTEPOSITIONID" val="1043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xoa đầu]]&gt;&lt;/Text&gt;&lt;FontSize&gt;&lt;![CDATA[24]]&gt;&lt;/FontSize&gt;&lt;Left&gt;&lt;![CDATA[138]]&gt;&lt;/Left&gt;&lt;Top&gt;&lt;![CDATA[260,95]]&gt;&lt;/Top&gt;&lt;/ChangeData&gt;"/>
  <p:tag name="MMPROD_ABSOLUTEPOSITIONID" val="1023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1"/>
  <p:tag name="MMPROD_SCALEOPERATION" val="1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4]]&gt;&lt;/FontSize&gt;&lt;Left&gt;&lt;![CDATA[110]]&gt;&lt;/Left&gt;&lt;Top&gt;&lt;![CDATA[189,75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Ôm ấp khi không được sự đồng ý, động chạm vào phần riêng tư của cơ thể]]&gt;&lt;/Text&gt;&lt;FontSize&gt;&lt;![CDATA[24]]&gt;&lt;/FontSize&gt;&lt;Left&gt;&lt;![CDATA[140]]&gt;&lt;/Left&gt;&lt;Top&gt;&lt;![CDATA[189,75]]&gt;&lt;/Top&gt;&lt;/ChangeData&gt;"/>
  <p:tag name="MMPROD_ABSOLUTEPOSITIONID" val="1022"/>
  <p:tag name="PRESENTER_SHAPETEXTINFO" val="&lt;ShapeTextInfo&gt;&lt;TableIndex row=&quot;-1&quot; col=&quot;-1&quot;&gt;&lt;linesCount val=&quot;2&quot;/&gt;&lt;lineCharCount val=&quot;46&quot;/&gt;&lt;lineCharCount val=&quot;24&quot;/&gt;&lt;/TableIndex&gt;&lt;/ShapeTextInfo&gt;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1"/>
  <p:tag name="MMPROD_SCALEOPERATION" val="1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4]]&gt;&lt;/FontSize&gt;&lt;Left&gt;&lt;![CDATA[110]]&gt;&lt;/Left&gt;&lt;Top&gt;&lt;![CDATA[147,35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ắt tay]]&gt;&lt;/Text&gt;&lt;FontSize&gt;&lt;![CDATA[24]]&gt;&lt;/FontSize&gt;&lt;Left&gt;&lt;![CDATA[139]]&gt;&lt;/Left&gt;&lt;Top&gt;&lt;![CDATA[147,35]]&gt;&lt;/Top&gt;&lt;/ChangeData&gt;"/>
  <p:tag name="MMPROD_ABSOLUTEPOSITIONID" val="1021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1"/>
  <p:tag name="MMPROD_SCALEOPERATION" val="1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B]]&gt;&lt;/Text&gt;&lt;FontSize&gt;&lt;![CDATA[14]]&gt;&lt;/FontSize&gt;&lt;Left&gt;&lt;![CDATA[781,1334]]&gt;&lt;/Left&gt;&lt;Top&gt;&lt;![CDATA[457,5388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A]]&gt;&lt;/Text&gt;&lt;FontSize&gt;&lt;![CDATA[14]]&gt;&lt;/FontSize&gt;&lt;Left&gt;&lt;![CDATA[656,9334]]&gt;&lt;/Left&gt;&lt;Top&gt;&lt;![CDATA[457,5388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8.PNG&quot;/&gt;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CAB9BC4-5F87-47D7-BDE4-97AC2DA7D472}&quot;/&gt;&lt;isInvalidForFieldText val=&quot;0&quot;/&gt;&lt;Image&gt;&lt;filename val=&quot;C:\Users\MyPC\AppData\Local\Temp\PR\data\asimages\{FCAB9BC4-5F87-47D7-BDE4-97AC2DA7D472}.png&quot;/&gt;&lt;left val=&quot;184&quot;/&gt;&lt;top val=&quot;52&quot;/&gt;&lt;width val=&quot;606&quot;/&gt;&lt;height val=&quot;433&quot;/&gt;&lt;hasText val=&quot;1&quot;/&gt;&lt;/Image&gt;&lt;/ThreeDShapeInfo&gt;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9.PNG&quot;/&gt;"/>
  <p:tag name="PPSNARRATION" val="40,284844119,C:\Users\Administrator\Desktop\anh TXB\bai giang\POWERPOINT\ELEA 2018\elea duong\PHONG CHONG XAM HAI TINH DỤC_pptx\Media.ppcx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7AA8D04-CC40-4E7D-9E99-8A9B46F9D6DA}&quot;/&gt;&lt;isInvalidForFieldText val=&quot;0&quot;/&gt;&lt;Image&gt;&lt;filename val=&quot;C:\Users\MyPC\AppData\Local\Temp\PR\data\asimages\{B7AA8D04-CC40-4E7D-9E99-8A9B46F9D6DA}_9.png&quot;/&gt;&lt;left val=&quot;420&quot;/&gt;&lt;top val=&quot;92&quot;/&gt;&lt;width val=&quot;279&quot;/&gt;&lt;height val=&quot;68&quot;/&gt;&lt;hasText val=&quot;1&quot;/&gt;&lt;/Image&gt;&lt;/ThreeDShapeInfo&gt;"/>
  <p:tag name="PRESENTER_SHAPETEXTINFO" val="&lt;ShapeTextInfo&gt;&lt;TableIndex row=&quot;-1&quot; col=&quot;-1&quot;&gt;&lt;linesCount val=&quot;1&quot;/&gt;&lt;lineCharCount val=&quot;11&quot;/&gt;&lt;/TableIndex&gt;&lt;/ShapeTextInfo&gt;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E7E394B-70F8-458A-B3B6-B007F076152E}&quot;/&gt;&lt;isInvalidForFieldText val=&quot;0&quot;/&gt;&lt;Image&gt;&lt;filename val=&quot;C:\Users\MyPC\AppData\Local\Temp\PR\data\asimages\{CE7E394B-70F8-458A-B3B6-B007F076152E}_9.png&quot;/&gt;&lt;left val=&quot;156&quot;/&gt;&lt;top val=&quot;208&quot;/&gt;&lt;width val=&quot;806&quot;/&gt;&lt;height val=&quot;129&quot;/&gt;&lt;hasText val=&quot;1&quot;/&gt;&lt;/Image&gt;&lt;/ThreeDShapeInfo&gt;"/>
  <p:tag name="PRESENTER_SHAPETEXTINFO" val="&lt;ShapeTextInfo&gt;&lt;TableIndex row=&quot;-1&quot; col=&quot;-1&quot;&gt;&lt;linesCount val=&quot;2&quot;/&gt;&lt;lineCharCount val=&quot;17&quot;/&gt;&lt;lineCharCount val=&quot;24&quot;/&gt;&lt;/TableIndex&gt;&lt;/ShapeTextInfo&gt;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0.PNG&quot;/&gt;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MyPC\AppData\Local\Temp\PR\data\asimages\{49668293-5719-4CF1-9EC7-0A64AE82E021}_10.png&quot;/&gt;&lt;left val=&quot;201&quot;/&gt;&lt;top val=&quot;198&quot;/&gt;&lt;width val=&quot;571&quot;/&gt;&lt;height val=&quot;53&quot;/&gt;&lt;hasText val=&quot;1&quot;/&gt;&lt;/Image&gt;&lt;/ThreeDShapeInfo&gt;"/>
  <p:tag name="PRESENTER_SHAPETEXTINFO" val="&lt;ShapeTextInfo&gt;&lt;TableIndex row=&quot;-1&quot; col=&quot;-1&quot;&gt;&lt;linesCount val=&quot;1&quot;/&gt;&lt;lineCharCount val=&quot;25&quot;/&gt;&lt;/TableIndex&gt;&lt;/ShapeTextInfo&gt;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DURATION" val="58688"/>
  <p:tag name="MMPROD_DELAY" val="0"/>
  <p:tag name="MMPROD_FADE_EFFECT_IN" val="0"/>
  <p:tag name="MMPROD_FADE_EFFECT_OUT" val="0"/>
  <p:tag name="MMPROD_FADE_SPEED" val="1"/>
  <p:tag name="MMPROD_MUTE_AUDIO" val="0"/>
  <p:tag name="MMPROD_IS_H264" val="1"/>
  <p:tag name="SLIDEID" val="268"/>
  <p:tag name="MMPROD_FLV_FILE_PATH" val="C:\Users\Administrator\Desktop\anh TXB\bai giang\POWERPOINT\ELEA 2018\elea duong\PHONG CHONG XAM HAI TINH DỤC_pptx\Assets\20180112_094010_268_1_47127.mp4"/>
  <p:tag name="MMPROD_START_TIME" val="0"/>
  <p:tag name="MMPROD_STOP_TIME" val="58688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1.PNG&quot;/&gt;"/>
  <p:tag name="PPSNARRATION" val="41,284844119,C:\Users\Administrator\Desktop\anh TXB\bai giang\POWERPOINT\ELEA 2018\elea duong\PHONG CHONG XAM HAI TINH DỤC_pptx\Media.ppcx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D3308FF-1005-461A-BE26-F75F6CFA37C5}&quot;/&gt;&lt;isInvalidForFieldText val=&quot;0&quot;/&gt;&lt;Image&gt;&lt;filename val=&quot;C:\Users\MyPC\AppData\Local\Temp\PR\data\asimages\{BD3308FF-1005-461A-BE26-F75F6CFA37C5}.png&quot;/&gt;&lt;left val=&quot;509&quot;/&gt;&lt;top val=&quot;233&quot;/&gt;&lt;width val=&quot;91&quot;/&gt;&lt;height val=&quot;117&quot;/&gt;&lt;hasText val=&quot;1&quot;/&gt;&lt;/Image&gt;&lt;/ThreeDShapeInfo&gt;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270]]&gt;&lt;/SlideID&gt;&lt;/ChangeData&gt;"/>
  <p:tag name="MMPROD_PASSDATA" val="&lt;object type=&quot;10050&quot; unique_id=&quot;10099&quot;&gt;&lt;property id=&quot;10020&quot; value=&quot;2&quot;/&gt;&lt;property id=&quot;10102&quot; value=&quot;1&quot;/&gt;&lt;property id=&quot;10191&quot; value=&quot;-1&quot;/&gt;&lt;/object&gt;"/>
  <p:tag name="MMPROD_FAILDATA" val="&lt;object type=&quot;10051&quot; unique_id=&quot;10100&quot;&gt;&lt;property id=&quot;10020&quot; value=&quot;2&quot;/&gt;&lt;property id=&quot;10102&quot; value=&quot;1&quot;/&gt;&lt;property id=&quot;10191&quot; value=&quot;-1&quot;/&gt;&lt;/object&gt;"/>
  <p:tag name="MMPROD_ID" val="10097"/>
  <p:tag name="MMPROD_TYPE" val="10055"/>
  <p:tag name="MMPROD_DATA" val="&lt;property id=&quot;10026&quot; value=&quot;10&quot;/&gt;&lt;property id=&quot;10027&quot; value=&quot;Interaction10097&quot;/&gt;&lt;property id=&quot;10028&quot; value=&quot;0&quot;/&gt;&lt;property id=&quot;10063&quot; value=&quot;1&quot;/&gt;&lt;property id=&quot;10070&quot; value=&quot;Hoc - TC1&quot;/&gt;&lt;property id=&quot;10098&quot; value=&quot;True/False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88"/>
  <p:tag name="MMPROD_PARENTQUESTIONGROUPID" val="-1"/>
  <p:tag name="QUIZCLIPSSOURCE" val="284844119,F:\ELEA THANH XUAN BAC\ELEA 2018\PHONG CHONG XAM HAI TINH DỤC_pptx\Media.ppcx"/>
  <p:tag name="HTML_SHAPEINFO" val="&lt;SlideThumbPath val=&quot;Slide12.PNG&quot;/&gt;"/>
  <p:tag name="PPSNARRATION" val="42,284844119,C:\Users\Administrator\Desktop\anh TXB\bai giang\POWERPOINT\ELEA 2018\elea duong\PHONG CHONG XAM HAI TINH DỤC_pptx\Media.ppcx"/>
  <p:tag name="MMPROD_ANSWERCOUNT" val="2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97"/>
  <p:tag name="MMPROD_ABSOLUTEPOSITIONID" val="100"/>
  <p:tag name="MMPROD_LASTVALUES" val="&lt;ChangeData&gt;&lt;Text&gt;&lt;![CDATA[Nói “Không” khi không thoải mái với sự động chạm của bấy kỳ ai?]]&gt;&lt;/Text&gt;&lt;FontSize&gt;&lt;![CDATA[44]]&gt;&lt;/FontSize&gt;&lt;Left&gt;&lt;![CDATA[0]]&gt;&lt;/Left&gt;&lt;Top&gt;&lt;![CDATA[0]]&gt;&lt;/Top&gt;&lt;/ChangeData&gt;"/>
  <p:tag name="PRESENTER_SHAPEINFO" val="&lt;ThreeDShapeInfo&gt;&lt;uuid val=&quot;{E3843D1D-CBA6-48E0-A245-73BE03EAB54A}&quot;/&gt;&lt;isInvalidForFieldText val=&quot;1&quot;/&gt;&lt;Image&gt;&lt;filename val=&quot;C:\Users\MyPC\AppData\Local\Temp\PR\data\asimages\{E3843D1D-CBA6-48E0-A245-73BE03EAB54A}_12_S.png&quot;/&gt;&lt;left val=&quot;13&quot;/&gt;&lt;top val=&quot;16&quot;/&gt;&lt;width val=&quot;936&quot;/&gt;&lt;height val=&quot;49&quot;/&gt;&lt;hasText val=&quot;0&quot;/&gt;&lt;/Image&gt;&lt;Image&gt;&lt;filename val=&quot;C:\Users\MyPC\AppData\Local\Temp\PR\data\asimages\{E3843D1D-CBA6-48E0-A245-73BE03EAB54A}_12_T.png&quot;/&gt;&lt;left val=&quot;16&quot;/&gt;&lt;top val=&quot;9&quot;/&gt;&lt;width val=&quot;929&quot;/&gt;&lt;height val=&quot;64&quot;/&gt;&lt;hasText val=&quot;1&quot;/&gt;&lt;/Image&gt;&lt;/ThreeDShapeInfo&gt;"/>
  <p:tag name="PRESENTER_SHAPETEXTINFO" val="&lt;ShapeTextInfo&gt;&lt;TableIndex row=&quot;-1&quot; col=&quot;-1&quot;&gt;&lt;linesCount val=&quot;1&quot;/&gt;&lt;lineCharCount val=&quot;63&quot;/&gt;&lt;/TableIndex&gt;&lt;/ShapeTextInfo&gt;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Correct - Click anywhere or press Control Y to continue]]&gt;&lt;/Text&gt;&lt;FontSize&gt;&lt;![CDATA[18]]&gt;&lt;/FontSize&gt;&lt;Left&gt;&lt;![CDATA[0]]&gt;&lt;/Left&gt;&lt;Top&gt;&lt;![CDATA[0]]&gt;&lt;/Top&gt;&lt;/ChangeData&gt;"/>
  <p:tag name="PRESENTER_SHAPEINFO" val="&lt;ThreeDShapeInfo&gt;&lt;uuid val=&quot;{01C2A6C9-86CF-479F-9510-3FE290C26AA1}&quot;/&gt;&lt;isInvalidForFieldText val=&quot;0&quot;/&gt;&lt;Image&gt;&lt;filename val=&quot;C:\Users\MyPC\AppData\Local\Temp\PR\data\asimages\{01C2A6C9-86CF-479F-9510-3FE290C26AA1}_12.png&quot;/&gt;&lt;left val=&quot;1430&quot;/&gt;&lt;top val=&quot;360&quot;/&gt;&lt;width val=&quot;363&quot;/&gt;&lt;height val=&quot;70&quot;/&gt;&lt;hasText val=&quot;1&quot;/&gt;&lt;/Image&gt;&lt;/ThreeDShapeInfo&gt;"/>
  <p:tag name="PRESENTER_SHAPETEXTINFO" val="&lt;ShapeTextInfo&gt;&lt;TableIndex row=&quot;-1&quot; col=&quot;-1&quot;&gt;&lt;linesCount val=&quot;2&quot;/&gt;&lt;lineCharCount val=&quot;47&quot;/&gt;&lt;lineCharCount val=&quot;8&quot;/&gt;&lt;/TableIndex&gt;&lt;/ShapeTextInfo&gt;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Incorrect - Click anywhere or press Control Y to continue]]&gt;&lt;/Text&gt;&lt;FontSize&gt;&lt;![CDATA[18]]&gt;&lt;/FontSize&gt;&lt;Left&gt;&lt;![CDATA[0]]&gt;&lt;/Left&gt;&lt;Top&gt;&lt;![CDATA[0]]&gt;&lt;/Top&gt;&lt;/ChangeData&gt;"/>
  <p:tag name="PRESENTER_SHAPEINFO" val="&lt;ThreeDShapeInfo&gt;&lt;uuid val=&quot;{92EA1D42-03E6-42F1-B08A-A939CC37488D}&quot;/&gt;&lt;isInvalidForFieldText val=&quot;0&quot;/&gt;&lt;Image&gt;&lt;filename val=&quot;C:\Users\MyPC\AppData\Local\Temp\PR\data\asimages\{92EA1D42-03E6-42F1-B08A-A939CC37488D}_12.png&quot;/&gt;&lt;left val=&quot;1848&quot;/&gt;&lt;top val=&quot;360&quot;/&gt;&lt;width val=&quot;356&quot;/&gt;&lt;height val=&quot;70&quot;/&gt;&lt;hasText val=&quot;1&quot;/&gt;&lt;/Image&gt;&lt;/ThreeDShapeInfo&gt;"/>
  <p:tag name="PRESENTER_SHAPETEXTINFO" val="&lt;ShapeTextInfo&gt;&lt;TableIndex row=&quot;-1&quot; col=&quot;-1&quot;&gt;&lt;linesCount val=&quot;2&quot;/&gt;&lt;lineCharCount val=&quot;46&quot;/&gt;&lt;lineCharCount val=&quot;11&quot;/&gt;&lt;/TableIndex&gt;&lt;/ShapeTextInfo&gt;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You answered this correctly!]]&gt;&lt;/Text&gt;&lt;FontSize&gt;&lt;![CDATA[18]]&gt;&lt;/FontSize&gt;&lt;Left&gt;&lt;![CDATA[0]]&gt;&lt;/Left&gt;&lt;Top&gt;&lt;![CDATA[0]]&gt;&lt;/Top&gt;&lt;/ChangeData&gt;"/>
  <p:tag name="PRESENTER_SHAPEINFO" val="&lt;ThreeDShapeInfo&gt;&lt;uuid val=&quot;{EFF9B2F3-114B-4561-BDFB-D4521970D52C}&quot;/&gt;&lt;isInvalidForFieldText val=&quot;0&quot;/&gt;&lt;Image&gt;&lt;filename val=&quot;C:\Users\MyPC\AppData\Local\Temp\PR\data\asimages\{EFF9B2F3-114B-4561-BDFB-D4521970D52C}_12.png&quot;/&gt;&lt;left val=&quot;1604&quot;/&gt;&lt;top val=&quot;421&quot;/&gt;&lt;width val=&quot;343&quot;/&gt;&lt;height val=&quot;63&quot;/&gt;&lt;hasText val=&quot;1&quot;/&gt;&lt;/Image&gt;&lt;/ThreeDShapeInfo&gt;"/>
  <p:tag name="PRESENTER_SHAPETEXTINFO" val="&lt;ShapeTextInfo&gt;&lt;TableIndex row=&quot;-1&quot; col=&quot;-1&quot;&gt;&lt;linesCount val=&quot;1&quot;/&gt;&lt;lineCharCount val=&quot;28&quot;/&gt;&lt;/TableIndex&gt;&lt;/ShapeTextInfo&gt;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Your answer:]]&gt;&lt;/Text&gt;&lt;FontSize&gt;&lt;![CDATA[18]]&gt;&lt;/FontSize&gt;&lt;Left&gt;&lt;![CDATA[0]]&gt;&lt;/Left&gt;&lt;Top&gt;&lt;![CDATA[0]]&gt;&lt;/Top&gt;&lt;/ChangeData&gt;"/>
  <p:tag name="PRESENTER_SHAPEINFO" val="&lt;ThreeDShapeInfo&gt;&lt;uuid val=&quot;{0D32CA6F-98BC-47E8-B327-A5A887E67BDE}&quot;/&gt;&lt;isInvalidForFieldText val=&quot;0&quot;/&gt;&lt;Image&gt;&lt;filename val=&quot;C:\Users\MyPC\AppData\Local\Temp\PR\data\asimages\{0D32CA6F-98BC-47E8-B327-A5A887E67BDE}_12.png&quot;/&gt;&lt;left val=&quot;1594&quot;/&gt;&lt;top val=&quot;390&quot;/&gt;&lt;width val=&quot;685&quot;/&gt;&lt;height val=&quot;68&quot;/&gt;&lt;hasText val=&quot;1&quot;/&gt;&lt;/Image&gt;&lt;/ThreeDShapeInfo&gt;"/>
  <p:tag name="PRESENTER_SHAPETEXTINFO" val="&lt;ShapeTextInfo&gt;&lt;TableIndex row=&quot;-1&quot; col=&quot;-1&quot;&gt;&lt;linesCount val=&quot;1&quot;/&gt;&lt;lineCharCount val=&quot;12&quot;/&gt;&lt;/TableIndex&gt;&lt;/ShapeTextInfo&gt;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The correct answer is:]]&gt;&lt;/Text&gt;&lt;FontSize&gt;&lt;![CDATA[18]]&gt;&lt;/FontSize&gt;&lt;Left&gt;&lt;![CDATA[0]]&gt;&lt;/Left&gt;&lt;Top&gt;&lt;![CDATA[0]]&gt;&lt;/Top&gt;&lt;/ChangeData&gt;"/>
  <p:tag name="PRESENTER_SHAPEINFO" val="&lt;ThreeDShapeInfo&gt;&lt;uuid val=&quot;{776A0AB2-248D-4EF4-BE32-472455445309}&quot;/&gt;&lt;isInvalidForFieldText val=&quot;0&quot;/&gt;&lt;Image&gt;&lt;filename val=&quot;C:\Users\MyPC\AppData\Local\Temp\PR\data\asimages\{776A0AB2-248D-4EF4-BE32-472455445309}_12.png&quot;/&gt;&lt;left val=&quot;1594&quot;/&gt;&lt;top val=&quot;442&quot;/&gt;&lt;width val=&quot;685&quot;/&gt;&lt;height val=&quot;68&quot;/&gt;&lt;hasText val=&quot;1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You did not answer this question completely]]&gt;&lt;/Text&gt;&lt;FontSize&gt;&lt;![CDATA[18]]&gt;&lt;/FontSize&gt;&lt;Left&gt;&lt;![CDATA[0]]&gt;&lt;/Left&gt;&lt;Top&gt;&lt;![CDATA[0]]&gt;&lt;/Top&gt;&lt;/ChangeData&gt;"/>
  <p:tag name="PRESENTER_SHAPEINFO" val="&lt;ThreeDShapeInfo&gt;&lt;uuid val=&quot;{5FD5D125-42E8-458D-8643-0F4F10479AA8}&quot;/&gt;&lt;isInvalidForFieldText val=&quot;0&quot;/&gt;&lt;Image&gt;&lt;filename val=&quot;C:\Users\MyPC\AppData\Local\Temp\PR\data\asimages\{5FD5D125-42E8-458D-8643-0F4F10479AA8}_12.png&quot;/&gt;&lt;left val=&quot;1600&quot;/&gt;&lt;top val=&quot;421&quot;/&gt;&lt;width val=&quot;352&quot;/&gt;&lt;height val=&quot;63&quot;/&gt;&lt;hasText val=&quot;1&quot;/&gt;&lt;/Image&gt;&lt;/ThreeDShapeInfo&gt;"/>
  <p:tag name="PRESENTER_SHAPETEXTINFO" val="&lt;ShapeTextInfo&gt;&lt;TableIndex row=&quot;-1&quot; col=&quot;-1&quot;&gt;&lt;linesCount val=&quot;1&quot;/&gt;&lt;lineCharCount val=&quot;43&quot;/&gt;&lt;/TableIndex&gt;&lt;/ShapeTextInfo&gt;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You must answer the question before continuing]]&gt;&lt;/Text&gt;&lt;FontSize&gt;&lt;![CDATA[18]]&gt;&lt;/FontSize&gt;&lt;Left&gt;&lt;![CDATA[0]]&gt;&lt;/Left&gt;&lt;Top&gt;&lt;![CDATA[0]]&gt;&lt;/Top&gt;&lt;/ChangeData&gt;"/>
  <p:tag name="PRESENTER_SHAPEINFO" val="&lt;ThreeDShapeInfo&gt;&lt;uuid val=&quot;{2F1CBAF0-7D2E-4E68-B68C-EB81F9D1F88F}&quot;/&gt;&lt;isInvalidForFieldText val=&quot;0&quot;/&gt;&lt;Image&gt;&lt;filename val=&quot;C:\Users\MyPC\AppData\Local\Temp\PR\data\asimages\{2F1CBAF0-7D2E-4E68-B68C-EB81F9D1F88F}_12.png&quot;/&gt;&lt;left val=&quot;1621&quot;/&gt;&lt;top val=&quot;453&quot;/&gt;&lt;width val=&quot;343&quot;/&gt;&lt;height val=&quot;70&quot;/&gt;&lt;hasText val=&quot;1&quot;/&gt;&lt;/Image&gt;&lt;/ThreeDShapeInfo&gt;"/>
  <p:tag name="PRESENTER_SHAPETEXTINFO" val="&lt;ShapeTextInfo&gt;&lt;TableIndex row=&quot;-1&quot; col=&quot;-1&quot;&gt;&lt;linesCount val=&quot;2&quot;/&gt;&lt;lineCharCount val=&quot;36&quot;/&gt;&lt;lineCharCount val=&quot;10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2.PNG&quot;/&gt;"/>
  <p:tag name="PPSNARRATION" val="34,284844119,C:\Users\Administrator\Desktop\anh TXB\bai giang\POWERPOINT\ELEA 2018\elea duong\PHONG CHONG XAM HAI TINH DỤC_pptx\Media.ppcx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654,9334]]&gt;&lt;/Left&gt;&lt;Top&gt;&lt;![CDATA[455,5388]]&gt;&lt;/Top&gt;&lt;/ChangeData&gt;"/>
  <p:tag name="HTML_SHAPEINFO" val="&lt;ThreeDShapeInfo&gt;&lt;uuid val=&quot;104&quot;/&gt;&lt;isInvalidForFieldText val=&quot;0&quot;/&gt;&lt;Image&gt;&lt;filename val=&quot;C:\Users\MyPC\AppData\Local\Temp\PR\data\asimages\{EFA33CA5-01C3-45A6-B70B-5424D1B15EDA}_12.png&quot;/&gt;&lt;left val=&quot;654&quot;/&gt;&lt;top val=&quot;455&quot;/&gt;&lt;width val=&quot;115&quot;/&gt;&lt;height val=&quot;33&quot;/&gt;&lt;hasText val=&quot;1&quot;/&gt;&lt;/Image&gt;&lt;/ThreeDShapeInfo&gt;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779,1334]]&gt;&lt;/Left&gt;&lt;Top&gt;&lt;![CDATA[455,5388]]&gt;&lt;/Top&gt;&lt;/ChangeData&gt;"/>
  <p:tag name="HTML_SHAPEINFO" val="&lt;ThreeDShapeInfo&gt;&lt;uuid val=&quot;106&quot;/&gt;&lt;isInvalidForFieldText val=&quot;0&quot;/&gt;&lt;Image&gt;&lt;filename val=&quot;C:\Users\MyPC\AppData\Local\Temp\PR\data\asimages\{4ED8D9DF-05BB-476B-B9EA-636EEB88CF12}_12.png&quot;/&gt;&lt;left val=&quot;778&quot;/&gt;&lt;top val=&quot;455&quot;/&gt;&lt;width val=&quot;115&quot;/&gt;&lt;height val=&quot;33&quot;/&gt;&lt;hasText val=&quot;1&quot;/&gt;&lt;/Image&gt;&lt;/ThreeDShapeInfo&gt;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80,5]]&gt;&lt;/Left&gt;&lt;Top&gt;&lt;![CDATA[147,35]]&gt;&lt;/Top&gt;&lt;/ChangeData&gt;"/>
  <p:tag name="MMPROD_ID" val="10101"/>
  <p:tag name="MMPROD_TYPE" val="10018"/>
  <p:tag name="MMPROD_DATA" val="&lt;property id=&quot;10073&quot; value=&quot;T&quot;/&gt;&lt;property id=&quot;10074&quot; value=&quot;1&quot;/&gt;&lt;property id=&quot;10193&quot; value=&quot;A&quot;/&gt;&lt;property id=&quot;10199&quot; value=&quot;0&quot;/&gt;&lt;object type=&quot;10049&quot; unique_id=&quot;10102&quot;&gt;&lt;property id=&quot;10020&quot; value=&quot;9&quot;/&gt;&lt;property id=&quot;10102&quot; value=&quot;0&quot;/&gt;&lt;property id=&quot;10191&quot; value=&quot;-1&quot;/&gt;&lt;/object&gt;"/>
  <p:tag name="MMPROD_COLLECTIONCONTAINERID" val="10098"/>
  <p:tag name="MMPROD_PARENTID" val="10097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C:\Users\MyPC\AppData\Local\Temp\PR\data\asimages\{C4419408-EB26-4F0E-998A-E37F3BD0A519}_12.png&quot;/&gt;&lt;left val=&quot;95&quot;/&gt;&lt;top val=&quot;139&quot;/&gt;&lt;width val=&quot;55&quot;/&gt;&lt;height val=&quot;51&quot;/&gt;&lt;hasText val=&quot;1&quot;/&gt;&lt;/Image&gt;&lt;Image&gt;&lt;filename val=&quot;C:\Users\MyPC\AppData\Local\Temp\PR\data\asimages\{B5423FA0-F0E6-45A3-8CA2-5176D3D69004}_12.png&quot;/&gt;&lt;left val=&quot;126&quot;/&gt;&lt;top val=&quot;139&quot;/&gt;&lt;width val=&quot;105&quot;/&gt;&lt;height val=&quot;51&quot;/&gt;&lt;hasText val=&quot;1&quot;/&gt;&lt;/Image&gt;&lt;Image&gt;&lt;filename val=&quot;C:\Users\MyPC\AppData\Local\Temp\PR\data\asimages\{E8EE7BA1-A36C-45E1-B745-3604D3C2E803}_12.png&quot;/&gt;&lt;left val=&quot;80&quot;/&gt;&lt;top val=&quot;153&quot;/&gt;&lt;width val=&quot;17&quot;/&gt;&lt;height val=&quot;17&quot;/&gt;&lt;hasText val=&quot;1&quot;/&gt;&lt;/Image&gt;&lt;/ThreeDShapeInfo&gt;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586,1399]]&gt;&lt;/Left&gt;&lt;Top&gt;&lt;![CDATA[147,35]]&gt;&lt;/Top&gt;&lt;/ChangeData&gt;"/>
  <p:tag name="MMPROD_ID" val="10103"/>
  <p:tag name="MMPROD_TYPE" val="10018"/>
  <p:tag name="MMPROD_DATA" val="&lt;property id=&quot;10074&quot; value=&quot;0&quot;/&gt;&lt;property id=&quot;10193&quot; value=&quot;B&quot;/&gt;&lt;property id=&quot;10199&quot; value=&quot;0&quot;/&gt;&lt;object type=&quot;10049&quot; unique_id=&quot;10104&quot;&gt;&lt;property id=&quot;10020&quot; value=&quot;9&quot;/&gt;&lt;property id=&quot;10102&quot; value=&quot;0&quot;/&gt;&lt;property id=&quot;10191&quot; value=&quot;-1&quot;/&gt;&lt;/object&gt;"/>
  <p:tag name="MMPROD_COLLECTIONCONTAINERID" val="10098"/>
  <p:tag name="MMPROD_PARENTID" val="10097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C:\Users\MyPC\AppData\Local\Temp\PR\data\asimages\{1E005683-0D9A-416F-A611-5AC2275E1F4C}_12.png&quot;/&gt;&lt;left val=&quot;600&quot;/&gt;&lt;top val=&quot;139&quot;/&gt;&lt;width val=&quot;55&quot;/&gt;&lt;height val=&quot;51&quot;/&gt;&lt;hasText val=&quot;1&quot;/&gt;&lt;/Image&gt;&lt;Image&gt;&lt;filename val=&quot;C:\Users\MyPC\AppData\Local\Temp\PR\data\asimages\{AA300D76-F61B-49EB-8566-EFA37CFF94E8}_12.png&quot;/&gt;&lt;left val=&quot;631&quot;/&gt;&lt;top val=&quot;139&quot;/&gt;&lt;width val=&quot;92&quot;/&gt;&lt;height val=&quot;51&quot;/&gt;&lt;hasText val=&quot;1&quot;/&gt;&lt;/Image&gt;&lt;Image&gt;&lt;filename val=&quot;C:\Users\MyPC\AppData\Local\Temp\PR\data\asimages\{80115578-752F-4A9A-8D00-9BA015DF34FB}_12.png&quot;/&gt;&lt;left val=&quot;585&quot;/&gt;&lt;top val=&quot;153&quot;/&gt;&lt;width val=&quot;17&quot;/&gt;&lt;height val=&quot;17&quot;/&gt;&lt;hasText val=&quot;1&quot;/&gt;&lt;/Image&gt;&lt;/ThreeDShapeInfo&gt;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4]]&gt;&lt;/FontSize&gt;&lt;Left&gt;&lt;![CDATA[110]]&gt;&lt;/Left&gt;&lt;Top&gt;&lt;![CDATA[189,75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Sai]]&gt;&lt;/Text&gt;&lt;FontSize&gt;&lt;![CDATA[24]]&gt;&lt;/FontSize&gt;&lt;Left&gt;&lt;![CDATA[141]]&gt;&lt;/Left&gt;&lt;Top&gt;&lt;![CDATA[189,75]]&gt;&lt;/Top&gt;&lt;/ChangeData&gt;"/>
  <p:tag name="MMPROD_ABSOLUTEPOSITIONID" val="102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1"/>
  <p:tag name="MMPROD_SCALEOPERATION" val="1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4]]&gt;&lt;/FontSize&gt;&lt;Left&gt;&lt;![CDATA[110]]&gt;&lt;/Left&gt;&lt;Top&gt;&lt;![CDATA[147,35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Đúng]]&gt;&lt;/Text&gt;&lt;FontSize&gt;&lt;![CDATA[24]]&gt;&lt;/FontSize&gt;&lt;Left&gt;&lt;![CDATA[141]]&gt;&lt;/Left&gt;&lt;Top&gt;&lt;![CDATA[147,35]]&gt;&lt;/Top&gt;&lt;/ChangeData&gt;"/>
  <p:tag name="MMPROD_ABSOLUTEPOSITIONID" val="1021"/>
  <p:tag name="PRESENTER_SHAPETEXTINFO" val="&lt;ShapeTextInfo&gt;&lt;TableIndex row=&quot;-1&quot; col=&quot;-1&quot;&gt;&lt;linesCount val=&quot;1&quot;/&gt;&lt;lineCharCount val=&quot;4&quot;/&gt;&lt;/TableIndex&gt;&lt;/ShapeTextInfo&gt;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1"/>
  <p:tag name="MMPROD_SCALEOPERATION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MyPC\AppData\Local\Temp\PR\data\asimages\{10DC2F1F-D4CB-4512-9686-4236BAAA8419}_2.png&quot;/&gt;&lt;left val=&quot;2&quot;/&gt;&lt;top val=&quot;60&quot;/&gt;&lt;width val=&quot;940&quot;/&gt;&lt;height val=&quot;166&quot;/&gt;&lt;hasText val=&quot;1&quot;/&gt;&lt;/Image&gt;&lt;/ThreeDShapeInfo&gt;"/>
  <p:tag name="PRESENTER_SHAPETEXTINFO" val="&lt;ShapeTextInfo&gt;&lt;TableIndex row=&quot;-1&quot; col=&quot;-1&quot;&gt;&lt;linesCount val=&quot;4&quot;/&gt;&lt;lineCharCount val=&quot;14&quot;/&gt;&lt;lineCharCount val=&quot;77&quot;/&gt;&lt;lineCharCount val=&quot;68&quot;/&gt;&lt;lineCharCount val=&quot;34&quot;/&gt;&lt;/TableIndex&gt;&lt;/ShapeTextInfo&gt;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B]]&gt;&lt;/Text&gt;&lt;FontSize&gt;&lt;![CDATA[14]]&gt;&lt;/FontSize&gt;&lt;Left&gt;&lt;![CDATA[781,1334]]&gt;&lt;/Left&gt;&lt;Top&gt;&lt;![CDATA[457,5388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A]]&gt;&lt;/Text&gt;&lt;FontSize&gt;&lt;![CDATA[14]]&gt;&lt;/FontSize&gt;&lt;Left&gt;&lt;![CDATA[656,9334]]&gt;&lt;/Left&gt;&lt;Top&gt;&lt;![CDATA[457,5388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272]]&gt;&lt;/SlideID&gt;&lt;/ChangeData&gt;"/>
  <p:tag name="MMPROD_PASSDATA" val="&lt;object type=&quot;10050&quot; unique_id=&quot;10114&quot;&gt;&lt;property id=&quot;10020&quot; value=&quot;2&quot;/&gt;&lt;property id=&quot;10102&quot; value=&quot;1&quot;/&gt;&lt;property id=&quot;10191&quot; value=&quot;22&quot;/&gt;&lt;/object&gt;"/>
  <p:tag name="MMPROD_FAILDATA" val="&lt;object type=&quot;10051&quot; unique_id=&quot;10115&quot;&gt;&lt;property id=&quot;10020&quot; value=&quot;3&quot;/&gt;&lt;property id=&quot;10021&quot; value=&quot;272&quot;/&gt;&lt;property id=&quot;10101&quot; value=&quot;[jumptoframe],Value=272,&quot;/&gt;&lt;property id=&quot;10102&quot; value=&quot;1&quot;/&gt;&lt;property id=&quot;10191&quot; value=&quot;-1&quot;/&gt;&lt;/object&gt;"/>
  <p:tag name="MMPROD_ID" val="10112"/>
  <p:tag name="MMPROD_TYPE" val="10008"/>
  <p:tag name="MMPROD_DATA" val="&lt;property id=&quot;10026&quot; value=&quot;10&quot;/&gt;&lt;property id=&quot;10027&quot; value=&quot;Interaction10112&quot;/&gt;&lt;property id=&quot;10028&quot; value=&quot;0&quot;/&gt;&lt;property id=&quot;10063&quot; value=&quot;2&quot;/&gt;&lt;property id=&quot;10070&quot; value=&quot;Hoc - TC2&quot;/&gt;&lt;property id=&quot;10098&quot; value=&quot;Multiple choice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20&quot;/&gt;&lt;property id=&quot;10112&quot; value=&quot;1&quot;/&gt;&lt;property id=&quot;10115&quot; value=&quot;1&quot;/&gt;&lt;property id=&quot;10120&quot; value=&quot;2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107"/>
  <p:tag name="MMPROD_PARENTQUESTIONGROUPID" val="-1"/>
  <p:tag name="QUIZCLIPSSOURCE" val="284844119,F:\ELEA THANH XUAN BAC\ELEA 2018\PHONG CHONG XAM HAI TINH DỤC_pptx\Media.ppcx"/>
  <p:tag name="HTML_SHAPEINFO" val="&lt;SlideThumbPath val=&quot;Slide13.PNG&quot;/&gt;"/>
  <p:tag name="PPSNARRATION" val="43,284844119,C:\Users\Administrator\Desktop\anh TXB\bai giang\POWERPOINT\ELEA 2018\elea duong\PHONG CHONG XAM HAI TINH DỤC_pptx\Media.ppcx"/>
  <p:tag name="MMPROD_ANSWERCOUNT" val="4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112"/>
  <p:tag name="MMPROD_ABSOLUTEPOSITIONID" val="100"/>
  <p:tag name="MMPROD_LASTVALUES" val="&lt;ChangeData&gt;&lt;Text&gt;&lt;![CDATA[Cách tự bảo vệ phần riêng tư của cơ thể?]]&gt;&lt;/Text&gt;&lt;FontSize&gt;&lt;![CDATA[44]]&gt;&lt;/FontSize&gt;&lt;Left&gt;&lt;![CDATA[0]]&gt;&lt;/Left&gt;&lt;Top&gt;&lt;![CDATA[0]]&gt;&lt;/Top&gt;&lt;/ChangeData&gt;"/>
  <p:tag name="PRESENTER_SHAPEINFO" val="&lt;ThreeDShapeInfo&gt;&lt;uuid val=&quot;{EA58385B-9652-4EF0-8B41-500C1603C44E}&quot;/&gt;&lt;isInvalidForFieldText val=&quot;1&quot;/&gt;&lt;Image&gt;&lt;filename val=&quot;C:\Users\MyPC\AppData\Local\Temp\PR\data\asimages\{EA58385B-9652-4EF0-8B41-500C1603C44E}_13_S.png&quot;/&gt;&lt;left val=&quot;12&quot;/&gt;&lt;top val=&quot;18&quot;/&gt;&lt;width val=&quot;932&quot;/&gt;&lt;height val=&quot;48&quot;/&gt;&lt;hasText val=&quot;0&quot;/&gt;&lt;/Image&gt;&lt;Image&gt;&lt;filename val=&quot;C:\Users\MyPC\AppData\Local\Temp\PR\data\asimages\{EA58385B-9652-4EF0-8B41-500C1603C44E}_13_T.png&quot;/&gt;&lt;left val=&quot;15&quot;/&gt;&lt;top val=&quot;11&quot;/&gt;&lt;width val=&quot;925&quot;/&gt;&lt;height val=&quot;64&quot;/&gt;&lt;hasText val=&quot;1&quot;/&gt;&lt;/Image&gt;&lt;/ThreeDShapeInfo&gt;"/>
  <p:tag name="PRESENTER_SHAPETEXTINFO" val="&lt;ShapeTextInfo&gt;&lt;TableIndex row=&quot;-1&quot; col=&quot;-1&quot;&gt;&lt;linesCount val=&quot;1&quot;/&gt;&lt;lineCharCount val=&quot;40&quot;/&gt;&lt;/TableIndex&gt;&lt;/ShapeTextInfo&gt;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654,9334]]&gt;&lt;/Left&gt;&lt;Top&gt;&lt;![CDATA[455,5388]]&gt;&lt;/Top&gt;&lt;/ChangeData&gt;"/>
  <p:tag name="HTML_SHAPEINFO" val="&lt;ThreeDShapeInfo&gt;&lt;uuid val=&quot;104&quot;/&gt;&lt;isInvalidForFieldText val=&quot;0&quot;/&gt;&lt;Image&gt;&lt;filename val=&quot;C:\Users\MyPC\AppData\Local\Temp\PR\data\asimages\{96D00A2C-09FC-4869-B181-6998D5BE72FE}_13.png&quot;/&gt;&lt;left val=&quot;654&quot;/&gt;&lt;top val=&quot;455&quot;/&gt;&lt;width val=&quot;115&quot;/&gt;&lt;height val=&quot;33&quot;/&gt;&lt;hasText val=&quot;1&quot;/&gt;&lt;/Image&gt;&lt;/ThreeDShapeInfo&gt;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779,1334]]&gt;&lt;/Left&gt;&lt;Top&gt;&lt;![CDATA[455,5388]]&gt;&lt;/Top&gt;&lt;/ChangeData&gt;"/>
  <p:tag name="HTML_SHAPEINFO" val="&lt;ThreeDShapeInfo&gt;&lt;uuid val=&quot;106&quot;/&gt;&lt;isInvalidForFieldText val=&quot;0&quot;/&gt;&lt;Image&gt;&lt;filename val=&quot;C:\Users\MyPC\AppData\Local\Temp\PR\data\asimages\{FCB679E1-09FD-4E86-ABE6-DCA69E6CEBBC}_13.png&quot;/&gt;&lt;left val=&quot;778&quot;/&gt;&lt;top val=&quot;455&quot;/&gt;&lt;width val=&quot;115&quot;/&gt;&lt;height val=&quot;33&quot;/&gt;&lt;hasText val=&quot;1&quot;/&gt;&lt;/Image&gt;&lt;/ThreeDShapeInfo&gt;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Correct - Click anywhere or press Control Y to continue]]&gt;&lt;/Text&gt;&lt;FontSize&gt;&lt;![CDATA[18]]&gt;&lt;/FontSize&gt;&lt;Left&gt;&lt;![CDATA[0]]&gt;&lt;/Left&gt;&lt;Top&gt;&lt;![CDATA[0]]&gt;&lt;/Top&gt;&lt;/ChangeData&gt;"/>
  <p:tag name="PRESENTER_SHAPEINFO" val="&lt;ThreeDShapeInfo&gt;&lt;uuid val=&quot;{344043DA-5B24-41AE-8876-EBEAE7D43804}&quot;/&gt;&lt;isInvalidForFieldText val=&quot;0&quot;/&gt;&lt;Image&gt;&lt;filename val=&quot;C:\Users\MyPC\AppData\Local\Temp\PR\data\asimages\{344043DA-5B24-41AE-8876-EBEAE7D43804}_13.png&quot;/&gt;&lt;left val=&quot;1303&quot;/&gt;&lt;top val=&quot;296&quot;/&gt;&lt;width val=&quot;364&quot;/&gt;&lt;height val=&quot;70&quot;/&gt;&lt;hasText val=&quot;1&quot;/&gt;&lt;/Image&gt;&lt;/ThreeDShapeInfo&gt;"/>
  <p:tag name="PRESENTER_SHAPETEXTINFO" val="&lt;ShapeTextInfo&gt;&lt;TableIndex row=&quot;-1&quot; col=&quot;-1&quot;&gt;&lt;linesCount val=&quot;2&quot;/&gt;&lt;lineCharCount val=&quot;47&quot;/&gt;&lt;lineCharCount val=&quot;8&quot;/&gt;&lt;/TableIndex&gt;&lt;/ShapeTextInfo&gt;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Incorrect - Click anywhere or press Control Y to continue]]&gt;&lt;/Text&gt;&lt;FontSize&gt;&lt;![CDATA[18]]&gt;&lt;/FontSize&gt;&lt;Left&gt;&lt;![CDATA[0]]&gt;&lt;/Left&gt;&lt;Top&gt;&lt;![CDATA[0]]&gt;&lt;/Top&gt;&lt;/ChangeData&gt;"/>
  <p:tag name="PRESENTER_SHAPEINFO" val="&lt;ThreeDShapeInfo&gt;&lt;uuid val=&quot;{2DDBA5B1-2936-4D1D-8241-30F5A66AEA2C}&quot;/&gt;&lt;isInvalidForFieldText val=&quot;0&quot;/&gt;&lt;Image&gt;&lt;filename val=&quot;C:\Users\MyPC\AppData\Local\Temp\PR\data\asimages\{2DDBA5B1-2936-4D1D-8241-30F5A66AEA2C}_13.png&quot;/&gt;&lt;left val=&quot;1721&quot;/&gt;&lt;top val=&quot;296&quot;/&gt;&lt;width val=&quot;356&quot;/&gt;&lt;height val=&quot;70&quot;/&gt;&lt;hasText val=&quot;1&quot;/&gt;&lt;/Image&gt;&lt;/ThreeDShapeInfo&gt;"/>
  <p:tag name="PRESENTER_SHAPETEXTINFO" val="&lt;ShapeTextInfo&gt;&lt;TableIndex row=&quot;-1&quot; col=&quot;-1&quot;&gt;&lt;linesCount val=&quot;2&quot;/&gt;&lt;lineCharCount val=&quot;46&quot;/&gt;&lt;lineCharCount val=&quot;11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MyPC\AppData\Local\Temp\PR\data\asimages\{3C73DF7E-822F-4A17-9D8D-1389F1F7A816}_2.png&quot;/&gt;&lt;left val=&quot;2&quot;/&gt;&lt;top val=&quot;202&quot;/&gt;&lt;width val=&quot;951&quot;/&gt;&lt;height val=&quot;201&quot;/&gt;&lt;hasText val=&quot;1&quot;/&gt;&lt;/Image&gt;&lt;/ThreeDShapeInfo&gt;"/>
  <p:tag name="PRESENTER_SHAPETEXTINFO" val="&lt;ShapeTextInfo&gt;&lt;TableIndex row=&quot;-1&quot; col=&quot;-1&quot;&gt;&lt;linesCount val=&quot;5&quot;/&gt;&lt;lineCharCount val=&quot;12&quot;/&gt;&lt;lineCharCount val=&quot;79&quot;/&gt;&lt;lineCharCount val=&quot;22&quot;/&gt;&lt;lineCharCount val=&quot;81&quot;/&gt;&lt;lineCharCount val=&quot;53&quot;/&gt;&lt;/TableIndex&gt;&lt;/ShapeTextInfo&gt;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You answered this correctly!]]&gt;&lt;/Text&gt;&lt;FontSize&gt;&lt;![CDATA[18]]&gt;&lt;/FontSize&gt;&lt;Left&gt;&lt;![CDATA[0]]&gt;&lt;/Left&gt;&lt;Top&gt;&lt;![CDATA[0]]&gt;&lt;/Top&gt;&lt;/ChangeData&gt;"/>
  <p:tag name="PRESENTER_SHAPEINFO" val="&lt;ThreeDShapeInfo&gt;&lt;uuid val=&quot;{64308226-7F89-43C5-9BCC-FFBFBD9755B9}&quot;/&gt;&lt;isInvalidForFieldText val=&quot;0&quot;/&gt;&lt;Image&gt;&lt;filename val=&quot;C:\Users\MyPC\AppData\Local\Temp\PR\data\asimages\{64308226-7F89-43C5-9BCC-FFBFBD9755B9}_13.png&quot;/&gt;&lt;left val=&quot;1477&quot;/&gt;&lt;top val=&quot;356&quot;/&gt;&lt;width val=&quot;343&quot;/&gt;&lt;height val=&quot;63&quot;/&gt;&lt;hasText val=&quot;1&quot;/&gt;&lt;/Image&gt;&lt;/ThreeDShapeInfo&gt;"/>
  <p:tag name="PRESENTER_SHAPETEXTINFO" val="&lt;ShapeTextInfo&gt;&lt;TableIndex row=&quot;-1&quot; col=&quot;-1&quot;&gt;&lt;linesCount val=&quot;1&quot;/&gt;&lt;lineCharCount val=&quot;28&quot;/&gt;&lt;/TableIndex&gt;&lt;/ShapeTextInfo&gt;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Your answer:]]&gt;&lt;/Text&gt;&lt;FontSize&gt;&lt;![CDATA[18]]&gt;&lt;/FontSize&gt;&lt;Left&gt;&lt;![CDATA[0]]&gt;&lt;/Left&gt;&lt;Top&gt;&lt;![CDATA[0]]&gt;&lt;/Top&gt;&lt;/ChangeData&gt;"/>
  <p:tag name="PRESENTER_SHAPEINFO" val="&lt;ThreeDShapeInfo&gt;&lt;uuid val=&quot;{2A057F96-31DD-4FDB-96A6-048ED05B7ED4}&quot;/&gt;&lt;isInvalidForFieldText val=&quot;0&quot;/&gt;&lt;Image&gt;&lt;filename val=&quot;C:\Users\MyPC\AppData\Local\Temp\PR\data\asimages\{2A057F96-31DD-4FDB-96A6-048ED05B7ED4}_13.png&quot;/&gt;&lt;left val=&quot;1466&quot;/&gt;&lt;top val=&quot;326&quot;/&gt;&lt;width val=&quot;684&quot;/&gt;&lt;height val=&quot;68&quot;/&gt;&lt;hasText val=&quot;1&quot;/&gt;&lt;/Image&gt;&lt;/ThreeDShapeInfo&gt;"/>
  <p:tag name="PRESENTER_SHAPETEXTINFO" val="&lt;ShapeTextInfo&gt;&lt;TableIndex row=&quot;-1&quot; col=&quot;-1&quot;&gt;&lt;linesCount val=&quot;1&quot;/&gt;&lt;lineCharCount val=&quot;12&quot;/&gt;&lt;/TableIndex&gt;&lt;/ShapeTextInfo&gt;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The correct answer is:]]&gt;&lt;/Text&gt;&lt;FontSize&gt;&lt;![CDATA[18]]&gt;&lt;/FontSize&gt;&lt;Left&gt;&lt;![CDATA[0]]&gt;&lt;/Left&gt;&lt;Top&gt;&lt;![CDATA[0]]&gt;&lt;/Top&gt;&lt;/ChangeData&gt;"/>
  <p:tag name="PRESENTER_SHAPEINFO" val="&lt;ThreeDShapeInfo&gt;&lt;uuid val=&quot;{EC64FED9-81BD-43E9-956A-1664754DB2AA}&quot;/&gt;&lt;isInvalidForFieldText val=&quot;0&quot;/&gt;&lt;Image&gt;&lt;filename val=&quot;C:\Users\MyPC\AppData\Local\Temp\PR\data\asimages\{EC64FED9-81BD-43E9-956A-1664754DB2AA}_13.png&quot;/&gt;&lt;left val=&quot;1466&quot;/&gt;&lt;top val=&quot;377&quot;/&gt;&lt;width val=&quot;684&quot;/&gt;&lt;height val=&quot;68&quot;/&gt;&lt;hasText val=&quot;1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You did not answer this question completely]]&gt;&lt;/Text&gt;&lt;FontSize&gt;&lt;![CDATA[18]]&gt;&lt;/FontSize&gt;&lt;Left&gt;&lt;![CDATA[0]]&gt;&lt;/Left&gt;&lt;Top&gt;&lt;![CDATA[0]]&gt;&lt;/Top&gt;&lt;/ChangeData&gt;"/>
  <p:tag name="PRESENTER_SHAPEINFO" val="&lt;ThreeDShapeInfo&gt;&lt;uuid val=&quot;{69DB71B3-D231-41C3-99C7-8AA485822B3F}&quot;/&gt;&lt;isInvalidForFieldText val=&quot;0&quot;/&gt;&lt;Image&gt;&lt;filename val=&quot;C:\Users\MyPC\AppData\Local\Temp\PR\data\asimages\{69DB71B3-D231-41C3-99C7-8AA485822B3F}_13.png&quot;/&gt;&lt;left val=&quot;1472&quot;/&gt;&lt;top val=&quot;356&quot;/&gt;&lt;width val=&quot;352&quot;/&gt;&lt;height val=&quot;63&quot;/&gt;&lt;hasText val=&quot;1&quot;/&gt;&lt;/Image&gt;&lt;/ThreeDShapeInfo&gt;"/>
  <p:tag name="PRESENTER_SHAPETEXTINFO" val="&lt;ShapeTextInfo&gt;&lt;TableIndex row=&quot;-1&quot; col=&quot;-1&quot;&gt;&lt;linesCount val=&quot;1&quot;/&gt;&lt;lineCharCount val=&quot;43&quot;/&gt;&lt;/TableIndex&gt;&lt;/ShapeTextInfo&gt;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You must answer the question before continuing]]&gt;&lt;/Text&gt;&lt;FontSize&gt;&lt;![CDATA[18]]&gt;&lt;/FontSize&gt;&lt;Left&gt;&lt;![CDATA[0]]&gt;&lt;/Left&gt;&lt;Top&gt;&lt;![CDATA[0]]&gt;&lt;/Top&gt;&lt;/ChangeData&gt;"/>
  <p:tag name="PRESENTER_SHAPEINFO" val="&lt;ThreeDShapeInfo&gt;&lt;uuid val=&quot;{49002E65-E03A-4911-831A-15EB44EF5D28}&quot;/&gt;&lt;isInvalidForFieldText val=&quot;0&quot;/&gt;&lt;Image&gt;&lt;filename val=&quot;C:\Users\MyPC\AppData\Local\Temp\PR\data\asimages\{49002E65-E03A-4911-831A-15EB44EF5D28}_13.png&quot;/&gt;&lt;left val=&quot;1493&quot;/&gt;&lt;top val=&quot;389&quot;/&gt;&lt;width val=&quot;343&quot;/&gt;&lt;height val=&quot;70&quot;/&gt;&lt;hasText val=&quot;1&quot;/&gt;&lt;/Image&gt;&lt;/ThreeDShapeInfo&gt;"/>
  <p:tag name="PRESENTER_SHAPETEXTINFO" val="&lt;ShapeTextInfo&gt;&lt;TableIndex row=&quot;-1&quot; col=&quot;-1&quot;&gt;&lt;linesCount val=&quot;2&quot;/&gt;&lt;lineCharCount val=&quot;36&quot;/&gt;&lt;lineCharCount val=&quot;10&quot;/&gt;&lt;/TableIndex&gt;&lt;/ShapeTextInfo&gt;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36,67394]]&gt;&lt;/Left&gt;&lt;Top&gt;&lt;![CDATA[107,5619]]&gt;&lt;/Top&gt;&lt;/ChangeData&gt;"/>
  <p:tag name="MMPROD_ID" val="10116"/>
  <p:tag name="MMPROD_TYPE" val="10018"/>
  <p:tag name="MMPROD_DATA" val="&lt;property id=&quot;10074&quot; value=&quot;0&quot;/&gt;&lt;property id=&quot;10193&quot; value=&quot;a&quot;/&gt;&lt;property id=&quot;10199&quot; value=&quot;1&quot;/&gt;&lt;object type=&quot;10049&quot; unique_id=&quot;10117&quot;&gt;&lt;property id=&quot;10020&quot; value=&quot;3&quot;/&gt;&lt;property id=&quot;10021&quot; value=&quot;272&quot;/&gt;&lt;property id=&quot;10101&quot; value=&quot;[jumptoframe],Value=272,&quot;/&gt;&lt;property id=&quot;10102&quot; value=&quot;0&quot;/&gt;&lt;property id=&quot;10191&quot; value=&quot;-1&quot;/&gt;&lt;/object&gt;"/>
  <p:tag name="MMPROD_COLLECTIONCONTAINERID" val="10113"/>
  <p:tag name="MMPROD_PARENTID" val="10112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C:\Users\MyPC\AppData\Local\Temp\PR\data\asimages\{46038D6B-7A34-4C27-BEF5-BCA230BC3B3A}_13.png&quot;/&gt;&lt;left val=&quot;51&quot;/&gt;&lt;top val=&quot;99&quot;/&gt;&lt;width val=&quot;53&quot;/&gt;&lt;height val=&quot;51&quot;/&gt;&lt;hasText val=&quot;1&quot;/&gt;&lt;/Image&gt;&lt;Image&gt;&lt;filename val=&quot;C:\Users\MyPC\AppData\Local\Temp\PR\data\asimages\{20F8510D-4AF0-44A4-A147-B42556D4D94B}_13.png&quot;/&gt;&lt;left val=&quot;82&quot;/&gt;&lt;top val=&quot;103&quot;/&gt;&lt;width val=&quot;242&quot;/&gt;&lt;height val=&quot;43&quot;/&gt;&lt;hasText val=&quot;1&quot;/&gt;&lt;/Image&gt;&lt;Image&gt;&lt;filename val=&quot;C:\Users\MyPC\AppData\Local\Temp\PR\data\asimages\{1CB21AC9-C120-4280-980D-3F8B01B29B62}_13.png&quot;/&gt;&lt;left val=&quot;36&quot;/&gt;&lt;top val=&quot;113&quot;/&gt;&lt;width val=&quot;17&quot;/&gt;&lt;height val=&quot;17&quot;/&gt;&lt;hasText val=&quot;1&quot;/&gt;&lt;/Image&gt;&lt;/ThreeDShapeInfo&gt;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508,9717]]&gt;&lt;/Left&gt;&lt;Top&gt;&lt;![CDATA[107,5619]]&gt;&lt;/Top&gt;&lt;/ChangeData&gt;"/>
  <p:tag name="MMPROD_ID" val="10118"/>
  <p:tag name="MMPROD_TYPE" val="10018"/>
  <p:tag name="MMPROD_DATA" val="&lt;property id=&quot;10074&quot; value=&quot;0&quot;/&gt;&lt;property id=&quot;10193&quot; value=&quot;b&quot;/&gt;&lt;property id=&quot;10199&quot; value=&quot;1&quot;/&gt;&lt;object type=&quot;10049&quot; unique_id=&quot;10119&quot;&gt;&lt;property id=&quot;10020&quot; value=&quot;3&quot;/&gt;&lt;property id=&quot;10021&quot; value=&quot;272&quot;/&gt;&lt;property id=&quot;10101&quot; value=&quot;[jumptoframe],Value=272,&quot;/&gt;&lt;property id=&quot;10102&quot; value=&quot;0&quot;/&gt;&lt;property id=&quot;10191&quot; value=&quot;-1&quot;/&gt;&lt;/object&gt;"/>
  <p:tag name="MMPROD_COLLECTIONCONTAINERID" val="10113"/>
  <p:tag name="MMPROD_PARENTID" val="10112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C:\Users\MyPC\AppData\Local\Temp\PR\data\asimages\{D07848F9-2480-4F49-B9AF-7DB22AC0760D}_13.png&quot;/&gt;&lt;left val=&quot;523&quot;/&gt;&lt;top val=&quot;99&quot;/&gt;&lt;width val=&quot;54&quot;/&gt;&lt;height val=&quot;51&quot;/&gt;&lt;hasText val=&quot;1&quot;/&gt;&lt;/Image&gt;&lt;Image&gt;&lt;filename val=&quot;C:\Users\MyPC\AppData\Local\Temp\PR\data\asimages\{57748F48-4776-4A3F-A2C2-05119A2E35E1}_13.png&quot;/&gt;&lt;left val=&quot;555&quot;/&gt;&lt;top val=&quot;103&quot;/&gt;&lt;width val=&quot;232&quot;/&gt;&lt;height val=&quot;43&quot;/&gt;&lt;hasText val=&quot;1&quot;/&gt;&lt;/Image&gt;&lt;Image&gt;&lt;filename val=&quot;C:\Users\MyPC\AppData\Local\Temp\PR\data\asimages\{42B1DBE3-0392-4D20-9025-10C3FB899E71}_13.png&quot;/&gt;&lt;left val=&quot;508&quot;/&gt;&lt;top val=&quot;113&quot;/&gt;&lt;width val=&quot;17&quot;/&gt;&lt;height val=&quot;17&quot;/&gt;&lt;hasText val=&quot;1&quot;/&gt;&lt;/Image&gt;&lt;/ThreeDShapeInfo&gt;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3"/>
  <p:tag name="MMPROD_LASTVALUES" val="&lt;ChangeData&gt;&lt;Left&gt;&lt;![CDATA[45,02173]]&gt;&lt;/Left&gt;&lt;Top&gt;&lt;![CDATA[276,4134]]&gt;&lt;/Top&gt;&lt;/ChangeData&gt;"/>
  <p:tag name="MMPROD_ID" val="10120"/>
  <p:tag name="MMPROD_TYPE" val="10018"/>
  <p:tag name="MMPROD_DATA" val="&lt;property id=&quot;10074&quot; value=&quot;0&quot;/&gt;&lt;property id=&quot;10193&quot; value=&quot;c&quot;/&gt;&lt;property id=&quot;10199&quot; value=&quot;1&quot;/&gt;&lt;object type=&quot;10049&quot; unique_id=&quot;10121&quot;&gt;&lt;property id=&quot;10020&quot; value=&quot;3&quot;/&gt;&lt;property id=&quot;10021&quot; value=&quot;272&quot;/&gt;&lt;property id=&quot;10101&quot; value=&quot;[jumptoframe],Value=272,&quot;/&gt;&lt;property id=&quot;10102&quot; value=&quot;0&quot;/&gt;&lt;property id=&quot;10191&quot; value=&quot;-1&quot;/&gt;&lt;/object&gt;"/>
  <p:tag name="MMPROD_COLLECTIONCONTAINERID" val="10113"/>
  <p:tag name="MMPROD_PARENTID" val="10112"/>
  <p:tag name="MMPROD_ANSWERLETTER" val="c) "/>
  <p:tag name="HTML_AUTOSHAPE_INFO" val="&lt;ThreeDShapeInfo&gt;&lt;uuid val=&quot;1003&quot;/&gt;&lt;isInvalidForFieldText val=&quot;0&quot;/&gt;&lt;hasMultipleQuizShape val=&quot;1&quot;/&gt;&lt;Image&gt;&lt;filename val=&quot;C:\Users\MyPC\AppData\Local\Temp\PR\data\asimages\{172D487C-8E44-4C7C-9CB4-C505AF3BE38E}_13.png&quot;/&gt;&lt;left val=&quot;59&quot;/&gt;&lt;top val=&quot;268&quot;/&gt;&lt;width val=&quot;52&quot;/&gt;&lt;height val=&quot;51&quot;/&gt;&lt;hasText val=&quot;1&quot;/&gt;&lt;/Image&gt;&lt;Image&gt;&lt;filename val=&quot;C:\Users\MyPC\AppData\Local\Temp\PR\data\asimages\{28B3441F-5D3F-47A6-8706-ED8AD9F7E7B4}_13.png&quot;/&gt;&lt;left val=&quot;90&quot;/&gt;&lt;top val=&quot;272&quot;/&gt;&lt;width val=&quot;234&quot;/&gt;&lt;height val=&quot;43&quot;/&gt;&lt;hasText val=&quot;1&quot;/&gt;&lt;/Image&gt;&lt;Image&gt;&lt;filename val=&quot;C:\Users\MyPC\AppData\Local\Temp\PR\data\asimages\{619715B9-077F-43AD-877A-848FC598281E}_13.png&quot;/&gt;&lt;left val=&quot;44&quot;/&gt;&lt;top val=&quot;282&quot;/&gt;&lt;width val=&quot;17&quot;/&gt;&lt;height val=&quot;17&quot;/&gt;&lt;hasText val=&quot;1&quot;/&gt;&lt;/Image&gt;&lt;/ThreeDShapeInfo&gt;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4"/>
  <p:tag name="MMPROD_LASTVALUES" val="&lt;ChangeData&gt;&lt;Left&gt;&lt;![CDATA[508,9717]]&gt;&lt;/Left&gt;&lt;Top&gt;&lt;![CDATA[276,4134]]&gt;&lt;/Top&gt;&lt;/ChangeData&gt;"/>
  <p:tag name="MMPROD_ID" val="10122"/>
  <p:tag name="MMPROD_TYPE" val="10018"/>
  <p:tag name="MMPROD_DATA" val="&lt;property id=&quot;10074&quot; value=&quot;1&quot;/&gt;&lt;property id=&quot;10193&quot; value=&quot;d&quot;/&gt;&lt;property id=&quot;10199&quot; value=&quot;1&quot;/&gt;&lt;object type=&quot;10049&quot; unique_id=&quot;10123&quot;&gt;&lt;property id=&quot;10020&quot; value=&quot;2&quot;/&gt;&lt;property id=&quot;10102&quot; value=&quot;0&quot;/&gt;&lt;property id=&quot;10191&quot; value=&quot;21&quot;/&gt;&lt;/object&gt;"/>
  <p:tag name="MMPROD_COLLECTIONCONTAINERID" val="10113"/>
  <p:tag name="MMPROD_PARENTID" val="10112"/>
  <p:tag name="MMPROD_ANSWERLETTER" val="d) "/>
  <p:tag name="HTML_AUTOSHAPE_INFO" val="&lt;ThreeDShapeInfo&gt;&lt;uuid val=&quot;1004&quot;/&gt;&lt;isInvalidForFieldText val=&quot;0&quot;/&gt;&lt;hasMultipleQuizShape val=&quot;1&quot;/&gt;&lt;Image&gt;&lt;filename val=&quot;C:\Users\MyPC\AppData\Local\Temp\PR\data\asimages\{FD4E42B7-A8F3-4CCF-B3D7-0F5B325874FF}_13.png&quot;/&gt;&lt;left val=&quot;523&quot;/&gt;&lt;top val=&quot;268&quot;/&gt;&lt;width val=&quot;54&quot;/&gt;&lt;height val=&quot;51&quot;/&gt;&lt;hasText val=&quot;1&quot;/&gt;&lt;/Image&gt;&lt;Image&gt;&lt;filename val=&quot;C:\Users\MyPC\AppData\Local\Temp\PR\data\asimages\{A64DC2E9-8967-46CA-8571-ED8B81B15B73}_13.png&quot;/&gt;&lt;left val=&quot;555&quot;/&gt;&lt;top val=&quot;272&quot;/&gt;&lt;width val=&quot;210&quot;/&gt;&lt;height val=&quot;43&quot;/&gt;&lt;hasText val=&quot;1&quot;/&gt;&lt;/Image&gt;&lt;Image&gt;&lt;filename val=&quot;C:\Users\MyPC\AppData\Local\Temp\PR\data\asimages\{8767788F-816D-4CA6-85FC-7E0C6A79C9B1}_13.png&quot;/&gt;&lt;left val=&quot;508&quot;/&gt;&lt;top val=&quot;282&quot;/&gt;&lt;width val=&quot;17&quot;/&gt;&lt;height val=&quot;17&quot;/&gt;&lt;hasText val=&quot;1&quot;/&gt;&lt;/Image&gt;&lt;/ThreeDShapeInfo&gt;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d) ]]&gt;&lt;/Text&gt;&lt;FontSize&gt;&lt;![CDATA[24]]&gt;&lt;/FontSize&gt;&lt;Left&gt;&lt;![CDATA[110]]&gt;&lt;/Left&gt;&lt;Top&gt;&lt;![CDATA[274,55]]&gt;&lt;/Top&gt;&lt;/ChangeData&gt;"/>
  <p:tag name="MMPROD_ABSOLUTEPOSITIONID" val="1044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MyPC\AppData\Local\Temp\PR\data\asimages\{D76B20A4-39BB-460D-8B03-1D2883313D46}_2.png&quot;/&gt;&lt;left val=&quot;2&quot;/&gt;&lt;top val=&quot;383&quot;/&gt;&lt;width val=&quot;940&quot;/&gt;&lt;height val=&quot;153&quot;/&gt;&lt;hasText val=&quot;1&quot;/&gt;&lt;/Image&gt;&lt;/ThreeDShapeInfo&gt;"/>
  <p:tag name="PRESENTER_SHAPETEXTINFO" val="&lt;ShapeTextInfo&gt;&lt;TableIndex row=&quot;-1&quot; col=&quot;-1&quot;&gt;&lt;linesCount val=&quot;3&quot;/&gt;&lt;lineCharCount val=&quot;12&quot;/&gt;&lt;lineCharCount val=&quot;76&quot;/&gt;&lt;lineCharCount val=&quot;5&quot;/&gt;&lt;/TableIndex&gt;&lt;/ShapeTextInfo&gt;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ả 3 phương án trên]]&gt;&lt;/Text&gt;&lt;FontSize&gt;&lt;![CDATA[24]]&gt;&lt;/FontSize&gt;&lt;Left&gt;&lt;![CDATA[140]]&gt;&lt;/Left&gt;&lt;Top&gt;&lt;![CDATA[274,55]]&gt;&lt;/Top&gt;&lt;/ChangeData&gt;"/>
  <p:tag name="MMPROD_ABSOLUTEPOSITIONID" val="1024"/>
  <p:tag name="PRESENTER_SHAPETEXTINFO" val="&lt;ShapeTextInfo&gt;&lt;TableIndex row=&quot;-1&quot; col=&quot;-1&quot;&gt;&lt;linesCount val=&quot;1&quot;/&gt;&lt;lineCharCount val=&quot;19&quot;/&gt;&lt;/TableIndex&gt;&lt;/ShapeTextInfo&gt;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4"/>
  <p:tag name="MMPROD_CONTROLTYPE" val="1"/>
  <p:tag name="MMPROD_SCALEOPERATION" val="1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) ]]&gt;&lt;/Text&gt;&lt;FontSize&gt;&lt;![CDATA[24]]&gt;&lt;/FontSize&gt;&lt;Left&gt;&lt;![CDATA[110]]&gt;&lt;/Left&gt;&lt;Top&gt;&lt;![CDATA[232,15]]&gt;&lt;/Top&gt;&lt;/ChangeData&gt;"/>
  <p:tag name="MMPROD_ABSOLUTEPOSITIONID" val="1043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Không để người khác sờ]]&gt;&lt;/Text&gt;&lt;FontSize&gt;&lt;![CDATA[24]]&gt;&lt;/FontSize&gt;&lt;Left&gt;&lt;![CDATA[138]]&gt;&lt;/Left&gt;&lt;Top&gt;&lt;![CDATA[232,15]]&gt;&lt;/Top&gt;&lt;/ChangeData&gt;"/>
  <p:tag name="MMPROD_ABSOLUTEPOSITIONID" val="1023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1"/>
  <p:tag name="MMPROD_SCALEOPERATION" val="1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4]]&gt;&lt;/FontSize&gt;&lt;Left&gt;&lt;![CDATA[110]]&gt;&lt;/Left&gt;&lt;Top&gt;&lt;![CDATA[189,75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Không để người khác nói]]&gt;&lt;/Text&gt;&lt;FontSize&gt;&lt;![CDATA[24]]&gt;&lt;/FontSize&gt;&lt;Left&gt;&lt;![CDATA[140]]&gt;&lt;/Left&gt;&lt;Top&gt;&lt;![CDATA[189,75]]&gt;&lt;/Top&gt;&lt;/ChangeData&gt;"/>
  <p:tag name="MMPROD_ABSOLUTEPOSITIONID" val="1022"/>
  <p:tag name="PRESENTER_SHAPETEXTINFO" val="&lt;ShapeTextInfo&gt;&lt;TableIndex row=&quot;-1&quot; col=&quot;-1&quot;&gt;&lt;linesCount val=&quot;1&quot;/&gt;&lt;lineCharCount val=&quot;23&quot;/&gt;&lt;/TableIndex&gt;&lt;/ShapeTextInfo&gt;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1"/>
  <p:tag name="MMPROD_SCALEOPERATION" val="1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4]]&gt;&lt;/FontSize&gt;&lt;Left&gt;&lt;![CDATA[110]]&gt;&lt;/Left&gt;&lt;Top&gt;&lt;![CDATA[147,35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Không để người khác nhìn]]&gt;&lt;/Text&gt;&lt;FontSize&gt;&lt;![CDATA[24]]&gt;&lt;/FontSize&gt;&lt;Left&gt;&lt;![CDATA[139]]&gt;&lt;/Left&gt;&lt;Top&gt;&lt;![CDATA[147,35]]&gt;&lt;/Top&gt;&lt;/ChangeData&gt;"/>
  <p:tag name="MMPROD_ABSOLUTEPOSITIONID" val="1021"/>
  <p:tag name="PRESENTER_SHAPETEXTINFO" val="&lt;ShapeTextInfo&gt;&lt;TableIndex row=&quot;-1&quot; col=&quot;-1&quot;&gt;&lt;linesCount val=&quot;1&quot;/&gt;&lt;lineCharCount val=&quot;24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MyPC\AppData\Local\Temp\PR\data\asimages\{3CBCFA64-E20C-499D-B464-F52F9A59FD6D}_2.png&quot;/&gt;&lt;left val=&quot;268&quot;/&gt;&lt;top val=&quot;14&quot;/&gt;&lt;width val=&quot;418&quot;/&gt;&lt;height val=&quot;74&quot;/&gt;&lt;hasText val=&quot;1&quot;/&gt;&lt;/Image&gt;&lt;/ThreeDShapeInfo&gt;"/>
  <p:tag name="PRESENTER_SHAPETEXTINFO" val="&lt;ShapeTextInfo&gt;&lt;TableIndex row=&quot;-1&quot; col=&quot;-1&quot;&gt;&lt;linesCount val=&quot;1&quot;/&gt;&lt;lineCharCount val=&quot;18&quot;/&gt;&lt;/TableIndex&gt;&lt;/ShapeTextInfo&gt;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1"/>
  <p:tag name="MMPROD_SCALEOPERATION" val="1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B]]&gt;&lt;/Text&gt;&lt;FontSize&gt;&lt;![CDATA[14]]&gt;&lt;/FontSize&gt;&lt;Left&gt;&lt;![CDATA[781,1334]]&gt;&lt;/Left&gt;&lt;Top&gt;&lt;![CDATA[457,5388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A]]&gt;&lt;/Text&gt;&lt;FontSize&gt;&lt;![CDATA[14]]&gt;&lt;/FontSize&gt;&lt;Left&gt;&lt;![CDATA[656,9334]]&gt;&lt;/Left&gt;&lt;Top&gt;&lt;![CDATA[457,5388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274]]&gt;&lt;/SlideID&gt;&lt;/ChangeData&gt;"/>
  <p:tag name="MMPROD_PASSDATA" val="&lt;object type=&quot;10050&quot; unique_id=&quot;10140&quot;&gt;&lt;property id=&quot;10020&quot; value=&quot;2&quot;/&gt;&lt;property id=&quot;10102&quot; value=&quot;1&quot;/&gt;&lt;property id=&quot;10191&quot; value=&quot;26&quot;/&gt;&lt;/object&gt;"/>
  <p:tag name="MMPROD_FAILDATA" val="&lt;object type=&quot;10051&quot; unique_id=&quot;10141&quot;&gt;&lt;property id=&quot;10020&quot; value=&quot;3&quot;/&gt;&lt;property id=&quot;10021&quot; value=&quot;274&quot;/&gt;&lt;property id=&quot;10101&quot; value=&quot;[jumptoframe],Value=274,&quot;/&gt;&lt;property id=&quot;10102&quot; value=&quot;1&quot;/&gt;&lt;property id=&quot;10191&quot; value=&quot;27&quot;/&gt;&lt;/object&gt;"/>
  <p:tag name="MMPROD_ID" val="10138"/>
  <p:tag name="MMPROD_TYPE" val="10008"/>
  <p:tag name="MMPROD_DATA" val="&lt;property id=&quot;10026&quot; value=&quot;10&quot;/&gt;&lt;property id=&quot;10027&quot; value=&quot;Interaction10138&quot;/&gt;&lt;property id=&quot;10028&quot; value=&quot;0&quot;/&gt;&lt;property id=&quot;10063&quot; value=&quot;2&quot;/&gt;&lt;property id=&quot;10070&quot; value=&quot;Hoc - TC3&quot;/&gt;&lt;property id=&quot;10098&quot; value=&quot;Multiple choice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20&quot;/&gt;&lt;property id=&quot;10112&quot; value=&quot;1&quot;/&gt;&lt;property id=&quot;10115&quot; value=&quot;1&quot;/&gt;&lt;property id=&quot;10120&quot; value=&quot;2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107"/>
  <p:tag name="MMPROD_PARENTQUESTIONGROUPID" val="-1"/>
  <p:tag name="QUIZCLIPSSOURCE" val="284844119,F:\ELEA THANH XUAN BAC\ELEA 2018\PHONG CHONG XAM HAI TINH DỤC_pptx\Media.ppcx"/>
  <p:tag name="HTML_SHAPEINFO" val="&lt;SlideThumbPath val=&quot;Slide14.PNG&quot;/&gt;"/>
  <p:tag name="PPSNARRATION" val="44,284844119,C:\Users\Administrator\Desktop\anh TXB\bai giang\POWERPOINT\ELEA 2018\elea duong\PHONG CHONG XAM HAI TINH DỤC_pptx\Media.ppcx"/>
  <p:tag name="MMPROD_ANSWERCOUNT" val="3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138"/>
  <p:tag name="MMPROD_ABSOLUTEPOSITIONID" val="100"/>
  <p:tag name="MMPROD_LASTVALUES" val="&lt;ChangeData&gt;&lt;Text&gt;&lt;![CDATA[Con sẽ làm gì khi bị người khác động chạm vào phần riêng tư trên cơ thể?]]&gt;&lt;/Text&gt;&lt;FontSize&gt;&lt;![CDATA[43]]&gt;&lt;/FontSize&gt;&lt;Left&gt;&lt;![CDATA[0]]&gt;&lt;/Left&gt;&lt;Top&gt;&lt;![CDATA[0]]&gt;&lt;/Top&gt;&lt;/ChangeData&gt;"/>
  <p:tag name="PRESENTER_SHAPEINFO" val="&lt;ThreeDShapeInfo&gt;&lt;uuid val=&quot;{2958408B-1703-42B9-937A-9DF091833C70}&quot;/&gt;&lt;isInvalidForFieldText val=&quot;1&quot;/&gt;&lt;Image&gt;&lt;filename val=&quot;C:\Users\MyPC\AppData\Local\Temp\PR\data\asimages\{2958408B-1703-42B9-937A-9DF091833C70}_14_S.png&quot;/&gt;&lt;left val=&quot;16&quot;/&gt;&lt;top val=&quot;17&quot;/&gt;&lt;width val=&quot;928&quot;/&gt;&lt;height val=&quot;51&quot;/&gt;&lt;hasText val=&quot;0&quot;/&gt;&lt;/Image&gt;&lt;Image&gt;&lt;filename val=&quot;C:\Users\MyPC\AppData\Local\Temp\PR\data\asimages\{2958408B-1703-42B9-937A-9DF091833C70}_14_T.png&quot;/&gt;&lt;left val=&quot;2&quot;/&gt;&lt;top val=&quot;11&quot;/&gt;&lt;width val=&quot;939&quot;/&gt;&lt;height val=&quot;64&quot;/&gt;&lt;hasText val=&quot;1&quot;/&gt;&lt;/Image&gt;&lt;/ThreeDShapeInfo&gt;"/>
  <p:tag name="PRESENTER_SHAPETEXTINFO" val="&lt;ShapeTextInfo&gt;&lt;TableIndex row=&quot;-1&quot; col=&quot;-1&quot;&gt;&lt;linesCount val=&quot;1&quot;/&gt;&lt;lineCharCount val=&quot;72&quot;/&gt;&lt;/TableIndex&gt;&lt;/ShapeTextInfo&gt;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Correct - Click anywhere or press Control Y to continue]]&gt;&lt;/Text&gt;&lt;FontSize&gt;&lt;![CDATA[18]]&gt;&lt;/FontSize&gt;&lt;Left&gt;&lt;![CDATA[0]]&gt;&lt;/Left&gt;&lt;Top&gt;&lt;![CDATA[0]]&gt;&lt;/Top&gt;&lt;/ChangeData&gt;"/>
  <p:tag name="PRESENTER_SHAPEINFO" val="&lt;ThreeDShapeInfo&gt;&lt;uuid val=&quot;{34B8638F-10AC-4F89-9DE5-E4824AA482B3}&quot;/&gt;&lt;isInvalidForFieldText val=&quot;0&quot;/&gt;&lt;Image&gt;&lt;filename val=&quot;C:\Users\MyPC\AppData\Local\Temp\PR\data\asimages\{34B8638F-10AC-4F89-9DE5-E4824AA482B3}_14.png&quot;/&gt;&lt;left val=&quot;1170&quot;/&gt;&lt;top val=&quot;361&quot;/&gt;&lt;width val=&quot;364&quot;/&gt;&lt;height val=&quot;70&quot;/&gt;&lt;hasText val=&quot;1&quot;/&gt;&lt;/Image&gt;&lt;/ThreeDShapeInfo&gt;"/>
  <p:tag name="PRESENTER_SHAPETEXTINFO" val="&lt;ShapeTextInfo&gt;&lt;TableIndex row=&quot;-1&quot; col=&quot;-1&quot;&gt;&lt;linesCount val=&quot;2&quot;/&gt;&lt;lineCharCount val=&quot;47&quot;/&gt;&lt;lineCharCount val=&quot;8&quot;/&gt;&lt;/TableIndex&gt;&lt;/ShapeTextInfo&gt;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Incorrect - Click anywhere or press Control Y to continue]]&gt;&lt;/Text&gt;&lt;FontSize&gt;&lt;![CDATA[18]]&gt;&lt;/FontSize&gt;&lt;Left&gt;&lt;![CDATA[0]]&gt;&lt;/Left&gt;&lt;Top&gt;&lt;![CDATA[0]]&gt;&lt;/Top&gt;&lt;/ChangeData&gt;"/>
  <p:tag name="PRESENTER_SHAPEINFO" val="&lt;ThreeDShapeInfo&gt;&lt;uuid val=&quot;{90DC8C07-2EFB-49CE-A78C-A01AD7E3849F}&quot;/&gt;&lt;isInvalidForFieldText val=&quot;0&quot;/&gt;&lt;Image&gt;&lt;filename val=&quot;C:\Users\MyPC\AppData\Local\Temp\PR\data\asimages\{90DC8C07-2EFB-49CE-A78C-A01AD7E3849F}_14.png&quot;/&gt;&lt;left val=&quot;1588&quot;/&gt;&lt;top val=&quot;361&quot;/&gt;&lt;width val=&quot;356&quot;/&gt;&lt;height val=&quot;70&quot;/&gt;&lt;hasText val=&quot;1&quot;/&gt;&lt;/Image&gt;&lt;/ThreeDShapeInfo&gt;"/>
  <p:tag name="PRESENTER_SHAPETEXTINFO" val="&lt;ShapeTextInfo&gt;&lt;TableIndex row=&quot;-1&quot; col=&quot;-1&quot;&gt;&lt;linesCount val=&quot;2&quot;/&gt;&lt;lineCharCount val=&quot;46&quot;/&gt;&lt;lineCharCount val=&quot;11&quot;/&gt;&lt;/TableIndex&gt;&lt;/ShapeTextInfo&gt;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You answered this correctly!]]&gt;&lt;/Text&gt;&lt;FontSize&gt;&lt;![CDATA[18]]&gt;&lt;/FontSize&gt;&lt;Left&gt;&lt;![CDATA[0]]&gt;&lt;/Left&gt;&lt;Top&gt;&lt;![CDATA[0]]&gt;&lt;/Top&gt;&lt;/ChangeData&gt;"/>
  <p:tag name="PRESENTER_SHAPEINFO" val="&lt;ThreeDShapeInfo&gt;&lt;uuid val=&quot;{25A68CB5-96A8-4F0A-9BF7-EB869817A0D1}&quot;/&gt;&lt;isInvalidForFieldText val=&quot;0&quot;/&gt;&lt;Image&gt;&lt;filename val=&quot;C:\Users\MyPC\AppData\Local\Temp\PR\data\asimages\{25A68CB5-96A8-4F0A-9BF7-EB869817A0D1}_14.png&quot;/&gt;&lt;left val=&quot;1344&quot;/&gt;&lt;top val=&quot;422&quot;/&gt;&lt;width val=&quot;343&quot;/&gt;&lt;height val=&quot;63&quot;/&gt;&lt;hasText val=&quot;1&quot;/&gt;&lt;/Image&gt;&lt;/ThreeDShapeInfo&gt;"/>
  <p:tag name="PRESENTER_SHAPETEXTINFO" val="&lt;ShapeTextInfo&gt;&lt;TableIndex row=&quot;-1&quot; col=&quot;-1&quot;&gt;&lt;linesCount val=&quot;1&quot;/&gt;&lt;lineCharCount val=&quot;28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3.PNG&quot;/&gt;"/>
  <p:tag name="PPSNARRATION" val="35,284844119,C:\Users\Administrator\Desktop\anh TXB\bai giang\POWERPOINT\ELEA 2018\elea duong\PHONG CHONG XAM HAI TINH DỤC_pptx\Media.ppcx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Your answer:]]&gt;&lt;/Text&gt;&lt;FontSize&gt;&lt;![CDATA[18]]&gt;&lt;/FontSize&gt;&lt;Left&gt;&lt;![CDATA[0]]&gt;&lt;/Left&gt;&lt;Top&gt;&lt;![CDATA[0]]&gt;&lt;/Top&gt;&lt;/ChangeData&gt;"/>
  <p:tag name="PRESENTER_SHAPEINFO" val="&lt;ThreeDShapeInfo&gt;&lt;uuid val=&quot;{881E7038-BB25-4F55-B097-73814B0B8A7F}&quot;/&gt;&lt;isInvalidForFieldText val=&quot;0&quot;/&gt;&lt;Image&gt;&lt;filename val=&quot;C:\Users\MyPC\AppData\Local\Temp\PR\data\asimages\{881E7038-BB25-4F55-B097-73814B0B8A7F}_14.png&quot;/&gt;&lt;left val=&quot;1334&quot;/&gt;&lt;top val=&quot;392&quot;/&gt;&lt;width val=&quot;684&quot;/&gt;&lt;height val=&quot;68&quot;/&gt;&lt;hasText val=&quot;1&quot;/&gt;&lt;/Image&gt;&lt;/ThreeDShapeInfo&gt;"/>
  <p:tag name="PRESENTER_SHAPETEXTINFO" val="&lt;ShapeTextInfo&gt;&lt;TableIndex row=&quot;-1&quot; col=&quot;-1&quot;&gt;&lt;linesCount val=&quot;1&quot;/&gt;&lt;lineCharCount val=&quot;12&quot;/&gt;&lt;/TableIndex&gt;&lt;/ShapeTextInfo&gt;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The correct answer is:]]&gt;&lt;/Text&gt;&lt;FontSize&gt;&lt;![CDATA[18]]&gt;&lt;/FontSize&gt;&lt;Left&gt;&lt;![CDATA[0]]&gt;&lt;/Left&gt;&lt;Top&gt;&lt;![CDATA[0]]&gt;&lt;/Top&gt;&lt;/ChangeData&gt;"/>
  <p:tag name="PRESENTER_SHAPEINFO" val="&lt;ThreeDShapeInfo&gt;&lt;uuid val=&quot;{395C2D53-A921-44B4-8B87-C2E97E0B5004}&quot;/&gt;&lt;isInvalidForFieldText val=&quot;0&quot;/&gt;&lt;Image&gt;&lt;filename val=&quot;C:\Users\MyPC\AppData\Local\Temp\PR\data\asimages\{395C2D53-A921-44B4-8B87-C2E97E0B5004}_14.png&quot;/&gt;&lt;left val=&quot;1334&quot;/&gt;&lt;top val=&quot;443&quot;/&gt;&lt;width val=&quot;684&quot;/&gt;&lt;height val=&quot;68&quot;/&gt;&lt;hasText val=&quot;1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You did not answer this question completely]]&gt;&lt;/Text&gt;&lt;FontSize&gt;&lt;![CDATA[18]]&gt;&lt;/FontSize&gt;&lt;Left&gt;&lt;![CDATA[0]]&gt;&lt;/Left&gt;&lt;Top&gt;&lt;![CDATA[0]]&gt;&lt;/Top&gt;&lt;/ChangeData&gt;"/>
  <p:tag name="PRESENTER_SHAPEINFO" val="&lt;ThreeDShapeInfo&gt;&lt;uuid val=&quot;{06EC57B4-080B-42D1-995B-C20DEF39D7F9}&quot;/&gt;&lt;isInvalidForFieldText val=&quot;0&quot;/&gt;&lt;Image&gt;&lt;filename val=&quot;C:\Users\MyPC\AppData\Local\Temp\PR\data\asimages\{06EC57B4-080B-42D1-995B-C20DEF39D7F9}_14.png&quot;/&gt;&lt;left val=&quot;1339&quot;/&gt;&lt;top val=&quot;422&quot;/&gt;&lt;width val=&quot;352&quot;/&gt;&lt;height val=&quot;63&quot;/&gt;&lt;hasText val=&quot;1&quot;/&gt;&lt;/Image&gt;&lt;/ThreeDShapeInfo&gt;"/>
  <p:tag name="PRESENTER_SHAPETEXTINFO" val="&lt;ShapeTextInfo&gt;&lt;TableIndex row=&quot;-1&quot; col=&quot;-1&quot;&gt;&lt;linesCount val=&quot;1&quot;/&gt;&lt;lineCharCount val=&quot;43&quot;/&gt;&lt;/TableIndex&gt;&lt;/ShapeTextInfo&gt;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You must answer the question before continuing]]&gt;&lt;/Text&gt;&lt;FontSize&gt;&lt;![CDATA[18]]&gt;&lt;/FontSize&gt;&lt;Left&gt;&lt;![CDATA[0]]&gt;&lt;/Left&gt;&lt;Top&gt;&lt;![CDATA[0]]&gt;&lt;/Top&gt;&lt;/ChangeData&gt;"/>
  <p:tag name="PRESENTER_SHAPEINFO" val="&lt;ThreeDShapeInfo&gt;&lt;uuid val=&quot;{9D73F8B6-B381-4D15-BC67-1926F05DF861}&quot;/&gt;&lt;isInvalidForFieldText val=&quot;0&quot;/&gt;&lt;Image&gt;&lt;filename val=&quot;C:\Users\MyPC\AppData\Local\Temp\PR\data\asimages\{9D73F8B6-B381-4D15-BC67-1926F05DF861}_14.png&quot;/&gt;&lt;left val=&quot;1361&quot;/&gt;&lt;top val=&quot;454&quot;/&gt;&lt;width val=&quot;343&quot;/&gt;&lt;height val=&quot;70&quot;/&gt;&lt;hasText val=&quot;1&quot;/&gt;&lt;/Image&gt;&lt;/ThreeDShapeInfo&gt;"/>
  <p:tag name="PRESENTER_SHAPETEXTINFO" val="&lt;ShapeTextInfo&gt;&lt;TableIndex row=&quot;-1&quot; col=&quot;-1&quot;&gt;&lt;linesCount val=&quot;2&quot;/&gt;&lt;lineCharCount val=&quot;36&quot;/&gt;&lt;lineCharCount val=&quot;10&quot;/&gt;&lt;/TableIndex&gt;&lt;/ShapeTextInfo&gt;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654,9334]]&gt;&lt;/Left&gt;&lt;Top&gt;&lt;![CDATA[455,5388]]&gt;&lt;/Top&gt;&lt;/ChangeData&gt;"/>
  <p:tag name="HTML_SHAPEINFO" val="&lt;ThreeDShapeInfo&gt;&lt;uuid val=&quot;104&quot;/&gt;&lt;isInvalidForFieldText val=&quot;0&quot;/&gt;&lt;Image&gt;&lt;filename val=&quot;C:\Users\MyPC\AppData\Local\Temp\PR\data\asimages\{A9C4FB49-257F-4EC7-923F-B81FFD43E4A7}_14.png&quot;/&gt;&lt;left val=&quot;654&quot;/&gt;&lt;top val=&quot;455&quot;/&gt;&lt;width val=&quot;115&quot;/&gt;&lt;height val=&quot;33&quot;/&gt;&lt;hasText val=&quot;1&quot;/&gt;&lt;/Image&gt;&lt;/ThreeDShapeInfo&gt;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779,1334]]&gt;&lt;/Left&gt;&lt;Top&gt;&lt;![CDATA[455,5388]]&gt;&lt;/Top&gt;&lt;/ChangeData&gt;"/>
  <p:tag name="HTML_SHAPEINFO" val="&lt;ThreeDShapeInfo&gt;&lt;uuid val=&quot;106&quot;/&gt;&lt;isInvalidForFieldText val=&quot;0&quot;/&gt;&lt;Image&gt;&lt;filename val=&quot;C:\Users\MyPC\AppData\Local\Temp\PR\data\asimages\{BC46F5BE-8C87-4576-8B57-A08D93A1F231}_14.png&quot;/&gt;&lt;left val=&quot;778&quot;/&gt;&lt;top val=&quot;455&quot;/&gt;&lt;width val=&quot;115&quot;/&gt;&lt;height val=&quot;33&quot;/&gt;&lt;hasText val=&quot;1&quot;/&gt;&lt;/Image&gt;&lt;/ThreeDShapeInfo&gt;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MyPC\AppData\Local\Temp\PR\data\asimages\{B2461B15-FD90-4DEE-A445-834C3321E0E0}_14.png&quot;/&gt;&lt;left val=&quot;144&quot;/&gt;&lt;top val=&quot;148&quot;/&gt;&lt;width val=&quot;242&quot;/&gt;&lt;height val=&quot;85&quot;/&gt;&lt;hasText val=&quot;1&quot;/&gt;&lt;/Image&gt;&lt;/ThreeDShapeInfo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30,73528]]&gt;&lt;/Left&gt;&lt;Top&gt;&lt;![CDATA[109,168]]&gt;&lt;/Top&gt;&lt;/ChangeData&gt;"/>
  <p:tag name="MMPROD_ID" val="10142"/>
  <p:tag name="MMPROD_TYPE" val="10018"/>
  <p:tag name="MMPROD_DATA" val="&lt;property id=&quot;10074&quot; value=&quot;1&quot;/&gt;&lt;property id=&quot;10193&quot; value=&quot;a&quot;/&gt;&lt;property id=&quot;10199&quot; value=&quot;1&quot;/&gt;&lt;object type=&quot;10049&quot; unique_id=&quot;10143&quot;&gt;&lt;property id=&quot;10020&quot; value=&quot;2&quot;/&gt;&lt;property id=&quot;10102&quot; value=&quot;0&quot;/&gt;&lt;property id=&quot;10191&quot; value=&quot;23&quot;/&gt;&lt;/object&gt;"/>
  <p:tag name="MMPROD_COLLECTIONCONTAINERID" val="10139"/>
  <p:tag name="MMPROD_PARENTID" val="10138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C:\Users\MyPC\AppData\Local\Temp\PR\data\asimages\{331F005F-4908-437E-A978-9B30C9740653}_14.png&quot;/&gt;&lt;left val=&quot;45&quot;/&gt;&lt;top val=&quot;101&quot;/&gt;&lt;width val=&quot;53&quot;/&gt;&lt;height val=&quot;51&quot;/&gt;&lt;hasText val=&quot;1&quot;/&gt;&lt;/Image&gt;&lt;Image&gt;&lt;filename val=&quot;C:\Users\MyPC\AppData\Local\Temp\PR\data\asimages\{B1F559A2-6DDB-4F68-8F9F-F00254156FA1}_14.png&quot;/&gt;&lt;left val=&quot;78&quot;/&gt;&lt;top val=&quot;105&quot;/&gt;&lt;width val=&quot;786&quot;/&gt;&lt;height val=&quot;43&quot;/&gt;&lt;hasText val=&quot;1&quot;/&gt;&lt;/Image&gt;&lt;Image&gt;&lt;filename val=&quot;C:\Users\MyPC\AppData\Local\Temp\PR\data\asimages\{D68EEE34-233B-48DA-B679-802EA9565EC4}_14.png&quot;/&gt;&lt;left val=&quot;30&quot;/&gt;&lt;top val=&quot;114&quot;/&gt;&lt;width val=&quot;17&quot;/&gt;&lt;height val=&quot;17&quot;/&gt;&lt;hasText val=&quot;1&quot;/&gt;&lt;/Image&gt;&lt;/ThreeDShapeInfo&gt;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30,73528]]&gt;&lt;/Left&gt;&lt;Top&gt;&lt;![CDATA[267,9534]]&gt;&lt;/Top&gt;&lt;/ChangeData&gt;"/>
  <p:tag name="MMPROD_ID" val="10144"/>
  <p:tag name="MMPROD_TYPE" val="10018"/>
  <p:tag name="MMPROD_DATA" val="&lt;property id=&quot;10074&quot; value=&quot;0&quot;/&gt;&lt;property id=&quot;10193&quot; value=&quot;b&quot;/&gt;&lt;property id=&quot;10199&quot; value=&quot;1&quot;/&gt;&lt;object type=&quot;10049&quot; unique_id=&quot;10145&quot;&gt;&lt;property id=&quot;10020&quot; value=&quot;3&quot;/&gt;&lt;property id=&quot;10021&quot; value=&quot;274&quot;/&gt;&lt;property id=&quot;10101&quot; value=&quot;[jumptoframe],Value=274,&quot;/&gt;&lt;property id=&quot;10102&quot; value=&quot;0&quot;/&gt;&lt;property id=&quot;10191&quot; value=&quot;24&quot;/&gt;&lt;/object&gt;"/>
  <p:tag name="MMPROD_COLLECTIONCONTAINERID" val="10139"/>
  <p:tag name="MMPROD_PARENTID" val="10138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C:\Users\MyPC\AppData\Local\Temp\PR\data\asimages\{BD964513-E71A-4BAA-8F05-FCAF2DD05539}_14.png&quot;/&gt;&lt;left val=&quot;45&quot;/&gt;&lt;top val=&quot;260&quot;/&gt;&lt;width val=&quot;54&quot;/&gt;&lt;height val=&quot;51&quot;/&gt;&lt;hasText val=&quot;1&quot;/&gt;&lt;/Image&gt;&lt;Image&gt;&lt;filename val=&quot;C:\Users\MyPC\AppData\Local\Temp\PR\data\asimages\{7FCA97B7-CD79-4769-ABE6-7A5B671011CC}_14.png&quot;/&gt;&lt;left val=&quot;78&quot;/&gt;&lt;top val=&quot;263&quot;/&gt;&lt;width val=&quot;206&quot;/&gt;&lt;height val=&quot;43&quot;/&gt;&lt;hasText val=&quot;1&quot;/&gt;&lt;/Image&gt;&lt;Image&gt;&lt;filename val=&quot;C:\Users\MyPC\AppData\Local\Temp\PR\data\asimages\{450D5D37-804A-4B40-BD16-20047093AE6D}_14.png&quot;/&gt;&lt;left val=&quot;30&quot;/&gt;&lt;top val=&quot;273&quot;/&gt;&lt;width val=&quot;17&quot;/&gt;&lt;height val=&quot;17&quot;/&gt;&lt;hasText val=&quot;1&quot;/&gt;&lt;/Image&gt;&lt;/ThreeDShapeInfo&gt;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3"/>
  <p:tag name="MMPROD_LASTVALUES" val="&lt;ChangeData&gt;&lt;Left&gt;&lt;![CDATA[592,2049]]&gt;&lt;/Left&gt;&lt;Top&gt;&lt;![CDATA[267,9534]]&gt;&lt;/Top&gt;&lt;/ChangeData&gt;"/>
  <p:tag name="MMPROD_ID" val="10146"/>
  <p:tag name="MMPROD_TYPE" val="10018"/>
  <p:tag name="MMPROD_DATA" val="&lt;property id=&quot;10074&quot; value=&quot;0&quot;/&gt;&lt;property id=&quot;10193&quot; value=&quot;c&quot;/&gt;&lt;property id=&quot;10199&quot; value=&quot;1&quot;/&gt;&lt;object type=&quot;10049&quot; unique_id=&quot;10147&quot;&gt;&lt;property id=&quot;10020&quot; value=&quot;3&quot;/&gt;&lt;property id=&quot;10021&quot; value=&quot;274&quot;/&gt;&lt;property id=&quot;10101&quot; value=&quot;[jumptoframe],Value=274,&quot;/&gt;&lt;property id=&quot;10102&quot; value=&quot;0&quot;/&gt;&lt;property id=&quot;10191&quot; value=&quot;25&quot;/&gt;&lt;/object&gt;"/>
  <p:tag name="MMPROD_COLLECTIONCONTAINERID" val="10139"/>
  <p:tag name="MMPROD_PARENTID" val="10138"/>
  <p:tag name="MMPROD_ANSWERLETTER" val="c) "/>
  <p:tag name="HTML_AUTOSHAPE_INFO" val="&lt;ThreeDShapeInfo&gt;&lt;uuid val=&quot;1003&quot;/&gt;&lt;isInvalidForFieldText val=&quot;0&quot;/&gt;&lt;hasMultipleQuizShape val=&quot;1&quot;/&gt;&lt;Image&gt;&lt;filename val=&quot;C:\Users\MyPC\AppData\Local\Temp\PR\data\asimages\{D8F588AF-0E7B-4317-B97B-C58C521D1F5D}_14.png&quot;/&gt;&lt;left val=&quot;606&quot;/&gt;&lt;top val=&quot;260&quot;/&gt;&lt;width val=&quot;52&quot;/&gt;&lt;height val=&quot;51&quot;/&gt;&lt;hasText val=&quot;1&quot;/&gt;&lt;/Image&gt;&lt;Image&gt;&lt;filename val=&quot;C:\Users\MyPC\AppData\Local\Temp\PR\data\asimages\{37BC86EC-8E69-43CA-ABC9-6E63E5846ED9}_14.png&quot;/&gt;&lt;left val=&quot;640&quot;/&gt;&lt;top val=&quot;263&quot;/&gt;&lt;width val=&quot;192&quot;/&gt;&lt;height val=&quot;43&quot;/&gt;&lt;hasText val=&quot;1&quot;/&gt;&lt;/Image&gt;&lt;Image&gt;&lt;filename val=&quot;C:\Users\MyPC\AppData\Local\Temp\PR\data\asimages\{1BCD91A0-EF16-4032-8D28-2D00F6BEEB2C}_14.png&quot;/&gt;&lt;left val=&quot;591&quot;/&gt;&lt;top val=&quot;273&quot;/&gt;&lt;width val=&quot;17&quot;/&gt;&lt;height val=&quot;17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B45A4AC-1D6A-4C52-81DB-3262FAB6564B}&quot;/&gt;&lt;isInvalidForFieldText val=&quot;0&quot;/&gt;&lt;Image&gt;&lt;filename val=&quot;C:\Users\MyPC\AppData\Local\Temp\PR\data\asimages\{5B45A4AC-1D6A-4C52-81DB-3262FAB6564B}_3.png&quot;/&gt;&lt;left val=&quot;10&quot;/&gt;&lt;top val=&quot;29&quot;/&gt;&lt;width val=&quot;955&quot;/&gt;&lt;height val=&quot;492&quot;/&gt;&lt;hasText val=&quot;1&quot;/&gt;&lt;/Image&gt;&lt;/ThreeDShapeInfo&gt;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) ]]&gt;&lt;/Text&gt;&lt;FontSize&gt;&lt;![CDATA[24]]&gt;&lt;/FontSize&gt;&lt;Left&gt;&lt;![CDATA[110]]&gt;&lt;/Left&gt;&lt;Top&gt;&lt;![CDATA[260,95]]&gt;&lt;/Top&gt;&lt;/ChangeData&gt;"/>
  <p:tag name="MMPROD_ABSOLUTEPOSITIONID" val="1043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hỉ đứng khóc]]&gt;&lt;/Text&gt;&lt;FontSize&gt;&lt;![CDATA[24]]&gt;&lt;/FontSize&gt;&lt;Left&gt;&lt;![CDATA[141]]&gt;&lt;/Left&gt;&lt;Top&gt;&lt;![CDATA[260,95]]&gt;&lt;/Top&gt;&lt;/ChangeData&gt;"/>
  <p:tag name="MMPROD_ABSOLUTEPOSITIONID" val="1023"/>
  <p:tag name="PRESENTER_SHAPETEXTINFO" val="&lt;ShapeTextInfo&gt;&lt;TableIndex row=&quot;-1&quot; col=&quot;-1&quot;&gt;&lt;linesCount val=&quot;1&quot;/&gt;&lt;lineCharCount val=&quot;13&quot;/&gt;&lt;/TableIndex&gt;&lt;/ShapeTextInfo&gt;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1"/>
  <p:tag name="MMPROD_SCALEOPERATION" val="1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4]]&gt;&lt;/FontSize&gt;&lt;Left&gt;&lt;![CDATA[110]]&gt;&lt;/Left&gt;&lt;Top&gt;&lt;![CDATA[218,55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Không nói với ai]]&gt;&lt;/Text&gt;&lt;FontSize&gt;&lt;![CDATA[24]]&gt;&lt;/FontSize&gt;&lt;Left&gt;&lt;![CDATA[141]]&gt;&lt;/Left&gt;&lt;Top&gt;&lt;![CDATA[218,55]]&gt;&lt;/Top&gt;&lt;/ChangeData&gt;"/>
  <p:tag name="MMPROD_ABSOLUTEPOSITIONID" val="1022"/>
  <p:tag name="PRESENTER_SHAPETEXTINFO" val="&lt;ShapeTextInfo&gt;&lt;TableIndex row=&quot;-1&quot; col=&quot;-1&quot;&gt;&lt;linesCount val=&quot;1&quot;/&gt;&lt;lineCharCount val=&quot;16&quot;/&gt;&lt;/TableIndex&gt;&lt;/ShapeTextInfo&gt;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1"/>
  <p:tag name="MMPROD_SCALEOPERATION" val="1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4]]&gt;&lt;/FontSize&gt;&lt;Left&gt;&lt;![CDATA[110]]&gt;&lt;/Left&gt;&lt;Top&gt;&lt;![CDATA[147,35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Nói &amp;quot;Không” với người đó, la hét và chạy đi báo với bố mẹ hoặc cô giáo, người lớn khác.]]&gt;&lt;/Text&gt;&lt;FontSize&gt;&lt;![CDATA[24]]&gt;&lt;/FontSize&gt;&lt;Left&gt;&lt;![CDATA[141]]&gt;&lt;/Left&gt;&lt;Top&gt;&lt;![CDATA[147,35]]&gt;&lt;/Top&gt;&lt;/ChangeData&gt;"/>
  <p:tag name="MMPROD_ABSOLUTEPOSITIONID" val="1021"/>
  <p:tag name="PRESENTER_SHAPETEXTINFO" val="&lt;ShapeTextInfo&gt;&lt;TableIndex row=&quot;-1&quot; col=&quot;-1&quot;&gt;&lt;linesCount val=&quot;1&quot;/&gt;&lt;lineCharCount val=&quot;87&quot;/&gt;&lt;/TableIndex&gt;&lt;/ShapeTextInfo&gt;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1"/>
  <p:tag name="MMPROD_SCALEOPERATION" val="1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4.PNG&quot;/&gt;"/>
  <p:tag name="PPSNARRATION" val="36,284844119,C:\Users\Administrator\Desktop\anh TXB\bai giang\POWERPOINT\ELEA 2018\elea duong\PHONG CHONG XAM HAI TINH DỤC_pptx\Media.ppcx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B]]&gt;&lt;/Text&gt;&lt;FontSize&gt;&lt;![CDATA[14]]&gt;&lt;/FontSize&gt;&lt;Left&gt;&lt;![CDATA[781,1334]]&gt;&lt;/Left&gt;&lt;Top&gt;&lt;![CDATA[457,5388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A]]&gt;&lt;/Text&gt;&lt;FontSize&gt;&lt;![CDATA[14]]&gt;&lt;/FontSize&gt;&lt;Left&gt;&lt;![CDATA[656,9334]]&gt;&lt;/Left&gt;&lt;Top&gt;&lt;![CDATA[457,5388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5.PNG&quot;/&gt;"/>
  <p:tag name="PPSNARRATION" val="45,284844119,C:\Users\Administrator\Desktop\anh TXB\bai giang\POWERPOINT\ELEA 2018\elea duong\PHONG CHONG XAM HAI TINH DỤC_pptx\Media.ppcx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E3382D3-2AC9-4A28-B4FF-4805B1656CCF}&quot;/&gt;&lt;isInvalidForFieldText val=&quot;0&quot;/&gt;&lt;Image&gt;&lt;filename val=&quot;C:\Users\MyPC\AppData\Local\Temp\PR\data\asimages\{2E3382D3-2AC9-4A28-B4FF-4805B1656CCF}_15.png&quot;/&gt;&lt;left val=&quot;303&quot;/&gt;&lt;top val=&quot;83&quot;/&gt;&lt;width val=&quot;330&quot;/&gt;&lt;height val=&quot;73&quot;/&gt;&lt;hasText val=&quot;1&quot;/&gt;&lt;/Image&gt;&lt;/ThreeDShapeInfo&gt;"/>
  <p:tag name="PRESENTER_SHAPETEXTINFO" val="&lt;ShapeTextInfo&gt;&lt;TableIndex row=&quot;-1&quot; col=&quot;-1&quot;&gt;&lt;linesCount val=&quot;1&quot;/&gt;&lt;lineCharCount val=&quot;11&quot;/&gt;&lt;/TableIndex&gt;&lt;/ShapeTextInfo&gt;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747B21E-11B5-4A22-8F6C-207CC3CEBC76}&quot;/&gt;&lt;isInvalidForFieldText val=&quot;0&quot;/&gt;&lt;Image&gt;&lt;filename val=&quot;C:\Users\MyPC\AppData\Local\Temp\PR\data\asimages\{3747B21E-11B5-4A22-8F6C-207CC3CEBC76}_15.png&quot;/&gt;&lt;left val=&quot;17&quot;/&gt;&lt;top val=&quot;214&quot;/&gt;&lt;width val=&quot;901&quot;/&gt;&lt;height val=&quot;73&quot;/&gt;&lt;hasText val=&quot;1&quot;/&gt;&lt;/Image&gt;&lt;/ThreeDShapeInfo&gt;"/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6.PNG&quot;/&gt;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DURATION" val="28162"/>
  <p:tag name="MMPROD_DELAY" val="0"/>
  <p:tag name="MMPROD_FADE_EFFECT_IN" val="0"/>
  <p:tag name="MMPROD_FADE_EFFECT_OUT" val="0"/>
  <p:tag name="MMPROD_FADE_SPEED" val="1"/>
  <p:tag name="MMPROD_MUTE_AUDIO" val="0"/>
  <p:tag name="MMPROD_IS_H264" val="1"/>
  <p:tag name="SLIDEID" val="275"/>
  <p:tag name="MMPROD_FLV_FILE_PATH" val="C:\Users\Administrator\Desktop\anh TXB\bai giang\POWERPOINT\ELEA 2018\elea duong\PHONG CHONG XAM HAI TINH DỤC_pptx\Assets\20180112_105946_275_1_38935.mp4"/>
  <p:tag name="MMPROD_START_TIME" val="0"/>
  <p:tag name="MMPROD_STOP_TIME" val="28162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276]]&gt;&lt;/SlideID&gt;&lt;/ChangeData&gt;"/>
  <p:tag name="MMPROD_PASSDATA" val="&lt;object type=&quot;10050&quot; unique_id=&quot;10164&quot;&gt;&lt;property id=&quot;10020&quot; value=&quot;2&quot;/&gt;&lt;property id=&quot;10102&quot; value=&quot;1&quot;/&gt;&lt;property id=&quot;10191&quot; value=&quot;31&quot;/&gt;&lt;/object&gt;"/>
  <p:tag name="MMPROD_FAILDATA" val="&lt;object type=&quot;10051&quot; unique_id=&quot;10165&quot;&gt;&lt;property id=&quot;10020&quot; value=&quot;3&quot;/&gt;&lt;property id=&quot;10021&quot; value=&quot;276&quot;/&gt;&lt;property id=&quot;10101&quot; value=&quot;[jumptoframe],Value=276,&quot;/&gt;&lt;property id=&quot;10102&quot; value=&quot;1&quot;/&gt;&lt;property id=&quot;10191&quot; value=&quot;32&quot;/&gt;&lt;/object&gt;"/>
  <p:tag name="MMPROD_ID" val="10162"/>
  <p:tag name="MMPROD_TYPE" val="10008"/>
  <p:tag name="MMPROD_DATA" val="&lt;property id=&quot;10026&quot; value=&quot;10&quot;/&gt;&lt;property id=&quot;10027&quot; value=&quot;Interaction10162&quot;/&gt;&lt;property id=&quot;10028&quot; value=&quot;0&quot;/&gt;&lt;property id=&quot;10063&quot; value=&quot;2&quot;/&gt;&lt;property id=&quot;10070&quot; value=&quot;On luyen - TC2&quot;/&gt;&lt;property id=&quot;10098&quot; value=&quot;Multiple choice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20&quot;/&gt;&lt;property id=&quot;10112&quot; value=&quot;1&quot;/&gt;&lt;property id=&quot;10115&quot; value=&quot;1&quot;/&gt;&lt;property id=&quot;10120&quot; value=&quot;2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157"/>
  <p:tag name="MMPROD_PARENTQUESTIONGROUPID" val="-1"/>
  <p:tag name="QUIZCLIPSSOURCE" val="284844119,F:\ELEA THANH XUAN BAC\ELEA 2018\PHONG CHONG XAM HAI TINH DỤC_pptx\Media.ppcx"/>
  <p:tag name="HTML_SHAPEINFO" val="&lt;SlideThumbPath val=&quot;Slide17.PNG&quot;/&gt;"/>
  <p:tag name="PPSNARRATION" val="46,284844119,C:\Users\Administrator\Desktop\anh TXB\bai giang\POWERPOINT\ELEA 2018\elea duong\PHONG CHONG XAM HAI TINH DỤC_pptx\Media.ppcx"/>
  <p:tag name="MMPROD_ANSWERCOUNT" val="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862E40F-543B-466D-9875-6CA04A6908A7}&quot;/&gt;&lt;isInvalidForFieldText val=&quot;0&quot;/&gt;&lt;Image&gt;&lt;filename val=&quot;C:\Users\MyPC\AppData\Local\Temp\PR\data\asimages\{B862E40F-543B-466D-9875-6CA04A6908A7}_4.png&quot;/&gt;&lt;left val=&quot;326&quot;/&gt;&lt;top val=&quot;113&quot;/&gt;&lt;width val=&quot;307&quot;/&gt;&lt;height val=&quot;73&quot;/&gt;&lt;hasText val=&quot;1&quot;/&gt;&lt;/Image&gt;&lt;/ThreeDShapeInfo&gt;"/>
  <p:tag name="PRESENTER_SHAPETEXTINFO" val="&lt;ShapeTextInfo&gt;&lt;TableIndex row=&quot;-1&quot; col=&quot;-1&quot;&gt;&lt;linesCount val=&quot;1&quot;/&gt;&lt;lineCharCount val=&quot;12&quot;/&gt;&lt;/TableIndex&gt;&lt;/ShapeTextInfo&gt;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162"/>
  <p:tag name="MMPROD_ABSOLUTEPOSITIONID" val="100"/>
  <p:tag name="MMPROD_LASTVALUES" val="&lt;ChangeData&gt;&lt;Text&gt;&lt;![CDATA[Con sẽ làm gì để tránh những động chạm xấu sảy ra với mình?]]&gt;&lt;/Text&gt;&lt;FontSize&gt;&lt;![CDATA[44]]&gt;&lt;/FontSize&gt;&lt;Left&gt;&lt;![CDATA[0]]&gt;&lt;/Left&gt;&lt;Top&gt;&lt;![CDATA[0]]&gt;&lt;/Top&gt;&lt;/ChangeData&gt;"/>
  <p:tag name="PRESENTER_SHAPEINFO" val="&lt;ThreeDShapeInfo&gt;&lt;uuid val=&quot;{129735FD-323B-4697-BCCF-3A18A0FC5B29}&quot;/&gt;&lt;isInvalidForFieldText val=&quot;1&quot;/&gt;&lt;Image&gt;&lt;filename val=&quot;C:\Users\MyPC\AppData\Local\Temp\PR\data\asimages\{129735FD-323B-4697-BCCF-3A18A0FC5B29}_17_S.png&quot;/&gt;&lt;left val=&quot;12&quot;/&gt;&lt;top val=&quot;26&quot;/&gt;&lt;width val=&quot;926&quot;/&gt;&lt;height val=&quot;46&quot;/&gt;&lt;hasText val=&quot;0&quot;/&gt;&lt;/Image&gt;&lt;Image&gt;&lt;filename val=&quot;C:\Users\MyPC\AppData\Local\Temp\PR\data\asimages\{129735FD-323B-4697-BCCF-3A18A0FC5B29}_17_T.png&quot;/&gt;&lt;left val=&quot;16&quot;/&gt;&lt;top val=&quot;18&quot;/&gt;&lt;width val=&quot;920&quot;/&gt;&lt;height val=&quot;64&quot;/&gt;&lt;hasText val=&quot;1&quot;/&gt;&lt;/Image&gt;&lt;/ThreeDShapeInfo&gt;"/>
  <p:tag name="PRESENTER_SHAPETEXTINFO" val="&lt;ShapeTextInfo&gt;&lt;TableIndex row=&quot;-1&quot; col=&quot;-1&quot;&gt;&lt;linesCount val=&quot;1&quot;/&gt;&lt;lineCharCount val=&quot;59&quot;/&gt;&lt;/TableIndex&gt;&lt;/ShapeTextInfo&gt;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Correct - Click anywhere or press Control Y to continue]]&gt;&lt;/Text&gt;&lt;FontSize&gt;&lt;![CDATA[18]]&gt;&lt;/FontSize&gt;&lt;Left&gt;&lt;![CDATA[0]]&gt;&lt;/Left&gt;&lt;Top&gt;&lt;![CDATA[0]]&gt;&lt;/Top&gt;&lt;/ChangeData&gt;"/>
  <p:tag name="PRESENTER_SHAPEINFO" val="&lt;ThreeDShapeInfo&gt;&lt;uuid val=&quot;{A8E6DD74-5F59-4768-80D9-0DC839CFA0DC}&quot;/&gt;&lt;isInvalidForFieldText val=&quot;0&quot;/&gt;&lt;Image&gt;&lt;filename val=&quot;C:\Users\MyPC\AppData\Local\Temp\PR\data\asimages\{A8E6DD74-5F59-4768-80D9-0DC839CFA0DC}_17.png&quot;/&gt;&lt;left val=&quot;1078&quot;/&gt;&lt;top val=&quot;336&quot;/&gt;&lt;width val=&quot;363&quot;/&gt;&lt;height val=&quot;70&quot;/&gt;&lt;hasText val=&quot;1&quot;/&gt;&lt;/Image&gt;&lt;/ThreeDShapeInfo&gt;"/>
  <p:tag name="PRESENTER_SHAPETEXTINFO" val="&lt;ShapeTextInfo&gt;&lt;TableIndex row=&quot;-1&quot; col=&quot;-1&quot;&gt;&lt;linesCount val=&quot;2&quot;/&gt;&lt;lineCharCount val=&quot;47&quot;/&gt;&lt;lineCharCount val=&quot;8&quot;/&gt;&lt;/TableIndex&gt;&lt;/ShapeTextInfo&gt;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Incorrect - Click anywhere or press Control Y to continue]]&gt;&lt;/Text&gt;&lt;FontSize&gt;&lt;![CDATA[18]]&gt;&lt;/FontSize&gt;&lt;Left&gt;&lt;![CDATA[0]]&gt;&lt;/Left&gt;&lt;Top&gt;&lt;![CDATA[0]]&gt;&lt;/Top&gt;&lt;/ChangeData&gt;"/>
  <p:tag name="PRESENTER_SHAPEINFO" val="&lt;ThreeDShapeInfo&gt;&lt;uuid val=&quot;{8F24C4F4-CFE3-40F0-8A8E-7ECD3F1C5749}&quot;/&gt;&lt;isInvalidForFieldText val=&quot;0&quot;/&gt;&lt;Image&gt;&lt;filename val=&quot;C:\Users\MyPC\AppData\Local\Temp\PR\data\asimages\{8F24C4F4-CFE3-40F0-8A8E-7ECD3F1C5749}_17.png&quot;/&gt;&lt;left val=&quot;1496&quot;/&gt;&lt;top val=&quot;336&quot;/&gt;&lt;width val=&quot;356&quot;/&gt;&lt;height val=&quot;70&quot;/&gt;&lt;hasText val=&quot;1&quot;/&gt;&lt;/Image&gt;&lt;/ThreeDShapeInfo&gt;"/>
  <p:tag name="PRESENTER_SHAPETEXTINFO" val="&lt;ShapeTextInfo&gt;&lt;TableIndex row=&quot;-1&quot; col=&quot;-1&quot;&gt;&lt;linesCount val=&quot;2&quot;/&gt;&lt;lineCharCount val=&quot;46&quot;/&gt;&lt;lineCharCount val=&quot;11&quot;/&gt;&lt;/TableIndex&gt;&lt;/ShapeTextInfo&gt;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You answered this correctly!]]&gt;&lt;/Text&gt;&lt;FontSize&gt;&lt;![CDATA[18]]&gt;&lt;/FontSize&gt;&lt;Left&gt;&lt;![CDATA[0]]&gt;&lt;/Left&gt;&lt;Top&gt;&lt;![CDATA[0]]&gt;&lt;/Top&gt;&lt;/ChangeData&gt;"/>
  <p:tag name="PRESENTER_SHAPEINFO" val="&lt;ThreeDShapeInfo&gt;&lt;uuid val=&quot;{A23701D0-6AD6-462F-B8CF-18D41E0234E2}&quot;/&gt;&lt;isInvalidForFieldText val=&quot;0&quot;/&gt;&lt;Image&gt;&lt;filename val=&quot;C:\Users\MyPC\AppData\Local\Temp\PR\data\asimages\{A23701D0-6AD6-462F-B8CF-18D41E0234E2}_17.png&quot;/&gt;&lt;left val=&quot;1252&quot;/&gt;&lt;top val=&quot;397&quot;/&gt;&lt;width val=&quot;343&quot;/&gt;&lt;height val=&quot;63&quot;/&gt;&lt;hasText val=&quot;1&quot;/&gt;&lt;/Image&gt;&lt;/ThreeDShapeInfo&gt;"/>
  <p:tag name="PRESENTER_SHAPETEXTINFO" val="&lt;ShapeTextInfo&gt;&lt;TableIndex row=&quot;-1&quot; col=&quot;-1&quot;&gt;&lt;linesCount val=&quot;1&quot;/&gt;&lt;lineCharCount val=&quot;28&quot;/&gt;&lt;/TableIndex&gt;&lt;/ShapeTextInfo&gt;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Your answer:]]&gt;&lt;/Text&gt;&lt;FontSize&gt;&lt;![CDATA[18]]&gt;&lt;/FontSize&gt;&lt;Left&gt;&lt;![CDATA[0]]&gt;&lt;/Left&gt;&lt;Top&gt;&lt;![CDATA[0]]&gt;&lt;/Top&gt;&lt;/ChangeData&gt;"/>
  <p:tag name="PRESENTER_SHAPEINFO" val="&lt;ThreeDShapeInfo&gt;&lt;uuid val=&quot;{C4DC34AF-24F6-4726-9FBB-5ACAB043717F}&quot;/&gt;&lt;isInvalidForFieldText val=&quot;0&quot;/&gt;&lt;Image&gt;&lt;filename val=&quot;C:\Users\MyPC\AppData\Local\Temp\PR\data\asimages\{C4DC34AF-24F6-4726-9FBB-5ACAB043717F}_17.png&quot;/&gt;&lt;left val=&quot;1242&quot;/&gt;&lt;top val=&quot;367&quot;/&gt;&lt;width val=&quot;685&quot;/&gt;&lt;height val=&quot;68&quot;/&gt;&lt;hasText val=&quot;1&quot;/&gt;&lt;/Image&gt;&lt;/ThreeDShapeInfo&gt;"/>
  <p:tag name="PRESENTER_SHAPETEXTINFO" val="&lt;ShapeTextInfo&gt;&lt;TableIndex row=&quot;-1&quot; col=&quot;-1&quot;&gt;&lt;linesCount val=&quot;1&quot;/&gt;&lt;lineCharCount val=&quot;12&quot;/&gt;&lt;/TableIndex&gt;&lt;/ShapeTextInfo&gt;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The correct answer is:]]&gt;&lt;/Text&gt;&lt;FontSize&gt;&lt;![CDATA[18]]&gt;&lt;/FontSize&gt;&lt;Left&gt;&lt;![CDATA[0]]&gt;&lt;/Left&gt;&lt;Top&gt;&lt;![CDATA[0]]&gt;&lt;/Top&gt;&lt;/ChangeData&gt;"/>
  <p:tag name="PRESENTER_SHAPEINFO" val="&lt;ThreeDShapeInfo&gt;&lt;uuid val=&quot;{37C4F40A-5D69-4000-8CA3-CDAD49B1F2B1}&quot;/&gt;&lt;isInvalidForFieldText val=&quot;0&quot;/&gt;&lt;Image&gt;&lt;filename val=&quot;C:\Users\MyPC\AppData\Local\Temp\PR\data\asimages\{37C4F40A-5D69-4000-8CA3-CDAD49B1F2B1}_17.png&quot;/&gt;&lt;left val=&quot;1242&quot;/&gt;&lt;top val=&quot;418&quot;/&gt;&lt;width val=&quot;685&quot;/&gt;&lt;height val=&quot;68&quot;/&gt;&lt;hasText val=&quot;1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You did not answer this question completely]]&gt;&lt;/Text&gt;&lt;FontSize&gt;&lt;![CDATA[18]]&gt;&lt;/FontSize&gt;&lt;Left&gt;&lt;![CDATA[0]]&gt;&lt;/Left&gt;&lt;Top&gt;&lt;![CDATA[0]]&gt;&lt;/Top&gt;&lt;/ChangeData&gt;"/>
  <p:tag name="PRESENTER_SHAPEINFO" val="&lt;ThreeDShapeInfo&gt;&lt;uuid val=&quot;{AF87FA9B-E1AB-4801-BDA8-2418283BAC2D}&quot;/&gt;&lt;isInvalidForFieldText val=&quot;0&quot;/&gt;&lt;Image&gt;&lt;filename val=&quot;C:\Users\MyPC\AppData\Local\Temp\PR\data\asimages\{AF87FA9B-E1AB-4801-BDA8-2418283BAC2D}_17.png&quot;/&gt;&lt;left val=&quot;1248&quot;/&gt;&lt;top val=&quot;397&quot;/&gt;&lt;width val=&quot;352&quot;/&gt;&lt;height val=&quot;63&quot;/&gt;&lt;hasText val=&quot;1&quot;/&gt;&lt;/Image&gt;&lt;/ThreeDShapeInfo&gt;"/>
  <p:tag name="PRESENTER_SHAPETEXTINFO" val="&lt;ShapeTextInfo&gt;&lt;TableIndex row=&quot;-1&quot; col=&quot;-1&quot;&gt;&lt;linesCount val=&quot;1&quot;/&gt;&lt;lineCharCount val=&quot;43&quot;/&gt;&lt;/TableIndex&gt;&lt;/ShapeTextInfo&gt;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You must answer the question before continuing]]&gt;&lt;/Text&gt;&lt;FontSize&gt;&lt;![CDATA[18]]&gt;&lt;/FontSize&gt;&lt;Left&gt;&lt;![CDATA[0]]&gt;&lt;/Left&gt;&lt;Top&gt;&lt;![CDATA[0]]&gt;&lt;/Top&gt;&lt;/ChangeData&gt;"/>
  <p:tag name="PRESENTER_SHAPEINFO" val="&lt;ThreeDShapeInfo&gt;&lt;uuid val=&quot;{60D3B1F6-86E8-4D91-97CC-3419CB454C67}&quot;/&gt;&lt;isInvalidForFieldText val=&quot;0&quot;/&gt;&lt;Image&gt;&lt;filename val=&quot;C:\Users\MyPC\AppData\Local\Temp\PR\data\asimages\{60D3B1F6-86E8-4D91-97CC-3419CB454C67}_17.png&quot;/&gt;&lt;left val=&quot;1269&quot;/&gt;&lt;top val=&quot;430&quot;/&gt;&lt;width val=&quot;343&quot;/&gt;&lt;height val=&quot;70&quot;/&gt;&lt;hasText val=&quot;1&quot;/&gt;&lt;/Image&gt;&lt;/ThreeDShapeInfo&gt;"/>
  <p:tag name="PRESENTER_SHAPETEXTINFO" val="&lt;ShapeTextInfo&gt;&lt;TableIndex row=&quot;-1&quot; col=&quot;-1&quot;&gt;&lt;linesCount val=&quot;2&quot;/&gt;&lt;lineCharCount val=&quot;36&quot;/&gt;&lt;lineCharCount val=&quot;10&quot;/&gt;&lt;/TableIndex&gt;&lt;/ShapeTextInfo&gt;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654,9334]]&gt;&lt;/Left&gt;&lt;Top&gt;&lt;![CDATA[455,5388]]&gt;&lt;/Top&gt;&lt;/ChangeData&gt;"/>
  <p:tag name="HTML_SHAPEINFO" val="&lt;ThreeDShapeInfo&gt;&lt;uuid val=&quot;104&quot;/&gt;&lt;isInvalidForFieldText val=&quot;0&quot;/&gt;&lt;Image&gt;&lt;filename val=&quot;C:\Users\MyPC\AppData\Local\Temp\PR\data\asimages\{2E47B755-A3FC-48AF-B560-4C81F0CB8C43}_17.png&quot;/&gt;&lt;left val=&quot;654&quot;/&gt;&lt;top val=&quot;455&quot;/&gt;&lt;width val=&quot;115&quot;/&gt;&lt;height val=&quot;33&quot;/&gt;&lt;hasText val=&quot;1&quot;/&gt;&lt;/Image&gt;&lt;/ThreeDShapeInfo&gt;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779,1334]]&gt;&lt;/Left&gt;&lt;Top&gt;&lt;![CDATA[455,5388]]&gt;&lt;/Top&gt;&lt;/ChangeData&gt;"/>
  <p:tag name="HTML_SHAPEINFO" val="&lt;ThreeDShapeInfo&gt;&lt;uuid val=&quot;106&quot;/&gt;&lt;isInvalidForFieldText val=&quot;0&quot;/&gt;&lt;Image&gt;&lt;filename val=&quot;C:\Users\MyPC\AppData\Local\Temp\PR\data\asimages\{C57545A0-E7E6-4A26-BE82-4E55B5527AFB}_17.png&quot;/&gt;&lt;left val=&quot;778&quot;/&gt;&lt;top val=&quot;455&quot;/&gt;&lt;width val=&quot;115&quot;/&gt;&lt;height val=&quot;33&quot;/&gt;&lt;hasText val=&quot;1&quot;/&gt;&lt;/Image&gt;&lt;/ThreeDShape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963D30D-F714-4B89-9D7B-1ADED852F637}&quot;/&gt;&lt;isInvalidForFieldText val=&quot;0&quot;/&gt;&lt;Image&gt;&lt;filename val=&quot;C:\Users\MyPC\AppData\Local\Temp\PR\data\asimages\{E963D30D-F714-4B89-9D7B-1ADED852F637}_4.png&quot;/&gt;&lt;left val=&quot;210&quot;/&gt;&lt;top val=&quot;209&quot;/&gt;&lt;width val=&quot;539&quot;/&gt;&lt;height val=&quot;139&quot;/&gt;&lt;hasText val=&quot;1&quot;/&gt;&lt;/Image&gt;&lt;/ThreeDShapeInfo&gt;"/>
  <p:tag name="PRESENTER_SHAPETEXTINFO" val="&lt;ShapeTextInfo&gt;&lt;TableIndex row=&quot;-1&quot; col=&quot;-1&quot;&gt;&lt;linesCount val=&quot;2&quot;/&gt;&lt;lineCharCount val=&quot;10&quot;/&gt;&lt;lineCharCount val=&quot;18&quot;/&gt;&lt;/TableIndex&gt;&lt;/ShapeTextInfo&gt;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390BEE4-DFF7-4F7A-93E1-C984F6DA46C6}&quot;/&gt;&lt;isInvalidForFieldText val=&quot;0&quot;/&gt;&lt;Image&gt;&lt;filename val=&quot;C:\Users\MyPC\AppData\Local\Temp\PR\data\asimages\{5390BEE4-DFF7-4F7A-93E1-C984F6DA46C6}_17.png&quot;/&gt;&lt;left val=&quot;464&quot;/&gt;&lt;top val=&quot;76&quot;/&gt;&lt;width val=&quot;221&quot;/&gt;&lt;height val=&quot;155&quot;/&gt;&lt;hasText val=&quot;1&quot;/&gt;&lt;/Image&gt;&lt;/ThreeDShapeInfo&gt;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C83EE06-2678-4231-ABEA-DD8AA9002902}&quot;/&gt;&lt;isInvalidForFieldText val=&quot;0&quot;/&gt;&lt;Image&gt;&lt;filename val=&quot;C:\Users\MyPC\AppData\Local\Temp\PR\data\asimages\{9C83EE06-2678-4231-ABEA-DD8AA9002902}_17.png&quot;/&gt;&lt;left val=&quot;464&quot;/&gt;&lt;top val=&quot;324&quot;/&gt;&lt;width val=&quot;221&quot;/&gt;&lt;height val=&quot;157&quot;/&gt;&lt;hasText val=&quot;1&quot;/&gt;&lt;/Image&gt;&lt;/ThreeDShapeInfo&gt;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3765710-015A-4B40-9A61-B483F0DB7F8F}&quot;/&gt;&lt;isInvalidForFieldText val=&quot;0&quot;/&gt;&lt;Image&gt;&lt;filename val=&quot;C:\Users\MyPC\AppData\Local\Temp\PR\data\asimages\{53765710-015A-4B40-9A61-B483F0DB7F8F}_17.png&quot;/&gt;&lt;left val=&quot;464&quot;/&gt;&lt;top val=&quot;204&quot;/&gt;&lt;width val=&quot;221&quot;/&gt;&lt;height val=&quot;148&quot;/&gt;&lt;hasText val=&quot;1&quot;/&gt;&lt;/Image&gt;&lt;/ThreeDShapeInfo&gt;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49,79409]]&gt;&lt;/Left&gt;&lt;Top&gt;&lt;![CDATA[106,228]]&gt;&lt;/Top&gt;&lt;/ChangeData&gt;"/>
  <p:tag name="MMPROD_ID" val="10166"/>
  <p:tag name="MMPROD_TYPE" val="10018"/>
  <p:tag name="MMPROD_DATA" val="&lt;property id=&quot;10074&quot; value=&quot;1&quot;/&gt;&lt;property id=&quot;10193&quot; value=&quot;a&quot;/&gt;&lt;property id=&quot;10199&quot; value=&quot;1&quot;/&gt;&lt;object type=&quot;10049&quot; unique_id=&quot;10167&quot;&gt;&lt;property id=&quot;10020&quot; value=&quot;2&quot;/&gt;&lt;property id=&quot;10102&quot; value=&quot;0&quot;/&gt;&lt;property id=&quot;10191&quot; value=&quot;28&quot;/&gt;&lt;/object&gt;"/>
  <p:tag name="MMPROD_COLLECTIONCONTAINERID" val="10163"/>
  <p:tag name="MMPROD_PARENTID" val="10162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C:\Users\MyPC\AppData\Local\Temp\PR\data\asimages\{1E9A63C0-8468-45FA-93CD-3D45787FBAA9}_17.png&quot;/&gt;&lt;left val=&quot;64&quot;/&gt;&lt;top val=&quot;98&quot;/&gt;&lt;width val=&quot;53&quot;/&gt;&lt;height val=&quot;51&quot;/&gt;&lt;hasText val=&quot;1&quot;/&gt;&lt;/Image&gt;&lt;Image&gt;&lt;filename val=&quot;C:\Users\MyPC\AppData\Local\Temp\PR\data\asimages\{429786AF-CBF7-41E6-9CD7-A32BE4A35E93}_17.png&quot;/&gt;&lt;left val=&quot;95&quot;/&gt;&lt;top val=&quot;102&quot;/&gt;&lt;width val=&quot;393&quot;/&gt;&lt;height val=&quot;43&quot;/&gt;&lt;hasText val=&quot;1&quot;/&gt;&lt;/Image&gt;&lt;Image&gt;&lt;filename val=&quot;C:\Users\MyPC\AppData\Local\Temp\PR\data\asimages\{8536A0C2-F540-401A-9F66-910A5C281527}_17.png&quot;/&gt;&lt;left val=&quot;49&quot;/&gt;&lt;top val=&quot;112&quot;/&gt;&lt;width val=&quot;17&quot;/&gt;&lt;height val=&quot;17&quot;/&gt;&lt;hasText val=&quot;1&quot;/&gt;&lt;/Image&gt;&lt;/ThreeDShapeInfo&gt;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49,79409]]&gt;&lt;/Left&gt;&lt;Top&gt;&lt;![CDATA[225,7962]]&gt;&lt;/Top&gt;&lt;/ChangeData&gt;"/>
  <p:tag name="MMPROD_ID" val="10168"/>
  <p:tag name="MMPROD_TYPE" val="10018"/>
  <p:tag name="MMPROD_DATA" val="&lt;property id=&quot;10074&quot; value=&quot;0&quot;/&gt;&lt;property id=&quot;10193&quot; value=&quot;b&quot;/&gt;&lt;property id=&quot;10199&quot; value=&quot;1&quot;/&gt;&lt;object type=&quot;10049&quot; unique_id=&quot;10169&quot;&gt;&lt;property id=&quot;10020&quot; value=&quot;3&quot;/&gt;&lt;property id=&quot;10021&quot; value=&quot;276&quot;/&gt;&lt;property id=&quot;10101&quot; value=&quot;[jumptoframe],Value=276,&quot;/&gt;&lt;property id=&quot;10102&quot; value=&quot;0&quot;/&gt;&lt;property id=&quot;10191&quot; value=&quot;29&quot;/&gt;&lt;/object&gt;"/>
  <p:tag name="MMPROD_COLLECTIONCONTAINERID" val="10163"/>
  <p:tag name="MMPROD_PARENTID" val="10162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C:\Users\MyPC\AppData\Local\Temp\PR\data\asimages\{6693F4E8-152B-40D9-BA41-520FE79A03E0}_17.png&quot;/&gt;&lt;left val=&quot;64&quot;/&gt;&lt;top val=&quot;218&quot;/&gt;&lt;width val=&quot;54&quot;/&gt;&lt;height val=&quot;51&quot;/&gt;&lt;hasText val=&quot;1&quot;/&gt;&lt;/Image&gt;&lt;Image&gt;&lt;filename val=&quot;C:\Users\MyPC\AppData\Local\Temp\PR\data\asimages\{E12AF7A0-A705-47A4-9A82-B48A56466C3F}_17.png&quot;/&gt;&lt;left val=&quot;96&quot;/&gt;&lt;top val=&quot;221&quot;/&gt;&lt;width val=&quot;332&quot;/&gt;&lt;height val=&quot;43&quot;/&gt;&lt;hasText val=&quot;1&quot;/&gt;&lt;/Image&gt;&lt;Image&gt;&lt;filename val=&quot;C:\Users\MyPC\AppData\Local\Temp\PR\data\asimages\{C0BC652B-7634-4AC8-89F0-2E7D3B063F3E}_17.png&quot;/&gt;&lt;left val=&quot;49&quot;/&gt;&lt;top val=&quot;231&quot;/&gt;&lt;width val=&quot;17&quot;/&gt;&lt;height val=&quot;17&quot;/&gt;&lt;hasText val=&quot;1&quot;/&gt;&lt;/Image&gt;&lt;/ThreeDShapeInfo&gt;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3"/>
  <p:tag name="MMPROD_LASTVALUES" val="&lt;ChangeData&gt;&lt;Left&gt;&lt;![CDATA[49,79409]]&gt;&lt;/Left&gt;&lt;Top&gt;&lt;![CDATA[345,3645]]&gt;&lt;/Top&gt;&lt;/ChangeData&gt;"/>
  <p:tag name="MMPROD_ID" val="10170"/>
  <p:tag name="MMPROD_TYPE" val="10018"/>
  <p:tag name="MMPROD_DATA" val="&lt;property id=&quot;10074&quot; value=&quot;0&quot;/&gt;&lt;property id=&quot;10193&quot; value=&quot;c&quot;/&gt;&lt;property id=&quot;10199&quot; value=&quot;1&quot;/&gt;&lt;object type=&quot;10049&quot; unique_id=&quot;10171&quot;&gt;&lt;property id=&quot;10020&quot; value=&quot;3&quot;/&gt;&lt;property id=&quot;10021&quot; value=&quot;276&quot;/&gt;&lt;property id=&quot;10101&quot; value=&quot;[jumptoframe],Value=276,&quot;/&gt;&lt;property id=&quot;10102&quot; value=&quot;0&quot;/&gt;&lt;property id=&quot;10191&quot; value=&quot;30&quot;/&gt;&lt;/object&gt;"/>
  <p:tag name="MMPROD_COLLECTIONCONTAINERID" val="10163"/>
  <p:tag name="MMPROD_PARENTID" val="10162"/>
  <p:tag name="MMPROD_ANSWERLETTER" val="c) "/>
  <p:tag name="HTML_AUTOSHAPE_INFO" val="&lt;ThreeDShapeInfo&gt;&lt;uuid val=&quot;1003&quot;/&gt;&lt;isInvalidForFieldText val=&quot;0&quot;/&gt;&lt;hasMultipleQuizShape val=&quot;1&quot;/&gt;&lt;Image&gt;&lt;filename val=&quot;C:\Users\MyPC\AppData\Local\Temp\PR\data\asimages\{86A8D77B-261E-4B29-AB97-0B5EAD808950}_17.png&quot;/&gt;&lt;left val=&quot;64&quot;/&gt;&lt;top val=&quot;337&quot;/&gt;&lt;width val=&quot;52&quot;/&gt;&lt;height val=&quot;51&quot;/&gt;&lt;hasText val=&quot;1&quot;/&gt;&lt;/Image&gt;&lt;Image&gt;&lt;filename val=&quot;C:\Users\MyPC\AppData\Local\Temp\PR\data\asimages\{870E9FE3-CBCF-4BC5-A32F-520023A48190}_17.png&quot;/&gt;&lt;left val=&quot;94&quot;/&gt;&lt;top val=&quot;341&quot;/&gt;&lt;width val=&quot;246&quot;/&gt;&lt;height val=&quot;43&quot;/&gt;&lt;hasText val=&quot;1&quot;/&gt;&lt;/Image&gt;&lt;Image&gt;&lt;filename val=&quot;C:\Users\MyPC\AppData\Local\Temp\PR\data\asimages\{EE349E4A-B99E-42EE-8DEF-7609637225E0}_17.png&quot;/&gt;&lt;left val=&quot;49&quot;/&gt;&lt;top val=&quot;351&quot;/&gt;&lt;width val=&quot;17&quot;/&gt;&lt;height val=&quot;17&quot;/&gt;&lt;hasText val=&quot;1&quot;/&gt;&lt;/Image&gt;&lt;/ThreeDShapeInfo&gt;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) ]]&gt;&lt;/Text&gt;&lt;FontSize&gt;&lt;![CDATA[24]]&gt;&lt;/FontSize&gt;&lt;Left&gt;&lt;![CDATA[110]]&gt;&lt;/Left&gt;&lt;Top&gt;&lt;![CDATA[232,15]]&gt;&lt;/Top&gt;&lt;/ChangeData&gt;"/>
  <p:tag name="MMPROD_ABSOLUTEPOSITIONID" val="1043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Đi chơi cùng với bố mẹ]]&gt;&lt;/Text&gt;&lt;FontSize&gt;&lt;![CDATA[24]]&gt;&lt;/FontSize&gt;&lt;Left&gt;&lt;![CDATA[138]]&gt;&lt;/Left&gt;&lt;Top&gt;&lt;![CDATA[232,15]]&gt;&lt;/Top&gt;&lt;/ChangeData&gt;"/>
  <p:tag name="MMPROD_ABSOLUTEPOSITIONID" val="1023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1"/>
  <p:tag name="MMPROD_SCALEOPERATION" val="1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4]]&gt;&lt;/FontSize&gt;&lt;Left&gt;&lt;![CDATA[110]]&gt;&lt;/Left&gt;&lt;Top&gt;&lt;![CDATA[189,75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261]]&gt;&lt;/SlideID&gt;&lt;/ChangeData&gt;"/>
  <p:tag name="MMPROD_PASSDATA" val="&lt;object type=&quot;10050&quot; unique_id=&quot;10017&quot;&gt;&lt;property id=&quot;10020&quot; value=&quot;2&quot;/&gt;&lt;property id=&quot;10102&quot; value=&quot;1&quot;/&gt;&lt;property id=&quot;10191&quot; value=&quot;6&quot;/&gt;&lt;/object&gt;"/>
  <p:tag name="MMPROD_FAILDATA" val="&lt;object type=&quot;10051&quot; unique_id=&quot;10018&quot;&gt;&lt;property id=&quot;10020&quot; value=&quot;3&quot;/&gt;&lt;property id=&quot;10021&quot; value=&quot;261&quot;/&gt;&lt;property id=&quot;10101&quot; value=&quot;[jumptoframe],Value=261,&quot;/&gt;&lt;property id=&quot;10102&quot; value=&quot;1&quot;/&gt;&lt;property id=&quot;10191&quot; value=&quot;7&quot;/&gt;&lt;/object&gt;"/>
  <p:tag name="MMPROD_ID" val="10015"/>
  <p:tag name="MMPROD_TYPE" val="10008"/>
  <p:tag name="MMPROD_DATA" val="&lt;property id=&quot;10026&quot; value=&quot;10&quot;/&gt;&lt;property id=&quot;10027&quot; value=&quot;Interaction10015&quot;/&gt;&lt;property id=&quot;10028&quot; value=&quot;0&quot;/&gt;&lt;property id=&quot;10063&quot; value=&quot;2&quot;/&gt;&lt;property id=&quot;10070&quot; value=&quot;Gay hung thu - TC1&quot;/&gt;&lt;property id=&quot;10098&quot; value=&quot;Multiple choice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20&quot;/&gt;&lt;property id=&quot;10112&quot; value=&quot;1&quot;/&gt;&lt;property id=&quot;10115&quot; value=&quot;1&quot;/&gt;&lt;property id=&quot;10120&quot; value=&quot;2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10"/>
  <p:tag name="MMPROD_PARENTQUESTIONGROUPID" val="-1"/>
  <p:tag name="QUIZCLIPSSOURCE" val="284844119,F:\ELEA THANH XUAN BAC\ELEA 2018\PHONG CHONG XAM HAI TINH DỤC_pptx\Media.ppcx"/>
  <p:tag name="HTML_SHAPEINFO" val="&lt;SlideThumbPath val=&quot;Slide5.PNG&quot;/&gt;"/>
  <p:tag name="PPSNARRATION" val="37,284844119,C:\Users\Administrator\Desktop\anh TXB\bai giang\POWERPOINT\ELEA 2018\elea duong\PHONG CHONG XAM HAI TINH DỤC_pptx\Media.ppcx"/>
  <p:tag name="MMPROD_ANSWERCOUNT" val="4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hơi cùng các bạn ở trường mầm non]]&gt;&lt;/Text&gt;&lt;FontSize&gt;&lt;![CDATA[24]]&gt;&lt;/FontSize&gt;&lt;Left&gt;&lt;![CDATA[140]]&gt;&lt;/Left&gt;&lt;Top&gt;&lt;![CDATA[189,75]]&gt;&lt;/Top&gt;&lt;/ChangeData&gt;"/>
  <p:tag name="MMPROD_ABSOLUTEPOSITIONID" val="1022"/>
  <p:tag name="PRESENTER_SHAPETEXTINFO" val="&lt;ShapeTextInfo&gt;&lt;TableIndex row=&quot;-1&quot; col=&quot;-1&quot;&gt;&lt;linesCount val=&quot;1&quot;/&gt;&lt;lineCharCount val=&quot;34&quot;/&gt;&lt;/TableIndex&gt;&lt;/ShapeTextInfo&gt;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1"/>
  <p:tag name="MMPROD_SCALEOPERATION" val="1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4]]&gt;&lt;/FontSize&gt;&lt;Left&gt;&lt;![CDATA[110]]&gt;&lt;/Left&gt;&lt;Top&gt;&lt;![CDATA[147,35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tránh xa người lạ mặt, không đi chơi 1 mình]]&gt;&lt;/Text&gt;&lt;FontSize&gt;&lt;![CDATA[24]]&gt;&lt;/FontSize&gt;&lt;Left&gt;&lt;![CDATA[139]]&gt;&lt;/Left&gt;&lt;Top&gt;&lt;![CDATA[147,35]]&gt;&lt;/Top&gt;&lt;/ChangeData&gt;"/>
  <p:tag name="MMPROD_ABSOLUTEPOSITIONID" val="1021"/>
  <p:tag name="PRESENTER_SHAPETEXTINFO" val="&lt;ShapeTextInfo&gt;&lt;TableIndex row=&quot;-1&quot; col=&quot;-1&quot;&gt;&lt;linesCount val=&quot;1&quot;/&gt;&lt;lineCharCount val=&quot;43&quot;/&gt;&lt;/TableIndex&gt;&lt;/ShapeTextInfo&gt;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1"/>
  <p:tag name="MMPROD_SCALEOPERATION" val="1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B]]&gt;&lt;/Text&gt;&lt;FontSize&gt;&lt;![CDATA[14]]&gt;&lt;/FontSize&gt;&lt;Left&gt;&lt;![CDATA[781,1334]]&gt;&lt;/Left&gt;&lt;Top&gt;&lt;![CDATA[457,5388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A]]&gt;&lt;/Text&gt;&lt;FontSize&gt;&lt;![CDATA[14]]&gt;&lt;/FontSize&gt;&lt;Left&gt;&lt;![CDATA[656,9334]]&gt;&lt;/Left&gt;&lt;Top&gt;&lt;![CDATA[457,5388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8.PNG&quot;/&gt;"/>
  <p:tag name="PPSNARRATION" val="47,284844119,C:\Users\Administrator\Desktop\anh TXB\bai giang\POWERPOINT\ELEA 2018\elea duong\PHONG CHONG XAM HAI TINH DỤC_pptx\Media.ppcx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15"/>
  <p:tag name="MMPROD_ABSOLUTEPOSITIONID" val="100"/>
  <p:tag name="MMPROD_LASTVALUES" val="&lt;ChangeData&gt;&lt;Text&gt;&lt;![CDATA[Đặc điểm của các bạn trai là gì?]]&gt;&lt;/Text&gt;&lt;FontSize&gt;&lt;![CDATA[44]]&gt;&lt;/FontSize&gt;&lt;Left&gt;&lt;![CDATA[0]]&gt;&lt;/Left&gt;&lt;Top&gt;&lt;![CDATA[0]]&gt;&lt;/Top&gt;&lt;/ChangeData&gt;"/>
  <p:tag name="PRESENTER_SHAPEINFO" val="&lt;ThreeDShapeInfo&gt;&lt;uuid val=&quot;{D641C160-D089-40BF-BB3C-471AD579A594}&quot;/&gt;&lt;isInvalidForFieldText val=&quot;1&quot;/&gt;&lt;Image&gt;&lt;filename val=&quot;C:\Users\MyPC\AppData\Local\Temp\PR\data\asimages\{D641C160-D089-40BF-BB3C-471AD579A594}_5_S.png&quot;/&gt;&lt;left val=&quot;4&quot;/&gt;&lt;top val=&quot;13&quot;/&gt;&lt;width val=&quot;942&quot;/&gt;&lt;height val=&quot;42&quot;/&gt;&lt;hasText val=&quot;0&quot;/&gt;&lt;/Image&gt;&lt;Image&gt;&lt;filename val=&quot;C:\Users\MyPC\AppData\Local\Temp\PR\data\asimages\{D641C160-D089-40BF-BB3C-471AD579A594}_5_T.png&quot;/&gt;&lt;left val=&quot;7&quot;/&gt;&lt;top val=&quot;3&quot;/&gt;&lt;width val=&quot;935&quot;/&gt;&lt;height val=&quot;64&quot;/&gt;&lt;hasText val=&quot;1&quot;/&gt;&lt;/Image&gt;&lt;/ThreeDShapeInfo&gt;"/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9.PNG&quot;/&gt;"/>
  <p:tag name="PPSNARRATION" val="48,284844119,C:\Users\Administrator\Desktop\anh TXB\bai giang\POWERPOINT\ELEA 2018\elea duong\PHONG CHONG XAM HAI TINH DỤC_pptx\Media.ppcx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MyPC\AppData\Local\Temp\PR\data\asimages\{8213D099-3895-4DBD-9800-D1A94DA8A7EA}_19.png&quot;/&gt;&lt;left val=&quot;31&quot;/&gt;&lt;top val=&quot;23&quot;/&gt;&lt;width val=&quot;917&quot;/&gt;&lt;height val=&quot;228&quot;/&gt;&lt;hasText val=&quot;1&quot;/&gt;&lt;/Image&gt;&lt;/ThreeDShapeInfo&gt;"/>
  <p:tag name="PRESENTER_SHAPETEXTINFO" val="&lt;ShapeTextInfo&gt;&lt;TableIndex row=&quot;-1&quot; col=&quot;-1&quot;&gt;&lt;linesCount val=&quot;9&quot;/&gt;&lt;lineCharCount val=&quot;41&quot;/&gt;&lt;lineCharCount val=&quot;110&quot;/&gt;&lt;lineCharCount val=&quot;12&quot;/&gt;&lt;lineCharCount val=&quot;20&quot;/&gt;&lt;lineCharCount val=&quot;29&quot;/&gt;&lt;lineCharCount val=&quot;31&quot;/&gt;&lt;lineCharCount val=&quot;34&quot;/&gt;&lt;lineCharCount val=&quot;19&quot;/&gt;&lt;lineCharCount val=&quot;77&quot;/&gt;&lt;/TableIndex&gt;&lt;/ShapeTextInfo&gt;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20.PNG&quot;/&gt;"/>
  <p:tag name="PPSNARRATION" val="49,284844119,C:\Users\Administrator\Desktop\anh TXB\bai giang\POWERPOINT\ELEA 2018\elea duong\PHONG CHONG XAM HAI TINH DỤC_pptx\Media.ppcx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E59B7503-E363-4D8E-8267-CD36E166ED4E}&quot;/&gt;&lt;isInvalidForFieldText val=&quot;0&quot;/&gt;&lt;Image&gt;&lt;filename val=&quot;C:\Users\MyPC\AppData\Local\Temp\PR\data\asimages\{E59B7503-E363-4D8E-8267-CD36E166ED4E}.png&quot;/&gt;&lt;left val=&quot;6&quot;/&gt;&lt;top val=&quot;0&quot;/&gt;&lt;width val=&quot;953&quot;/&gt;&lt;height val=&quot;540&quot;/&gt;&lt;hasText val=&quot;1&quot;/&gt;&lt;/Image&gt;&lt;/ThreeDShapeInfo&gt;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05F50F2-6B84-4DA8-92FD-29270CAA6A94}&quot;/&gt;&lt;isInvalidForFieldText val=&quot;0&quot;/&gt;&lt;Image&gt;&lt;filename val=&quot;C:\Users\MyPC\AppData\Local\Temp\PR\data\asimages\{105F50F2-6B84-4DA8-92FD-29270CAA6A94}_20.png&quot;/&gt;&lt;left val=&quot;50&quot;/&gt;&lt;top val=&quot;65&quot;/&gt;&lt;width val=&quot;543&quot;/&gt;&lt;height val=&quot;270&quot;/&gt;&lt;hasText val=&quot;1&quot;/&gt;&lt;/Image&gt;&lt;/ThreeDShapeInfo&gt;"/>
  <p:tag name="PRESENTER_SHAPETEXTINFO" val="&lt;ShapeTextInfo&gt;&lt;TableIndex row=&quot;-1&quot; col=&quot;-1&quot;&gt;&lt;linesCount val=&quot;4&quot;/&gt;&lt;lineCharCount val=&quot;17&quot;/&gt;&lt;lineCharCount val=&quot;20&quot;/&gt;&lt;lineCharCount val=&quot;20&quot;/&gt;&lt;lineCharCount val=&quot;4&quot;/&gt;&lt;/TableIndex&gt;&lt;/ShapeText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Correct - Click anywhere or press Control Y to continue]]&gt;&lt;/Text&gt;&lt;FontSize&gt;&lt;![CDATA[18]]&gt;&lt;/FontSize&gt;&lt;Left&gt;&lt;![CDATA[0]]&gt;&lt;/Left&gt;&lt;Top&gt;&lt;![CDATA[0]]&gt;&lt;/Top&gt;&lt;/ChangeData&gt;"/>
  <p:tag name="PRESENTER_SHAPEINFO" val="&lt;ThreeDShapeInfo&gt;&lt;uuid val=&quot;{3DC10837-AB5B-47DE-8C8C-669D2FC7FC66}&quot;/&gt;&lt;isInvalidForFieldText val=&quot;0&quot;/&gt;&lt;Image&gt;&lt;filename val=&quot;C:\Users\MyPC\AppData\Local\Temp\PR\data\asimages\{3DC10837-AB5B-47DE-8C8C-669D2FC7FC66}_5.png&quot;/&gt;&lt;left val=&quot;1232&quot;/&gt;&lt;top val=&quot;324&quot;/&gt;&lt;width val=&quot;363&quot;/&gt;&lt;height val=&quot;70&quot;/&gt;&lt;hasText val=&quot;1&quot;/&gt;&lt;/Image&gt;&lt;/ThreeDShapeInfo&gt;"/>
  <p:tag name="PRESENTER_SHAPETEXTINFO" val="&lt;ShapeTextInfo&gt;&lt;TableIndex row=&quot;-1&quot; col=&quot;-1&quot;&gt;&lt;linesCount val=&quot;2&quot;/&gt;&lt;lineCharCount val=&quot;47&quot;/&gt;&lt;lineCharCount val=&quot;8&quot;/&gt;&lt;/TableIndex&gt;&lt;/ShapeText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Incorrect - Click anywhere or press Control Y to continue]]&gt;&lt;/Text&gt;&lt;FontSize&gt;&lt;![CDATA[18]]&gt;&lt;/FontSize&gt;&lt;Left&gt;&lt;![CDATA[0]]&gt;&lt;/Left&gt;&lt;Top&gt;&lt;![CDATA[0]]&gt;&lt;/Top&gt;&lt;/ChangeData&gt;"/>
  <p:tag name="PRESENTER_SHAPEINFO" val="&lt;ThreeDShapeInfo&gt;&lt;uuid val=&quot;{CCBE99CE-9611-4A5B-9FBD-D8B65A563602}&quot;/&gt;&lt;isInvalidForFieldText val=&quot;0&quot;/&gt;&lt;Image&gt;&lt;filename val=&quot;C:\Users\MyPC\AppData\Local\Temp\PR\data\asimages\{CCBE99CE-9611-4A5B-9FBD-D8B65A563602}_5.png&quot;/&gt;&lt;left val=&quot;1650&quot;/&gt;&lt;top val=&quot;324&quot;/&gt;&lt;width val=&quot;356&quot;/&gt;&lt;height val=&quot;70&quot;/&gt;&lt;hasText val=&quot;1&quot;/&gt;&lt;/Image&gt;&lt;/ThreeDShapeInfo&gt;"/>
  <p:tag name="PRESENTER_SHAPETEXTINFO" val="&lt;ShapeTextInfo&gt;&lt;TableIndex row=&quot;-1&quot; col=&quot;-1&quot;&gt;&lt;linesCount val=&quot;2&quot;/&gt;&lt;lineCharCount val=&quot;46&quot;/&gt;&lt;lineCharCount val=&quot;11&quot;/&gt;&lt;/TableIndex&gt;&lt;/ShapeText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You answered this correctly!]]&gt;&lt;/Text&gt;&lt;FontSize&gt;&lt;![CDATA[18]]&gt;&lt;/FontSize&gt;&lt;Left&gt;&lt;![CDATA[0]]&gt;&lt;/Left&gt;&lt;Top&gt;&lt;![CDATA[0]]&gt;&lt;/Top&gt;&lt;/ChangeData&gt;"/>
  <p:tag name="PRESENTER_SHAPEINFO" val="&lt;ThreeDShapeInfo&gt;&lt;uuid val=&quot;{2C238B2D-1E84-4021-9E7D-AAB415BD1944}&quot;/&gt;&lt;isInvalidForFieldText val=&quot;0&quot;/&gt;&lt;Image&gt;&lt;filename val=&quot;C:\Users\MyPC\AppData\Local\Temp\PR\data\asimages\{2C238B2D-1E84-4021-9E7D-AAB415BD1944}_5.png&quot;/&gt;&lt;left val=&quot;1406&quot;/&gt;&lt;top val=&quot;385&quot;/&gt;&lt;width val=&quot;343&quot;/&gt;&lt;height val=&quot;63&quot;/&gt;&lt;hasText val=&quot;1&quot;/&gt;&lt;/Image&gt;&lt;/ThreeDShapeInfo&gt;"/>
  <p:tag name="PRESENTER_SHAPETEXTINFO" val="&lt;ShapeTextInfo&gt;&lt;TableIndex row=&quot;-1&quot; col=&quot;-1&quot;&gt;&lt;linesCount val=&quot;1&quot;/&gt;&lt;lineCharCount val=&quot;28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Your answer:]]&gt;&lt;/Text&gt;&lt;FontSize&gt;&lt;![CDATA[18]]&gt;&lt;/FontSize&gt;&lt;Left&gt;&lt;![CDATA[0]]&gt;&lt;/Left&gt;&lt;Top&gt;&lt;![CDATA[0]]&gt;&lt;/Top&gt;&lt;/ChangeData&gt;"/>
  <p:tag name="PRESENTER_SHAPEINFO" val="&lt;ThreeDShapeInfo&gt;&lt;uuid val=&quot;{D772D8C2-032F-49E7-B173-8D705B4C9762}&quot;/&gt;&lt;isInvalidForFieldText val=&quot;0&quot;/&gt;&lt;Image&gt;&lt;filename val=&quot;C:\Users\MyPC\AppData\Local\Temp\PR\data\asimages\{D772D8C2-032F-49E7-B173-8D705B4C9762}_5.png&quot;/&gt;&lt;left val=&quot;1396&quot;/&gt;&lt;top val=&quot;355&quot;/&gt;&lt;width val=&quot;684&quot;/&gt;&lt;height val=&quot;68&quot;/&gt;&lt;hasText val=&quot;1&quot;/&gt;&lt;/Image&gt;&lt;/ThreeDShapeInfo&gt;"/>
  <p:tag name="PRESENTER_SHAPETEXTINFO" val="&lt;ShapeTextInfo&gt;&lt;TableIndex row=&quot;-1&quot; col=&quot;-1&quot;&gt;&lt;linesCount val=&quot;1&quot;/&gt;&lt;lineCharCount val=&quot;12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24&quot;/&gt;&lt;lineCharCount val=&quot;13&quot;/&gt;&lt;lineCharCount val=&quot;12&quot;/&gt;&lt;lineCharCount val=&quot;13&quot;/&gt;&lt;lineCharCount val=&quot;11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The correct answer is:]]&gt;&lt;/Text&gt;&lt;FontSize&gt;&lt;![CDATA[18]]&gt;&lt;/FontSize&gt;&lt;Left&gt;&lt;![CDATA[0]]&gt;&lt;/Left&gt;&lt;Top&gt;&lt;![CDATA[0]]&gt;&lt;/Top&gt;&lt;/ChangeData&gt;"/>
  <p:tag name="PRESENTER_SHAPEINFO" val="&lt;ThreeDShapeInfo&gt;&lt;uuid val=&quot;{C1211D54-54E1-4F18-B190-7AF1262E794A}&quot;/&gt;&lt;isInvalidForFieldText val=&quot;0&quot;/&gt;&lt;Image&gt;&lt;filename val=&quot;C:\Users\MyPC\AppData\Local\Temp\PR\data\asimages\{C1211D54-54E1-4F18-B190-7AF1262E794A}_5.png&quot;/&gt;&lt;left val=&quot;1396&quot;/&gt;&lt;top val=&quot;406&quot;/&gt;&lt;width val=&quot;684&quot;/&gt;&lt;height val=&quot;68&quot;/&gt;&lt;hasText val=&quot;1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You did not answer this question completely]]&gt;&lt;/Text&gt;&lt;FontSize&gt;&lt;![CDATA[18]]&gt;&lt;/FontSize&gt;&lt;Left&gt;&lt;![CDATA[0]]&gt;&lt;/Left&gt;&lt;Top&gt;&lt;![CDATA[0]]&gt;&lt;/Top&gt;&lt;/ChangeData&gt;"/>
  <p:tag name="PRESENTER_SHAPEINFO" val="&lt;ThreeDShapeInfo&gt;&lt;uuid val=&quot;{15540079-4CA4-4E8A-A1E2-94E859097F08}&quot;/&gt;&lt;isInvalidForFieldText val=&quot;0&quot;/&gt;&lt;Image&gt;&lt;filename val=&quot;C:\Users\MyPC\AppData\Local\Temp\PR\data\asimages\{15540079-4CA4-4E8A-A1E2-94E859097F08}_5.png&quot;/&gt;&lt;left val=&quot;1402&quot;/&gt;&lt;top val=&quot;385&quot;/&gt;&lt;width val=&quot;352&quot;/&gt;&lt;height val=&quot;63&quot;/&gt;&lt;hasText val=&quot;1&quot;/&gt;&lt;/Image&gt;&lt;/ThreeDShapeInfo&gt;"/>
  <p:tag name="PRESENTER_SHAPETEXTINFO" val="&lt;ShapeTextInfo&gt;&lt;TableIndex row=&quot;-1&quot; col=&quot;-1&quot;&gt;&lt;linesCount val=&quot;1&quot;/&gt;&lt;lineCharCount val=&quot;43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You must answer the question before continuing]]&gt;&lt;/Text&gt;&lt;FontSize&gt;&lt;![CDATA[18]]&gt;&lt;/FontSize&gt;&lt;Left&gt;&lt;![CDATA[0]]&gt;&lt;/Left&gt;&lt;Top&gt;&lt;![CDATA[0]]&gt;&lt;/Top&gt;&lt;/ChangeData&gt;"/>
  <p:tag name="PRESENTER_SHAPEINFO" val="&lt;ThreeDShapeInfo&gt;&lt;uuid val=&quot;{5273195D-05F2-4EF0-B7B0-582DE8BCFA88}&quot;/&gt;&lt;isInvalidForFieldText val=&quot;0&quot;/&gt;&lt;Image&gt;&lt;filename val=&quot;C:\Users\MyPC\AppData\Local\Temp\PR\data\asimages\{5273195D-05F2-4EF0-B7B0-582DE8BCFA88}_5.png&quot;/&gt;&lt;left val=&quot;1423&quot;/&gt;&lt;top val=&quot;418&quot;/&gt;&lt;width val=&quot;343&quot;/&gt;&lt;height val=&quot;70&quot;/&gt;&lt;hasText val=&quot;1&quot;/&gt;&lt;/Image&gt;&lt;/ThreeDShapeInfo&gt;"/>
  <p:tag name="PRESENTER_SHAPETEXTINFO" val="&lt;ShapeTextInfo&gt;&lt;TableIndex row=&quot;-1&quot; col=&quot;-1&quot;&gt;&lt;linesCount val=&quot;2&quot;/&gt;&lt;lineCharCount val=&quot;36&quot;/&gt;&lt;lineCharCount val=&quot;10&quot;/&gt;&lt;/TableIndex&gt;&lt;/Shape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654,9334]]&gt;&lt;/Left&gt;&lt;Top&gt;&lt;![CDATA[455,5388]]&gt;&lt;/Top&gt;&lt;/ChangeData&gt;"/>
  <p:tag name="HTML_SHAPEINFO" val="&lt;ThreeDShapeInfo&gt;&lt;uuid val=&quot;104&quot;/&gt;&lt;isInvalidForFieldText val=&quot;0&quot;/&gt;&lt;Image&gt;&lt;filename val=&quot;C:\Users\MyPC\AppData\Local\Temp\PR\data\asimages\{0B1DA1C3-4D02-4DEA-8221-A99F11AF71B8}_5.png&quot;/&gt;&lt;left val=&quot;654&quot;/&gt;&lt;top val=&quot;455&quot;/&gt;&lt;width val=&quot;115&quot;/&gt;&lt;height val=&quot;33&quot;/&gt;&lt;hasText val=&quot;1&quot;/&gt;&lt;/Image&gt;&lt;/ThreeDShape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779,1334]]&gt;&lt;/Left&gt;&lt;Top&gt;&lt;![CDATA[455,5388]]&gt;&lt;/Top&gt;&lt;/ChangeData&gt;"/>
  <p:tag name="HTML_SHAPEINFO" val="&lt;ThreeDShapeInfo&gt;&lt;uuid val=&quot;106&quot;/&gt;&lt;isInvalidForFieldText val=&quot;0&quot;/&gt;&lt;Image&gt;&lt;filename val=&quot;C:\Users\MyPC\AppData\Local\Temp\PR\data\asimages\{540EFCAB-4CB3-458B-9250-CA63FC5D5EFE}_5.png&quot;/&gt;&lt;left val=&quot;778&quot;/&gt;&lt;top val=&quot;455&quot;/&gt;&lt;width val=&quot;115&quot;/&gt;&lt;height val=&quot;33&quot;/&gt;&lt;hasText val=&quot;1&quot;/&gt;&lt;/Image&gt;&lt;/ThreeDShape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4,401103]]&gt;&lt;/Left&gt;&lt;Top&gt;&lt;![CDATA[89,42173]]&gt;&lt;/Top&gt;&lt;/ChangeData&gt;"/>
  <p:tag name="MMPROD_ID" val="10019"/>
  <p:tag name="MMPROD_TYPE" val="10018"/>
  <p:tag name="MMPROD_DATA" val="&lt;property id=&quot;10074&quot; value=&quot;1&quot;/&gt;&lt;property id=&quot;10193&quot; value=&quot;a&quot;/&gt;&lt;property id=&quot;10199&quot; value=&quot;1&quot;/&gt;&lt;object type=&quot;10049&quot; unique_id=&quot;10020&quot;&gt;&lt;property id=&quot;10020&quot; value=&quot;2&quot;/&gt;&lt;property id=&quot;10102&quot; value=&quot;0&quot;/&gt;&lt;property id=&quot;10191&quot; value=&quot;2&quot;/&gt;&lt;/object&gt;"/>
  <p:tag name="MMPROD_COLLECTIONCONTAINERID" val="10016"/>
  <p:tag name="MMPROD_PARENTID" val="10015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C:\Users\MyPC\AppData\Local\Temp\PR\data\asimages\{C7E7017B-5287-4D36-A882-195191460158}_5.png&quot;/&gt;&lt;left val=&quot;23&quot;/&gt;&lt;top val=&quot;83&quot;/&gt;&lt;width val=&quot;53&quot;/&gt;&lt;height val=&quot;51&quot;/&gt;&lt;hasText val=&quot;1&quot;/&gt;&lt;/Image&gt;&lt;Image&gt;&lt;filename val=&quot;C:\Users\MyPC\AppData\Local\Temp\PR\data\asimages\{29246174-A8E9-49E6-AD1F-EA337DDF5B2B}_5.png&quot;/&gt;&lt;left val=&quot;51&quot;/&gt;&lt;top val=&quot;83&quot;/&gt;&lt;width val=&quot;311&quot;/&gt;&lt;height val=&quot;51&quot;/&gt;&lt;hasText val=&quot;1&quot;/&gt;&lt;/Image&gt;&lt;Image&gt;&lt;filename val=&quot;C:\Users\MyPC\AppData\Local\Temp\PR\data\asimages\{BEC6E6C5-6A05-47BB-BE99-E3296848803C}_5.png&quot;/&gt;&lt;left val=&quot;3&quot;/&gt;&lt;top val=&quot;88&quot;/&gt;&lt;width val=&quot;17&quot;/&gt;&lt;height val=&quot;17&quot;/&gt;&lt;hasText val=&quot;1&quot;/&gt;&lt;/Image&gt;&lt;/ThreeDShape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530,4353]]&gt;&lt;/Left&gt;&lt;Top&gt;&lt;![CDATA[90,95732]]&gt;&lt;/Top&gt;&lt;/ChangeData&gt;"/>
  <p:tag name="MMPROD_ID" val="10021"/>
  <p:tag name="MMPROD_TYPE" val="10018"/>
  <p:tag name="MMPROD_DATA" val="&lt;property id=&quot;10074&quot; value=&quot;0&quot;/&gt;&lt;property id=&quot;10193&quot; value=&quot;b&quot;/&gt;&lt;property id=&quot;10199&quot; value=&quot;1&quot;/&gt;&lt;object type=&quot;10049&quot; unique_id=&quot;10022&quot;&gt;&lt;property id=&quot;10020&quot; value=&quot;3&quot;/&gt;&lt;property id=&quot;10021&quot; value=&quot;261&quot;/&gt;&lt;property id=&quot;10101&quot; value=&quot;[jumptoframe],Value=261,&quot;/&gt;&lt;property id=&quot;10102&quot; value=&quot;0&quot;/&gt;&lt;property id=&quot;10191&quot; value=&quot;3&quot;/&gt;&lt;/object&gt;"/>
  <p:tag name="MMPROD_COLLECTIONCONTAINERID" val="10016"/>
  <p:tag name="MMPROD_PARENTID" val="10015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C:\Users\MyPC\AppData\Local\Temp\PR\data\asimages\{187726F8-86B5-4332-BCA8-E557E52DCE45}_5.png&quot;/&gt;&lt;left val=&quot;545&quot;/&gt;&lt;top val=&quot;83&quot;/&gt;&lt;width val=&quot;54&quot;/&gt;&lt;height val=&quot;51&quot;/&gt;&lt;hasText val=&quot;1&quot;/&gt;&lt;/Image&gt;&lt;Image&gt;&lt;filename val=&quot;C:\Users\MyPC\AppData\Local\Temp\PR\data\asimages\{06309C76-EEFB-4358-B936-74644649D4DA}_5.png&quot;/&gt;&lt;left val=&quot;575&quot;/&gt;&lt;top val=&quot;83&quot;/&gt;&lt;width val=&quot;190&quot;/&gt;&lt;height val=&quot;51&quot;/&gt;&lt;hasText val=&quot;1&quot;/&gt;&lt;/Image&gt;&lt;Image&gt;&lt;filename val=&quot;C:\Users\MyPC\AppData\Local\Temp\PR\data\asimages\{A81E80DA-9486-4FBC-B93C-BE1D44457111}_5.png&quot;/&gt;&lt;left val=&quot;529&quot;/&gt;&lt;top val=&quot;91&quot;/&gt;&lt;width val=&quot;17&quot;/&gt;&lt;height val=&quot;16&quot;/&gt;&lt;hasText val=&quot;1&quot;/&gt;&lt;/Image&gt;&lt;/ThreeDShape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3"/>
  <p:tag name="MMPROD_LASTVALUES" val="&lt;ChangeData&gt;&lt;Left&gt;&lt;![CDATA[4,401103]]&gt;&lt;/Left&gt;&lt;Top&gt;&lt;![CDATA[258,848]]&gt;&lt;/Top&gt;&lt;/ChangeData&gt;"/>
  <p:tag name="MMPROD_ID" val="10023"/>
  <p:tag name="MMPROD_TYPE" val="10018"/>
  <p:tag name="MMPROD_DATA" val="&lt;property id=&quot;10074&quot; value=&quot;0&quot;/&gt;&lt;property id=&quot;10193&quot; value=&quot;c&quot;/&gt;&lt;property id=&quot;10199&quot; value=&quot;1&quot;/&gt;&lt;object type=&quot;10049&quot; unique_id=&quot;10024&quot;&gt;&lt;property id=&quot;10020&quot; value=&quot;3&quot;/&gt;&lt;property id=&quot;10021&quot; value=&quot;261&quot;/&gt;&lt;property id=&quot;10101&quot; value=&quot;[jumptoframe],Value=261,&quot;/&gt;&lt;property id=&quot;10102&quot; value=&quot;0&quot;/&gt;&lt;property id=&quot;10191&quot; value=&quot;4&quot;/&gt;&lt;/object&gt;"/>
  <p:tag name="MMPROD_COLLECTIONCONTAINERID" val="10016"/>
  <p:tag name="MMPROD_PARENTID" val="10015"/>
  <p:tag name="MMPROD_ANSWERLETTER" val="c) "/>
  <p:tag name="HTML_AUTOSHAPE_INFO" val="&lt;ThreeDShapeInfo&gt;&lt;uuid val=&quot;1003&quot;/&gt;&lt;isInvalidForFieldText val=&quot;0&quot;/&gt;&lt;hasMultipleQuizShape val=&quot;1&quot;/&gt;&lt;Image&gt;&lt;filename val=&quot;C:\Users\MyPC\AppData\Local\Temp\PR\data\asimages\{06B9F72A-55B8-4A1E-9854-B78B60C81D94}_5.png&quot;/&gt;&lt;left val=&quot;23&quot;/&gt;&lt;top val=&quot;251&quot;/&gt;&lt;width val=&quot;52&quot;/&gt;&lt;height val=&quot;51&quot;/&gt;&lt;hasText val=&quot;1&quot;/&gt;&lt;/Image&gt;&lt;Image&gt;&lt;filename val=&quot;C:\Users\MyPC\AppData\Local\Temp\PR\data\asimages\{F2EE451F-C18C-4CFF-A504-29183C1DB349}_5.png&quot;/&gt;&lt;left val=&quot;51&quot;/&gt;&lt;top val=&quot;251&quot;/&gt;&lt;width val=&quot;293&quot;/&gt;&lt;height val=&quot;51&quot;/&gt;&lt;hasText val=&quot;1&quot;/&gt;&lt;/Image&gt;&lt;Image&gt;&lt;filename val=&quot;C:\Users\MyPC\AppData\Local\Temp\PR\data\asimages\{88D85EE4-B2A5-4A96-A2F9-24A6E052F856}_5.png&quot;/&gt;&lt;left val=&quot;3&quot;/&gt;&lt;top val=&quot;259&quot;/&gt;&lt;width val=&quot;17&quot;/&gt;&lt;height val=&quot;17&quot;/&gt;&lt;hasText val=&quot;1&quot;/&gt;&lt;/Image&gt;&lt;/ThreeDShape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4"/>
  <p:tag name="MMPROD_LASTVALUES" val="&lt;ChangeData&gt;&lt;Left&gt;&lt;![CDATA[530,4353]]&gt;&lt;/Left&gt;&lt;Top&gt;&lt;![CDATA[258,848]]&gt;&lt;/Top&gt;&lt;/ChangeData&gt;"/>
  <p:tag name="MMPROD_ID" val="10025"/>
  <p:tag name="MMPROD_TYPE" val="10018"/>
  <p:tag name="MMPROD_DATA" val="&lt;property id=&quot;10074&quot; value=&quot;0&quot;/&gt;&lt;property id=&quot;10193&quot; value=&quot;d&quot;/&gt;&lt;property id=&quot;10199&quot; value=&quot;1&quot;/&gt;&lt;object type=&quot;10049&quot; unique_id=&quot;10026&quot;&gt;&lt;property id=&quot;10020&quot; value=&quot;3&quot;/&gt;&lt;property id=&quot;10021&quot; value=&quot;261&quot;/&gt;&lt;property id=&quot;10101&quot; value=&quot;[jumptoframe],Value=261,&quot;/&gt;&lt;property id=&quot;10102&quot; value=&quot;0&quot;/&gt;&lt;property id=&quot;10191&quot; value=&quot;5&quot;/&gt;&lt;/object&gt;"/>
  <p:tag name="MMPROD_COLLECTIONCONTAINERID" val="10016"/>
  <p:tag name="MMPROD_PARENTID" val="10015"/>
  <p:tag name="MMPROD_ANSWERLETTER" val="d) "/>
  <p:tag name="HTML_AUTOSHAPE_INFO" val="&lt;ThreeDShapeInfo&gt;&lt;uuid val=&quot;1004&quot;/&gt;&lt;isInvalidForFieldText val=&quot;0&quot;/&gt;&lt;hasMultipleQuizShape val=&quot;1&quot;/&gt;&lt;Image&gt;&lt;filename val=&quot;C:\Users\MyPC\AppData\Local\Temp\PR\data\asimages\{3174DF61-4740-4CE0-935F-98F87CC09603}_5.png&quot;/&gt;&lt;left val=&quot;545&quot;/&gt;&lt;top val=&quot;251&quot;/&gt;&lt;width val=&quot;54&quot;/&gt;&lt;height val=&quot;51&quot;/&gt;&lt;hasText val=&quot;1&quot;/&gt;&lt;/Image&gt;&lt;Image&gt;&lt;filename val=&quot;C:\Users\MyPC\AppData\Local\Temp\PR\data\asimages\{8F3FBC85-52C4-4D36-A766-8B1132A25185}_5.png&quot;/&gt;&lt;left val=&quot;575&quot;/&gt;&lt;top val=&quot;251&quot;/&gt;&lt;width val=&quot;203&quot;/&gt;&lt;height val=&quot;51&quot;/&gt;&lt;hasText val=&quot;1&quot;/&gt;&lt;/Image&gt;&lt;Image&gt;&lt;filename val=&quot;C:\Users\MyPC\AppData\Local\Temp\PR\data\asimages\{D15E5295-3117-4377-BC3C-FD58E7B6AD61}_5.png&quot;/&gt;&lt;left val=&quot;529&quot;/&gt;&lt;top val=&quot;259&quot;/&gt;&lt;width val=&quot;17&quot;/&gt;&lt;height val=&quot;17&quot;/&gt;&lt;hasText val=&quot;1&quot;/&gt;&lt;/Image&gt;&lt;/ThreeDShapeInfo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d) ]]&gt;&lt;/Text&gt;&lt;FontSize&gt;&lt;![CDATA[24]]&gt;&lt;/FontSize&gt;&lt;Left&gt;&lt;![CDATA[110]]&gt;&lt;/Left&gt;&lt;Top&gt;&lt;![CDATA[274,55]]&gt;&lt;/Top&gt;&lt;/ChangeData&gt;"/>
  <p:tag name="MMPROD_ABSOLUTEPOSITIONID" val="1044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Phương án khác]]&gt;&lt;/Text&gt;&lt;FontSize&gt;&lt;![CDATA[24]]&gt;&lt;/FontSize&gt;&lt;Left&gt;&lt;![CDATA[140]]&gt;&lt;/Left&gt;&lt;Top&gt;&lt;![CDATA[274,55]]&gt;&lt;/Top&gt;&lt;/ChangeData&gt;"/>
  <p:tag name="MMPROD_ABSOLUTEPOSITIONID" val="1024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4"/>
  <p:tag name="MMPROD_CONTROLTYPE" val="1"/>
  <p:tag name="MMPROD_SCALEOPERATION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) ]]&gt;&lt;/Text&gt;&lt;FontSize&gt;&lt;![CDATA[24]]&gt;&lt;/FontSize&gt;&lt;Left&gt;&lt;![CDATA[110]]&gt;&lt;/Left&gt;&lt;Top&gt;&lt;![CDATA[232,15]]&gt;&lt;/Top&gt;&lt;/ChangeData&gt;"/>
  <p:tag name="MMPROD_ABSOLUTEPOSITIONID" val="1043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Tết tóc, quần dài, áo phông]]&gt;&lt;/Text&gt;&lt;FontSize&gt;&lt;![CDATA[24]]&gt;&lt;/FontSize&gt;&lt;Left&gt;&lt;![CDATA[138]]&gt;&lt;/Left&gt;&lt;Top&gt;&lt;![CDATA[232,15]]&gt;&lt;/Top&gt;&lt;/ChangeData&gt;"/>
  <p:tag name="MMPROD_ABSOLUTEPOSITIONID" val="1023"/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1"/>
  <p:tag name="MMPROD_SCALEOPERATION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4]]&gt;&lt;/FontSize&gt;&lt;Left&gt;&lt;![CDATA[110]]&gt;&lt;/Left&gt;&lt;Top&gt;&lt;![CDATA[189,75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Tóc dài, mặc váy]]&gt;&lt;/Text&gt;&lt;FontSize&gt;&lt;![CDATA[24]]&gt;&lt;/FontSize&gt;&lt;Left&gt;&lt;![CDATA[140]]&gt;&lt;/Left&gt;&lt;Top&gt;&lt;![CDATA[189,75]]&gt;&lt;/Top&gt;&lt;/ChangeData&gt;"/>
  <p:tag name="MMPROD_ABSOLUTEPOSITIONID" val="1022"/>
  <p:tag name="PRESENTER_SHAPETEXTINFO" val="&lt;ShapeTextInfo&gt;&lt;TableIndex row=&quot;-1&quot; col=&quot;-1&quot;&gt;&lt;linesCount val=&quot;1&quot;/&gt;&lt;lineCharCount val=&quot;16&quot;/&gt;&lt;/TableIndex&gt;&lt;/ShapeText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1"/>
  <p:tag name="MMPROD_SCALEOPERATION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4]]&gt;&lt;/FontSize&gt;&lt;Left&gt;&lt;![CDATA[110]]&gt;&lt;/Left&gt;&lt;Top&gt;&lt;![CDATA[147,35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Tóc ngắn, quần dài, áo phông]]&gt;&lt;/Text&gt;&lt;FontSize&gt;&lt;![CDATA[24]]&gt;&lt;/FontSize&gt;&lt;Left&gt;&lt;![CDATA[139]]&gt;&lt;/Left&gt;&lt;Top&gt;&lt;![CDATA[147,35]]&gt;&lt;/Top&gt;&lt;/ChangeData&gt;"/>
  <p:tag name="MMPROD_ABSOLUTEPOSITIONID" val="1021"/>
  <p:tag name="PRESENTER_SHAPETEXTINFO" val="&lt;ShapeTextInfo&gt;&lt;TableIndex row=&quot;-1&quot; col=&quot;-1&quot;&gt;&lt;linesCount val=&quot;1&quot;/&gt;&lt;lineCharCount val=&quot;28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1"/>
  <p:tag name="MMPROD_SCALEOPERATION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B]]&gt;&lt;/Text&gt;&lt;FontSize&gt;&lt;![CDATA[14]]&gt;&lt;/FontSize&gt;&lt;Left&gt;&lt;![CDATA[781,1334]]&gt;&lt;/Left&gt;&lt;Top&gt;&lt;![CDATA[457,5388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A]]&gt;&lt;/Text&gt;&lt;FontSize&gt;&lt;![CDATA[14]]&gt;&lt;/FontSize&gt;&lt;Left&gt;&lt;![CDATA[656,9334]]&gt;&lt;/Left&gt;&lt;Top&gt;&lt;![CDATA[457,5388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263]]&gt;&lt;/SlideID&gt;&lt;/ChangeData&gt;"/>
  <p:tag name="MMPROD_PASSDATA" val="&lt;object type=&quot;10050&quot; unique_id=&quot;10043&quot;&gt;&lt;property id=&quot;10020&quot; value=&quot;2&quot;/&gt;&lt;property id=&quot;10102&quot; value=&quot;1&quot;/&gt;&lt;property id=&quot;10191&quot; value=&quot;13&quot;/&gt;&lt;/object&gt;"/>
  <p:tag name="MMPROD_FAILDATA" val="&lt;object type=&quot;10051&quot; unique_id=&quot;10044&quot;&gt;&lt;property id=&quot;10020&quot; value=&quot;3&quot;/&gt;&lt;property id=&quot;10021&quot; value=&quot;263&quot;/&gt;&lt;property id=&quot;10101&quot; value=&quot;[jumptoframe],Value=263,&quot;/&gt;&lt;property id=&quot;10102&quot; value=&quot;1&quot;/&gt;&lt;property id=&quot;10191&quot; value=&quot;14&quot;/&gt;&lt;/object&gt;"/>
  <p:tag name="MMPROD_ID" val="10041"/>
  <p:tag name="MMPROD_TYPE" val="10008"/>
  <p:tag name="MMPROD_DATA" val="&lt;property id=&quot;10026&quot; value=&quot;10&quot;/&gt;&lt;property id=&quot;10027&quot; value=&quot;Interaction10041&quot;/&gt;&lt;property id=&quot;10028&quot; value=&quot;0&quot;/&gt;&lt;property id=&quot;10063&quot; value=&quot;2&quot;/&gt;&lt;property id=&quot;10070&quot; value=&quot;Gay hung thu - TC2&quot;/&gt;&lt;property id=&quot;10098&quot; value=&quot;Multiple choice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20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10"/>
  <p:tag name="MMPROD_PARENTQUESTIONGROUPID" val="-1"/>
  <p:tag name="QUIZCLIPSSOURCE" val="284844119,F:\ELEA THANH XUAN BAC\ELEA 2018\PHONG CHONG XAM HAI TINH DỤC_pptx\Media.ppcx"/>
  <p:tag name="HTML_SHAPEINFO" val="&lt;SlideThumbPath val=&quot;Slide6.PNG&quot;/&gt;"/>
  <p:tag name="PPSNARRATION" val="38,284844119,C:\Users\Administrator\Desktop\anh TXB\bai giang\POWERPOINT\ELEA 2018\elea duong\PHONG CHONG XAM HAI TINH DỤC_pptx\Media.ppcx"/>
  <p:tag name="MMPROD_ANSWERCOUNT" val="4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41"/>
  <p:tag name="MMPROD_ABSOLUTEPOSITIONID" val="100"/>
  <p:tag name="MMPROD_LASTVALUES" val="&lt;ChangeData&gt;&lt;Text&gt;&lt;![CDATA[Những bộ phận riêng tư trên cơ thể bé là gì?]]&gt;&lt;/Text&gt;&lt;FontSize&gt;&lt;![CDATA[44]]&gt;&lt;/FontSize&gt;&lt;Left&gt;&lt;![CDATA[0]]&gt;&lt;/Left&gt;&lt;Top&gt;&lt;![CDATA[0]]&gt;&lt;/Top&gt;&lt;/ChangeData&gt;"/>
  <p:tag name="PRESENTER_SHAPEINFO" val="&lt;ThreeDShapeInfo&gt;&lt;uuid val=&quot;{BE82C26D-6FFC-46E1-B423-08C5CA9D0590}&quot;/&gt;&lt;isInvalidForFieldText val=&quot;1&quot;/&gt;&lt;Image&gt;&lt;filename val=&quot;C:\Users\MyPC\AppData\Local\Temp\PR\data\asimages\{BE82C26D-6FFC-46E1-B423-08C5CA9D0590}_6_S.png&quot;/&gt;&lt;left val=&quot;2&quot;/&gt;&lt;top val=&quot;15&quot;/&gt;&lt;width val=&quot;951&quot;/&gt;&lt;height val=&quot;47&quot;/&gt;&lt;hasText val=&quot;0&quot;/&gt;&lt;/Image&gt;&lt;Image&gt;&lt;filename val=&quot;C:\Users\MyPC\AppData\Local\Temp\PR\data\asimages\{BE82C26D-6FFC-46E1-B423-08C5CA9D0590}_6_T.png&quot;/&gt;&lt;left val=&quot;5&quot;/&gt;&lt;top val=&quot;8&quot;/&gt;&lt;width val=&quot;945&quot;/&gt;&lt;height val=&quot;64&quot;/&gt;&lt;hasText val=&quot;1&quot;/&gt;&lt;/Image&gt;&lt;/ThreeDShapeInfo&gt;"/>
  <p:tag name="PRESENTER_SHAPETEXTINFO" val="&lt;ShapeTextInfo&gt;&lt;TableIndex row=&quot;-1&quot; col=&quot;-1&quot;&gt;&lt;linesCount val=&quot;1&quot;/&gt;&lt;lineCharCount val=&quot;44&quot;/&gt;&lt;/TableIndex&gt;&lt;/ShapeTextInfo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Correct - Click anywhere or press Control Y to continue]]&gt;&lt;/Text&gt;&lt;FontSize&gt;&lt;![CDATA[18]]&gt;&lt;/FontSize&gt;&lt;Left&gt;&lt;![CDATA[0]]&gt;&lt;/Left&gt;&lt;Top&gt;&lt;![CDATA[0]]&gt;&lt;/Top&gt;&lt;/ChangeData&gt;"/>
  <p:tag name="PRESENTER_SHAPEINFO" val="&lt;ThreeDShapeInfo&gt;&lt;uuid val=&quot;{DB5CF6D6-5430-4A3D-B844-CCFB9F863A9C}&quot;/&gt;&lt;isInvalidForFieldText val=&quot;0&quot;/&gt;&lt;Image&gt;&lt;filename val=&quot;C:\Users\MyPC\AppData\Local\Temp\PR\data\asimages\{DB5CF6D6-5430-4A3D-B844-CCFB9F863A9C}_6.png&quot;/&gt;&lt;left val=&quot;1402&quot;/&gt;&lt;top val=&quot;368&quot;/&gt;&lt;width val=&quot;364&quot;/&gt;&lt;height val=&quot;70&quot;/&gt;&lt;hasText val=&quot;1&quot;/&gt;&lt;/Image&gt;&lt;/ThreeDShapeInfo&gt;"/>
  <p:tag name="PRESENTER_SHAPETEXTINFO" val="&lt;ShapeTextInfo&gt;&lt;TableIndex row=&quot;-1&quot; col=&quot;-1&quot;&gt;&lt;linesCount val=&quot;2&quot;/&gt;&lt;lineCharCount val=&quot;47&quot;/&gt;&lt;lineCharCount val=&quot;8&quot;/&gt;&lt;/TableIndex&gt;&lt;/ShapeTextInfo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Incorrect - Click anywhere or press Control Y to continue]]&gt;&lt;/Text&gt;&lt;FontSize&gt;&lt;![CDATA[18]]&gt;&lt;/FontSize&gt;&lt;Left&gt;&lt;![CDATA[0]]&gt;&lt;/Left&gt;&lt;Top&gt;&lt;![CDATA[0]]&gt;&lt;/Top&gt;&lt;/ChangeData&gt;"/>
  <p:tag name="PRESENTER_SHAPEINFO" val="&lt;ThreeDShapeInfo&gt;&lt;uuid val=&quot;{F80EA238-7A1F-46E8-9C50-1BB49B4AE82F}&quot;/&gt;&lt;isInvalidForFieldText val=&quot;0&quot;/&gt;&lt;Image&gt;&lt;filename val=&quot;C:\Users\MyPC\AppData\Local\Temp\PR\data\asimages\{F80EA238-7A1F-46E8-9C50-1BB49B4AE82F}_6.png&quot;/&gt;&lt;left val=&quot;1820&quot;/&gt;&lt;top val=&quot;368&quot;/&gt;&lt;width val=&quot;356&quot;/&gt;&lt;height val=&quot;70&quot;/&gt;&lt;hasText val=&quot;1&quot;/&gt;&lt;/Image&gt;&lt;/ThreeDShapeInfo&gt;"/>
  <p:tag name="PRESENTER_SHAPETEXTINFO" val="&lt;ShapeTextInfo&gt;&lt;TableIndex row=&quot;-1&quot; col=&quot;-1&quot;&gt;&lt;linesCount val=&quot;2&quot;/&gt;&lt;lineCharCount val=&quot;46&quot;/&gt;&lt;lineCharCount val=&quot;11&quot;/&gt;&lt;/TableIndex&gt;&lt;/ShapeText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You answered this correctly!]]&gt;&lt;/Text&gt;&lt;FontSize&gt;&lt;![CDATA[18]]&gt;&lt;/FontSize&gt;&lt;Left&gt;&lt;![CDATA[0]]&gt;&lt;/Left&gt;&lt;Top&gt;&lt;![CDATA[0]]&gt;&lt;/Top&gt;&lt;/ChangeData&gt;"/>
  <p:tag name="PRESENTER_SHAPEINFO" val="&lt;ThreeDShapeInfo&gt;&lt;uuid val=&quot;{3594B5B5-A464-42DA-A925-15E7A1451C69}&quot;/&gt;&lt;isInvalidForFieldText val=&quot;0&quot;/&gt;&lt;Image&gt;&lt;filename val=&quot;C:\Users\MyPC\AppData\Local\Temp\PR\data\asimages\{3594B5B5-A464-42DA-A925-15E7A1451C69}_6.png&quot;/&gt;&lt;left val=&quot;1576&quot;/&gt;&lt;top val=&quot;429&quot;/&gt;&lt;width val=&quot;343&quot;/&gt;&lt;height val=&quot;63&quot;/&gt;&lt;hasText val=&quot;1&quot;/&gt;&lt;/Image&gt;&lt;/ThreeDShapeInfo&gt;"/>
  <p:tag name="PRESENTER_SHAPETEXTINFO" val="&lt;ShapeTextInfo&gt;&lt;TableIndex row=&quot;-1&quot; col=&quot;-1&quot;&gt;&lt;linesCount val=&quot;1&quot;/&gt;&lt;lineCharCount val=&quot;28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Your answer:]]&gt;&lt;/Text&gt;&lt;FontSize&gt;&lt;![CDATA[18]]&gt;&lt;/FontSize&gt;&lt;Left&gt;&lt;![CDATA[0]]&gt;&lt;/Left&gt;&lt;Top&gt;&lt;![CDATA[0]]&gt;&lt;/Top&gt;&lt;/ChangeData&gt;"/>
  <p:tag name="PRESENTER_SHAPEINFO" val="&lt;ThreeDShapeInfo&gt;&lt;uuid val=&quot;{5786BE7A-996C-47C1-BB98-E8E4A7D65F38}&quot;/&gt;&lt;isInvalidForFieldText val=&quot;0&quot;/&gt;&lt;Image&gt;&lt;filename val=&quot;C:\Users\MyPC\AppData\Local\Temp\PR\data\asimages\{5786BE7A-996C-47C1-BB98-E8E4A7D65F38}_6.png&quot;/&gt;&lt;left val=&quot;1566&quot;/&gt;&lt;top val=&quot;398&quot;/&gt;&lt;width val=&quot;684&quot;/&gt;&lt;height val=&quot;68&quot;/&gt;&lt;hasText val=&quot;1&quot;/&gt;&lt;/Image&gt;&lt;/ThreeDShapeInfo&gt;"/>
  <p:tag name="PRESENTER_SHAPETEXTINFO" val="&lt;ShapeTextInfo&gt;&lt;TableIndex row=&quot;-1&quot; col=&quot;-1&quot;&gt;&lt;linesCount val=&quot;1&quot;/&gt;&lt;lineCharCount val=&quot;12&quot;/&gt;&lt;/TableIndex&gt;&lt;/ShapeText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The correct answer is:]]&gt;&lt;/Text&gt;&lt;FontSize&gt;&lt;![CDATA[18]]&gt;&lt;/FontSize&gt;&lt;Left&gt;&lt;![CDATA[0]]&gt;&lt;/Left&gt;&lt;Top&gt;&lt;![CDATA[0]]&gt;&lt;/Top&gt;&lt;/ChangeData&gt;"/>
  <p:tag name="PRESENTER_SHAPEINFO" val="&lt;ThreeDShapeInfo&gt;&lt;uuid val=&quot;{7FD77DFD-3175-43AC-B242-05F59AFD1234}&quot;/&gt;&lt;isInvalidForFieldText val=&quot;0&quot;/&gt;&lt;Image&gt;&lt;filename val=&quot;C:\Users\MyPC\AppData\Local\Temp\PR\data\asimages\{7FD77DFD-3175-43AC-B242-05F59AFD1234}_6.png&quot;/&gt;&lt;left val=&quot;1566&quot;/&gt;&lt;top val=&quot;450&quot;/&gt;&lt;width val=&quot;684&quot;/&gt;&lt;height val=&quot;68&quot;/&gt;&lt;hasText val=&quot;1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You did not answer this question completely]]&gt;&lt;/Text&gt;&lt;FontSize&gt;&lt;![CDATA[18]]&gt;&lt;/FontSize&gt;&lt;Left&gt;&lt;![CDATA[0]]&gt;&lt;/Left&gt;&lt;Top&gt;&lt;![CDATA[0]]&gt;&lt;/Top&gt;&lt;/ChangeData&gt;"/>
  <p:tag name="PRESENTER_SHAPEINFO" val="&lt;ThreeDShapeInfo&gt;&lt;uuid val=&quot;{7E6BDA91-C1C5-482B-920E-EDCC8D24E537}&quot;/&gt;&lt;isInvalidForFieldText val=&quot;0&quot;/&gt;&lt;Image&gt;&lt;filename val=&quot;C:\Users\MyPC\AppData\Local\Temp\PR\data\asimages\{7E6BDA91-C1C5-482B-920E-EDCC8D24E537}_6.png&quot;/&gt;&lt;left val=&quot;1571&quot;/&gt;&lt;top val=&quot;429&quot;/&gt;&lt;width val=&quot;352&quot;/&gt;&lt;height val=&quot;63&quot;/&gt;&lt;hasText val=&quot;1&quot;/&gt;&lt;/Image&gt;&lt;/ThreeDShapeInfo&gt;"/>
  <p:tag name="PRESENTER_SHAPETEXTINFO" val="&lt;ShapeTextInfo&gt;&lt;TableIndex row=&quot;-1&quot; col=&quot;-1&quot;&gt;&lt;linesCount val=&quot;1&quot;/&gt;&lt;lineCharCount val=&quot;43&quot;/&gt;&lt;/TableIndex&gt;&lt;/ShapeTextInfo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You must answer the question before continuing]]&gt;&lt;/Text&gt;&lt;FontSize&gt;&lt;![CDATA[18]]&gt;&lt;/FontSize&gt;&lt;Left&gt;&lt;![CDATA[0]]&gt;&lt;/Left&gt;&lt;Top&gt;&lt;![CDATA[0]]&gt;&lt;/Top&gt;&lt;/ChangeData&gt;"/>
  <p:tag name="PRESENTER_SHAPEINFO" val="&lt;ThreeDShapeInfo&gt;&lt;uuid val=&quot;{F96A3EF3-F0AB-494D-92C2-91949C85DEC1}&quot;/&gt;&lt;isInvalidForFieldText val=&quot;0&quot;/&gt;&lt;Image&gt;&lt;filename val=&quot;C:\Users\MyPC\AppData\Local\Temp\PR\data\asimages\{F96A3EF3-F0AB-494D-92C2-91949C85DEC1}_6.png&quot;/&gt;&lt;left val=&quot;1592&quot;/&gt;&lt;top val=&quot;461&quot;/&gt;&lt;width val=&quot;343&quot;/&gt;&lt;height val=&quot;70&quot;/&gt;&lt;hasText val=&quot;1&quot;/&gt;&lt;/Image&gt;&lt;/ThreeDShapeInfo&gt;"/>
  <p:tag name="PRESENTER_SHAPETEXTINFO" val="&lt;ShapeTextInfo&gt;&lt;TableIndex row=&quot;-1&quot; col=&quot;-1&quot;&gt;&lt;linesCount val=&quot;2&quot;/&gt;&lt;lineCharCount val=&quot;36&quot;/&gt;&lt;lineCharCount val=&quot;10&quot;/&gt;&lt;/TableIndex&gt;&lt;/ShapeTextInfo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654,9334]]&gt;&lt;/Left&gt;&lt;Top&gt;&lt;![CDATA[455,5388]]&gt;&lt;/Top&gt;&lt;/ChangeData&gt;"/>
  <p:tag name="HTML_SHAPEINFO" val="&lt;ThreeDShapeInfo&gt;&lt;uuid val=&quot;104&quot;/&gt;&lt;isInvalidForFieldText val=&quot;0&quot;/&gt;&lt;Image&gt;&lt;filename val=&quot;C:\Users\MyPC\AppData\Local\Temp\PR\data\asimages\{A6B8AD3A-1118-4D38-AA9E-B8B84BCC59C0}_6.png&quot;/&gt;&lt;left val=&quot;654&quot;/&gt;&lt;top val=&quot;455&quot;/&gt;&lt;width val=&quot;115&quot;/&gt;&lt;height val=&quot;33&quot;/&gt;&lt;hasText val=&quot;1&quot;/&gt;&lt;/Image&gt;&lt;/ThreeDShapeInfo&gt;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779,1334]]&gt;&lt;/Left&gt;&lt;Top&gt;&lt;![CDATA[455,5388]]&gt;&lt;/Top&gt;&lt;/ChangeData&gt;"/>
  <p:tag name="HTML_SHAPEINFO" val="&lt;ThreeDShapeInfo&gt;&lt;uuid val=&quot;106&quot;/&gt;&lt;isInvalidForFieldText val=&quot;0&quot;/&gt;&lt;Image&gt;&lt;filename val=&quot;C:\Users\MyPC\AppData\Local\Temp\PR\data\asimages\{322E17D2-F32A-4AA6-A79B-03D49B53406D}_6.png&quot;/&gt;&lt;left val=&quot;778&quot;/&gt;&lt;top val=&quot;455&quot;/&gt;&lt;width val=&quot;115&quot;/&gt;&lt;height val=&quot;33&quot;/&gt;&lt;hasText val=&quot;1&quot;/&gt;&lt;/Image&gt;&lt;/ThreeDShapeInfo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70,86024]]&gt;&lt;/Left&gt;&lt;Top&gt;&lt;![CDATA[115,4113]]&gt;&lt;/Top&gt;&lt;/ChangeData&gt;"/>
  <p:tag name="MMPROD_ID" val="10045"/>
  <p:tag name="MMPROD_TYPE" val="10018"/>
  <p:tag name="MMPROD_DATA" val="&lt;property id=&quot;10074&quot; value=&quot;0&quot;/&gt;&lt;property id=&quot;10193&quot; value=&quot;A&quot;/&gt;&lt;property id=&quot;10199&quot; value=&quot;1&quot;/&gt;&lt;object type=&quot;10049&quot; unique_id=&quot;10046&quot;&gt;&lt;property id=&quot;10020&quot; value=&quot;3&quot;/&gt;&lt;property id=&quot;10021&quot; value=&quot;263&quot;/&gt;&lt;property id=&quot;10101&quot; value=&quot;[jumptoframe],Value=263,&quot;/&gt;&lt;property id=&quot;10102&quot; value=&quot;0&quot;/&gt;&lt;property id=&quot;10191&quot; value=&quot;8&quot;/&gt;&lt;/object&gt;"/>
  <p:tag name="MMPROD_COLLECTIONCONTAINERID" val="10042"/>
  <p:tag name="MMPROD_PARENTID" val="10041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C:\Users\MyPC\AppData\Local\Temp\PR\data\asimages\{6E0C1574-8641-4237-AC6A-6AA4E0C5B587}_6.png&quot;/&gt;&lt;left val=&quot;85&quot;/&gt;&lt;top val=&quot;107&quot;/&gt;&lt;width val=&quot;55&quot;/&gt;&lt;height val=&quot;51&quot;/&gt;&lt;hasText val=&quot;1&quot;/&gt;&lt;/Image&gt;&lt;Image&gt;&lt;filename val=&quot;C:\Users\MyPC\AppData\Local\Temp\PR\data\asimages\{8A207B9F-6E19-43E1-8E8A-FEFB954E6EDD}_6.png&quot;/&gt;&lt;left val=&quot;116&quot;/&gt;&lt;top val=&quot;107&quot;/&gt;&lt;width val=&quot;63&quot;/&gt;&lt;height val=&quot;51&quot;/&gt;&lt;hasText val=&quot;1&quot;/&gt;&lt;/Image&gt;&lt;Image&gt;&lt;filename val=&quot;C:\Users\MyPC\AppData\Local\Temp\PR\data\asimages\{CACBD07C-2C37-4CBE-9952-19FE9B380A79}_6.png&quot;/&gt;&lt;left val=&quot;70&quot;/&gt;&lt;top val=&quot;121&quot;/&gt;&lt;width val=&quot;17&quot;/&gt;&lt;height val=&quot;17&quot;/&gt;&lt;hasText val=&quot;1&quot;/&gt;&lt;/Image&gt;&lt;/ThreeDShapeInfo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469,4412]]&gt;&lt;/Left&gt;&lt;Top&gt;&lt;![CDATA[115,8632]]&gt;&lt;/Top&gt;&lt;/ChangeData&gt;"/>
  <p:tag name="MMPROD_ID" val="10047"/>
  <p:tag name="MMPROD_TYPE" val="10018"/>
  <p:tag name="MMPROD_DATA" val="&lt;property id=&quot;10074&quot; value=&quot;1&quot;/&gt;&lt;property id=&quot;10193&quot; value=&quot;B&quot;/&gt;&lt;property id=&quot;10199&quot; value=&quot;1&quot;/&gt;&lt;object type=&quot;10049&quot; unique_id=&quot;10048&quot;&gt;&lt;property id=&quot;10020&quot; value=&quot;2&quot;/&gt;&lt;property id=&quot;10102&quot; value=&quot;0&quot;/&gt;&lt;property id=&quot;10191&quot; value=&quot;11&quot;/&gt;&lt;/object&gt;"/>
  <p:tag name="MMPROD_COLLECTIONCONTAINERID" val="10042"/>
  <p:tag name="MMPROD_PARENTID" val="10041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C:\Users\MyPC\AppData\Local\Temp\PR\data\asimages\{386305F1-CE28-47B9-B08F-9D4297A00014}_6.png&quot;/&gt;&lt;left val=&quot;483&quot;/&gt;&lt;top val=&quot;108&quot;/&gt;&lt;width val=&quot;55&quot;/&gt;&lt;height val=&quot;51&quot;/&gt;&lt;hasText val=&quot;1&quot;/&gt;&lt;/Image&gt;&lt;Image&gt;&lt;filename val=&quot;C:\Users\MyPC\AppData\Local\Temp\PR\data\asimages\{5CCD9869-9CF6-4261-B9C4-E50F3989DF35}_6.png&quot;/&gt;&lt;left val=&quot;515&quot;/&gt;&lt;top val=&quot;108&quot;/&gt;&lt;width val=&quot;380&quot;/&gt;&lt;height val=&quot;51&quot;/&gt;&lt;hasText val=&quot;1&quot;/&gt;&lt;/Image&gt;&lt;Image&gt;&lt;filename val=&quot;C:\Users\MyPC\AppData\Local\Temp\PR\data\asimages\{F02AE34A-24A0-4F1E-A594-C4917277170F}_6.png&quot;/&gt;&lt;left val=&quot;468&quot;/&gt;&lt;top val=&quot;121&quot;/&gt;&lt;width val=&quot;17&quot;/&gt;&lt;height val=&quot;17&quot;/&gt;&lt;hasText val=&quot;1&quot;/&gt;&lt;/Image&gt;&lt;/ThreeDShapeInfo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3"/>
  <p:tag name="MMPROD_LASTVALUES" val="&lt;ChangeData&gt;&lt;Left&gt;&lt;![CDATA[78,95654]]&gt;&lt;/Left&gt;&lt;Top&gt;&lt;![CDATA[281,9451]]&gt;&lt;/Top&gt;&lt;/ChangeData&gt;"/>
  <p:tag name="MMPROD_ID" val="10049"/>
  <p:tag name="MMPROD_TYPE" val="10018"/>
  <p:tag name="MMPROD_DATA" val="&lt;property id=&quot;10074&quot; value=&quot;0&quot;/&gt;&lt;property id=&quot;10193&quot; value=&quot;C&quot;/&gt;&lt;property id=&quot;10199&quot; value=&quot;1&quot;/&gt;&lt;object type=&quot;10049&quot; unique_id=&quot;10050&quot;&gt;&lt;property id=&quot;10020&quot; value=&quot;3&quot;/&gt;&lt;property id=&quot;10021&quot; value=&quot;263&quot;/&gt;&lt;property id=&quot;10101&quot; value=&quot;[jumptoframe],Value=263,&quot;/&gt;&lt;property id=&quot;10102&quot; value=&quot;0&quot;/&gt;&lt;property id=&quot;10191&quot; value=&quot;10&quot;/&gt;&lt;/object&gt;"/>
  <p:tag name="MMPROD_COLLECTIONCONTAINERID" val="10042"/>
  <p:tag name="MMPROD_PARENTID" val="10041"/>
  <p:tag name="MMPROD_ANSWERLETTER" val="C) "/>
  <p:tag name="HTML_AUTOSHAPE_INFO" val="&lt;ThreeDShapeInfo&gt;&lt;uuid val=&quot;1003&quot;/&gt;&lt;isInvalidForFieldText val=&quot;0&quot;/&gt;&lt;hasMultipleQuizShape val=&quot;1&quot;/&gt;&lt;Image&gt;&lt;filename val=&quot;C:\Users\MyPC\AppData\Local\Temp\PR\data\asimages\{1B9934E7-FC35-46DE-817D-11F94253261D}_6.png&quot;/&gt;&lt;left val=&quot;93&quot;/&gt;&lt;top val=&quot;274&quot;/&gt;&lt;width val=&quot;55&quot;/&gt;&lt;height val=&quot;51&quot;/&gt;&lt;hasText val=&quot;1&quot;/&gt;&lt;/Image&gt;&lt;Image&gt;&lt;filename val=&quot;C:\Users\MyPC\AppData\Local\Temp\PR\data\asimages\{0A8106AC-0287-400D-854A-13D4CB7889A9}_6.png&quot;/&gt;&lt;left val=&quot;124&quot;/&gt;&lt;top val=&quot;274&quot;/&gt;&lt;width val=&quot;96&quot;/&gt;&lt;height val=&quot;51&quot;/&gt;&lt;hasText val=&quot;1&quot;/&gt;&lt;/Image&gt;&lt;Image&gt;&lt;filename val=&quot;C:\Users\MyPC\AppData\Local\Temp\PR\data\asimages\{51FE2ED1-D557-4F39-ADDD-DB92847CC0AF}_6.png&quot;/&gt;&lt;left val=&quot;78&quot;/&gt;&lt;top val=&quot;287&quot;/&gt;&lt;width val=&quot;17&quot;/&gt;&lt;height val=&quot;17&quot;/&gt;&lt;hasText val=&quot;1&quot;/&gt;&lt;/Image&gt;&lt;/ThreeDShapeInfo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4"/>
  <p:tag name="MMPROD_LASTVALUES" val="&lt;ChangeData&gt;&lt;Left&gt;&lt;![CDATA[469,4412]]&gt;&lt;/Left&gt;&lt;Top&gt;&lt;![CDATA[281,9451]]&gt;&lt;/Top&gt;&lt;/ChangeData&gt;"/>
  <p:tag name="MMPROD_ID" val="10051"/>
  <p:tag name="MMPROD_TYPE" val="10018"/>
  <p:tag name="MMPROD_DATA" val="&lt;property id=&quot;10074&quot; value=&quot;0&quot;/&gt;&lt;property id=&quot;10193&quot; value=&quot;D&quot;/&gt;&lt;property id=&quot;10199&quot; value=&quot;1&quot;/&gt;&lt;object type=&quot;10049&quot; unique_id=&quot;10052&quot;&gt;&lt;property id=&quot;10020&quot; value=&quot;3&quot;/&gt;&lt;property id=&quot;10021&quot; value=&quot;263&quot;/&gt;&lt;property id=&quot;10101&quot; value=&quot;[jumptoframe],Value=263,&quot;/&gt;&lt;property id=&quot;10102&quot; value=&quot;0&quot;/&gt;&lt;property id=&quot;10191&quot; value=&quot;12&quot;/&gt;&lt;/object&gt;"/>
  <p:tag name="MMPROD_COLLECTIONCONTAINERID" val="10042"/>
  <p:tag name="MMPROD_PARENTID" val="10041"/>
  <p:tag name="MMPROD_ANSWERLETTER" val="D) "/>
  <p:tag name="HTML_AUTOSHAPE_INFO" val="&lt;ThreeDShapeInfo&gt;&lt;uuid val=&quot;1004&quot;/&gt;&lt;isInvalidForFieldText val=&quot;0&quot;/&gt;&lt;hasMultipleQuizShape val=&quot;1&quot;/&gt;&lt;Image&gt;&lt;filename val=&quot;C:\Users\MyPC\AppData\Local\Temp\PR\data\asimages\{C9107108-8127-4CB6-933A-AA645543260D}_6.png&quot;/&gt;&lt;left val=&quot;483&quot;/&gt;&lt;top val=&quot;274&quot;/&gt;&lt;width val=&quot;57&quot;/&gt;&lt;height val=&quot;51&quot;/&gt;&lt;hasText val=&quot;1&quot;/&gt;&lt;/Image&gt;&lt;Image&gt;&lt;filename val=&quot;C:\Users\MyPC\AppData\Local\Temp\PR\data\asimages\{AB5D91CE-8386-4635-9579-09300B78DE35}_6.png&quot;/&gt;&lt;left val=&quot;516&quot;/&gt;&lt;top val=&quot;274&quot;/&gt;&lt;width val=&quot;120&quot;/&gt;&lt;height val=&quot;51&quot;/&gt;&lt;hasText val=&quot;1&quot;/&gt;&lt;/Image&gt;&lt;Image&gt;&lt;filename val=&quot;C:\Users\MyPC\AppData\Local\Temp\PR\data\asimages\{A02700E4-2EF2-4E87-AD53-238F4EE88413}_6.png&quot;/&gt;&lt;left val=&quot;468&quot;/&gt;&lt;top val=&quot;287&quot;/&gt;&lt;width val=&quot;17&quot;/&gt;&lt;height val=&quot;17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D) ]]&gt;&lt;/Text&gt;&lt;FontSize&gt;&lt;![CDATA[24]]&gt;&lt;/FontSize&gt;&lt;Left&gt;&lt;![CDATA[110]]&gt;&lt;/Left&gt;&lt;Top&gt;&lt;![CDATA[274,55]]&gt;&lt;/Top&gt;&lt;/ChangeData&gt;"/>
  <p:tag name="MMPROD_ABSOLUTEPOSITIONID" val="1044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Tay chân]]&gt;&lt;/Text&gt;&lt;FontSize&gt;&lt;![CDATA[24]]&gt;&lt;/FontSize&gt;&lt;Left&gt;&lt;![CDATA[142]]&gt;&lt;/Left&gt;&lt;Top&gt;&lt;![CDATA[274,55]]&gt;&lt;/Top&gt;&lt;/ChangeData&gt;"/>
  <p:tag name="MMPROD_ABSOLUTEPOSITIONID" val="1024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4"/>
  <p:tag name="MMPROD_CONTROLTYPE" val="1"/>
  <p:tag name="MMPROD_SCALEOPERATION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) ]]&gt;&lt;/Text&gt;&lt;FontSize&gt;&lt;![CDATA[24]]&gt;&lt;/FontSize&gt;&lt;Left&gt;&lt;![CDATA[110]]&gt;&lt;/Left&gt;&lt;Top&gt;&lt;![CDATA[232,15]]&gt;&lt;/Top&gt;&lt;/ChangeData&gt;"/>
  <p:tag name="MMPROD_ABSOLUTEPOSITIONID" val="1043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Lưng]]&gt;&lt;/Text&gt;&lt;FontSize&gt;&lt;![CDATA[24]]&gt;&lt;/FontSize&gt;&lt;Left&gt;&lt;![CDATA[141]]&gt;&lt;/Left&gt;&lt;Top&gt;&lt;![CDATA[232,15]]&gt;&lt;/Top&gt;&lt;/ChangeData&gt;"/>
  <p:tag name="MMPROD_ABSOLUTEPOSITIONID" val="1023"/>
  <p:tag name="PRESENTER_SHAPETEXTINFO" val="&lt;ShapeTextInfo&gt;&lt;TableIndex row=&quot;-1&quot; col=&quot;-1&quot;&gt;&lt;linesCount val=&quot;1&quot;/&gt;&lt;lineCharCount val=&quot;4&quot;/&gt;&lt;/TableIndex&gt;&lt;/ShapeTextInfo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1"/>
  <p:tag name="MMPROD_SCALEOPERATION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4]]&gt;&lt;/FontSize&gt;&lt;Left&gt;&lt;![CDATA[110]]&gt;&lt;/Left&gt;&lt;Top&gt;&lt;![CDATA[189,75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Môi, ngực, mông, bộ phận đi vệ sinh]]&gt;&lt;/Text&gt;&lt;FontSize&gt;&lt;![CDATA[24]]&gt;&lt;/FontSize&gt;&lt;Left&gt;&lt;![CDATA[141]]&gt;&lt;/Left&gt;&lt;Top&gt;&lt;![CDATA[189,75]]&gt;&lt;/Top&gt;&lt;/ChangeData&gt;"/>
  <p:tag name="MMPROD_ABSOLUTEPOSITIONID" val="1022"/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1"/>
  <p:tag name="MMPROD_SCALEOPERATION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4]]&gt;&lt;/FontSize&gt;&lt;Left&gt;&lt;![CDATA[110]]&gt;&lt;/Left&gt;&lt;Top&gt;&lt;![CDATA[147,35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Vai]]&gt;&lt;/Text&gt;&lt;FontSize&gt;&lt;![CDATA[24]]&gt;&lt;/FontSize&gt;&lt;Left&gt;&lt;![CDATA[141]]&gt;&lt;/Left&gt;&lt;Top&gt;&lt;![CDATA[147,35]]&gt;&lt;/Top&gt;&lt;/ChangeData&gt;"/>
  <p:tag name="MMPROD_ABSOLUTEPOSITIONID" val="102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1"/>
  <p:tag name="MMPROD_SCALEOPERATION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B]]&gt;&lt;/Text&gt;&lt;FontSize&gt;&lt;![CDATA[14]]&gt;&lt;/FontSize&gt;&lt;Left&gt;&lt;![CDATA[781,1334]]&gt;&lt;/Left&gt;&lt;Top&gt;&lt;![CDATA[457,5388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A]]&gt;&lt;/Text&gt;&lt;FontSize&gt;&lt;![CDATA[14]]&gt;&lt;/FontSize&gt;&lt;Left&gt;&lt;![CDATA[656,9334]]&gt;&lt;/Left&gt;&lt;Top&gt;&lt;![CDATA[457,5388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264]]&gt;&lt;/SlideID&gt;&lt;/ChangeData&gt;"/>
  <p:tag name="MMPROD_PASSDATA" val="&lt;object type=&quot;10050&quot; unique_id=&quot;10069&quot;&gt;&lt;property id=&quot;10020&quot; value=&quot;2&quot;/&gt;&lt;property id=&quot;10102&quot; value=&quot;1&quot;/&gt;&lt;property id=&quot;10191&quot; value=&quot;19&quot;/&gt;&lt;/object&gt;"/>
  <p:tag name="MMPROD_FAILDATA" val="&lt;object type=&quot;10051&quot; unique_id=&quot;10070&quot;&gt;&lt;property id=&quot;10020&quot; value=&quot;3&quot;/&gt;&lt;property id=&quot;10021&quot; value=&quot;264&quot;/&gt;&lt;property id=&quot;10101&quot; value=&quot;[jumptoframe],Value=264,&quot;/&gt;&lt;property id=&quot;10102&quot; value=&quot;1&quot;/&gt;&lt;property id=&quot;10191&quot; value=&quot;20&quot;/&gt;&lt;/object&gt;"/>
  <p:tag name="MMPROD_ID" val="10067"/>
  <p:tag name="MMPROD_TYPE" val="10008"/>
  <p:tag name="MMPROD_DATA" val="&lt;property id=&quot;10026&quot; value=&quot;10&quot;/&gt;&lt;property id=&quot;10027&quot; value=&quot;Interaction10067&quot;/&gt;&lt;property id=&quot;10028&quot; value=&quot;0&quot;/&gt;&lt;property id=&quot;10063&quot; value=&quot;2&quot;/&gt;&lt;property id=&quot;10070&quot; value=&quot;Gay hung thu - TC3&quot;/&gt;&lt;property id=&quot;10098&quot; value=&quot;Multiple choice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20&quot;/&gt;&lt;property id=&quot;10112&quot; value=&quot;1&quot;/&gt;&lt;property id=&quot;10115&quot; value=&quot;1&quot;/&gt;&lt;property id=&quot;10120&quot; value=&quot;2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62"/>
  <p:tag name="MMPROD_PARENTQUESTIONGROUPID" val="-1"/>
  <p:tag name="QUIZCLIPSSOURCE" val="284844119,F:\ELEA THANH XUAN BAC\ELEA 2018\PHONG CHONG XAM HAI TINH DỤC_pptx\Media.ppcx"/>
  <p:tag name="HTML_SHAPEINFO" val="&lt;SlideThumbPath val=&quot;Slide7.PNG&quot;/&gt;"/>
  <p:tag name="PPSNARRATION" val="39,284844119,C:\Users\Administrator\Desktop\anh TXB\bai giang\POWERPOINT\ELEA 2018\elea duong\PHONG CHONG XAM HAI TINH DỤC_pptx\Media.ppcx"/>
  <p:tag name="MMPROD_ANSWERCOUNT" val="4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67"/>
  <p:tag name="MMPROD_ABSOLUTEPOSITIONID" val="100"/>
  <p:tag name="MMPROD_LASTVALUES" val="&lt;ChangeData&gt;&lt;Text&gt;&lt;![CDATA[Thế nào là đụng chạm xấu?]]&gt;&lt;/Text&gt;&lt;FontSize&gt;&lt;![CDATA[44]]&gt;&lt;/FontSize&gt;&lt;Left&gt;&lt;![CDATA[0]]&gt;&lt;/Left&gt;&lt;Top&gt;&lt;![CDATA[0]]&gt;&lt;/Top&gt;&lt;/ChangeData&gt;"/>
  <p:tag name="PRESENTER_SHAPEINFO" val="&lt;ThreeDShapeInfo&gt;&lt;uuid val=&quot;{1C1129E2-1CF4-40D1-8963-7DFBAEC047F4}&quot;/&gt;&lt;isInvalidForFieldText val=&quot;1&quot;/&gt;&lt;Image&gt;&lt;filename val=&quot;C:\Users\MyPC\AppData\Local\Temp\PR\data\asimages\{1C1129E2-1CF4-40D1-8963-7DFBAEC047F4}_7_S.png&quot;/&gt;&lt;left val=&quot;12&quot;/&gt;&lt;top val=&quot;26&quot;/&gt;&lt;width val=&quot;930&quot;/&gt;&lt;height val=&quot;52&quot;/&gt;&lt;hasText val=&quot;0&quot;/&gt;&lt;/Image&gt;&lt;Image&gt;&lt;filename val=&quot;C:\Users\MyPC\AppData\Local\Temp\PR\data\asimages\{1C1129E2-1CF4-40D1-8963-7DFBAEC047F4}_7_T.png&quot;/&gt;&lt;left val=&quot;16&quot;/&gt;&lt;top val=&quot;21&quot;/&gt;&lt;width val=&quot;923&quot;/&gt;&lt;height val=&quot;64&quot;/&gt;&lt;hasText val=&quot;1&quot;/&gt;&lt;/Image&gt;&lt;/ThreeDShapeInfo&gt;"/>
  <p:tag name="PRESENTER_SHAPETEXTINFO" val="&lt;ShapeTextInfo&gt;&lt;TableIndex row=&quot;-1&quot; col=&quot;-1&quot;&gt;&lt;linesCount val=&quot;1&quot;/&gt;&lt;lineCharCount val=&quot;25&quot;/&gt;&lt;/TableIndex&gt;&lt;/ShapeTextInfo&gt;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Correct - Click anywhere or press Control Y to continue]]&gt;&lt;/Text&gt;&lt;FontSize&gt;&lt;![CDATA[18]]&gt;&lt;/FontSize&gt;&lt;Left&gt;&lt;![CDATA[0]]&gt;&lt;/Left&gt;&lt;Top&gt;&lt;![CDATA[0]]&gt;&lt;/Top&gt;&lt;/ChangeData&gt;"/>
  <p:tag name="PRESENTER_SHAPEINFO" val="&lt;ThreeDShapeInfo&gt;&lt;uuid val=&quot;{E2967741-CBBC-4257-A2DF-BE277128415C}&quot;/&gt;&lt;isInvalidForFieldText val=&quot;0&quot;/&gt;&lt;Image&gt;&lt;filename val=&quot;C:\Users\MyPC\AppData\Local\Temp\PR\data\asimages\{E2967741-CBBC-4257-A2DF-BE277128415C}_7.png&quot;/&gt;&lt;left val=&quot;1408&quot;/&gt;&lt;top val=&quot;371&quot;/&gt;&lt;width val=&quot;363&quot;/&gt;&lt;height val=&quot;70&quot;/&gt;&lt;hasText val=&quot;1&quot;/&gt;&lt;/Image&gt;&lt;/ThreeDShapeInfo&gt;"/>
  <p:tag name="PRESENTER_SHAPETEXTINFO" val="&lt;ShapeTextInfo&gt;&lt;TableIndex row=&quot;-1&quot; col=&quot;-1&quot;&gt;&lt;linesCount val=&quot;2&quot;/&gt;&lt;lineCharCount val=&quot;47&quot;/&gt;&lt;lineCharCount val=&quot;8&quot;/&gt;&lt;/TableIndex&gt;&lt;/ShapeTextInfo&gt;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Incorrect - Click anywhere or press Control Y to continue]]&gt;&lt;/Text&gt;&lt;FontSize&gt;&lt;![CDATA[18]]&gt;&lt;/FontSize&gt;&lt;Left&gt;&lt;![CDATA[0]]&gt;&lt;/Left&gt;&lt;Top&gt;&lt;![CDATA[0]]&gt;&lt;/Top&gt;&lt;/ChangeData&gt;"/>
  <p:tag name="PRESENTER_SHAPEINFO" val="&lt;ThreeDShapeInfo&gt;&lt;uuid val=&quot;{FF6948E9-1AB2-4FA4-94F0-A5909DFA19F4}&quot;/&gt;&lt;isInvalidForFieldText val=&quot;0&quot;/&gt;&lt;Image&gt;&lt;filename val=&quot;C:\Users\MyPC\AppData\Local\Temp\PR\data\asimages\{FF6948E9-1AB2-4FA4-94F0-A5909DFA19F4}_7.png&quot;/&gt;&lt;left val=&quot;1826&quot;/&gt;&lt;top val=&quot;371&quot;/&gt;&lt;width val=&quot;356&quot;/&gt;&lt;height val=&quot;70&quot;/&gt;&lt;hasText val=&quot;1&quot;/&gt;&lt;/Image&gt;&lt;/ThreeDShapeInfo&gt;"/>
  <p:tag name="PRESENTER_SHAPETEXTINFO" val="&lt;ShapeTextInfo&gt;&lt;TableIndex row=&quot;-1&quot; col=&quot;-1&quot;&gt;&lt;linesCount val=&quot;2&quot;/&gt;&lt;lineCharCount val=&quot;46&quot;/&gt;&lt;lineCharCount val=&quot;11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You answered this correctly!]]&gt;&lt;/Text&gt;&lt;FontSize&gt;&lt;![CDATA[18]]&gt;&lt;/FontSize&gt;&lt;Left&gt;&lt;![CDATA[0]]&gt;&lt;/Left&gt;&lt;Top&gt;&lt;![CDATA[0]]&gt;&lt;/Top&gt;&lt;/ChangeData&gt;"/>
  <p:tag name="PRESENTER_SHAPEINFO" val="&lt;ThreeDShapeInfo&gt;&lt;uuid val=&quot;{2471D561-7BBA-409D-B992-00023136BE55}&quot;/&gt;&lt;isInvalidForFieldText val=&quot;0&quot;/&gt;&lt;Image&gt;&lt;filename val=&quot;C:\Users\MyPC\AppData\Local\Temp\PR\data\asimages\{2471D561-7BBA-409D-B992-00023136BE55}_7.png&quot;/&gt;&lt;left val=&quot;1582&quot;/&gt;&lt;top val=&quot;432&quot;/&gt;&lt;width val=&quot;343&quot;/&gt;&lt;height val=&quot;63&quot;/&gt;&lt;hasText val=&quot;1&quot;/&gt;&lt;/Image&gt;&lt;/ThreeDShapeInfo&gt;"/>
  <p:tag name="PRESENTER_SHAPETEXTINFO" val="&lt;ShapeTextInfo&gt;&lt;TableIndex row=&quot;-1&quot; col=&quot;-1&quot;&gt;&lt;linesCount val=&quot;1&quot;/&gt;&lt;lineCharCount val=&quot;28&quot;/&gt;&lt;/TableIndex&gt;&lt;/ShapeTextInfo&gt;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Your answer:]]&gt;&lt;/Text&gt;&lt;FontSize&gt;&lt;![CDATA[18]]&gt;&lt;/FontSize&gt;&lt;Left&gt;&lt;![CDATA[0]]&gt;&lt;/Left&gt;&lt;Top&gt;&lt;![CDATA[0]]&gt;&lt;/Top&gt;&lt;/ChangeData&gt;"/>
  <p:tag name="PRESENTER_SHAPEINFO" val="&lt;ThreeDShapeInfo&gt;&lt;uuid val=&quot;{2BC2E658-E77E-44E3-96BE-B275EE1B4961}&quot;/&gt;&lt;isInvalidForFieldText val=&quot;0&quot;/&gt;&lt;Image&gt;&lt;filename val=&quot;C:\Users\MyPC\AppData\Local\Temp\PR\data\asimages\{2BC2E658-E77E-44E3-96BE-B275EE1B4961}_7.png&quot;/&gt;&lt;left val=&quot;1572&quot;/&gt;&lt;top val=&quot;401&quot;/&gt;&lt;width val=&quot;685&quot;/&gt;&lt;height val=&quot;68&quot;/&gt;&lt;hasText val=&quot;1&quot;/&gt;&lt;/Image&gt;&lt;/ThreeDShapeInfo&gt;"/>
  <p:tag name="PRESENTER_SHAPETEXTINFO" val="&lt;ShapeTextInfo&gt;&lt;TableIndex row=&quot;-1&quot; col=&quot;-1&quot;&gt;&lt;linesCount val=&quot;1&quot;/&gt;&lt;lineCharCount val=&quot;12&quot;/&gt;&lt;/TableIndex&gt;&lt;/ShapeTextInfo&gt;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The correct answer is:]]&gt;&lt;/Text&gt;&lt;FontSize&gt;&lt;![CDATA[18]]&gt;&lt;/FontSize&gt;&lt;Left&gt;&lt;![CDATA[0]]&gt;&lt;/Left&gt;&lt;Top&gt;&lt;![CDATA[0]]&gt;&lt;/Top&gt;&lt;/ChangeData&gt;"/>
  <p:tag name="PRESENTER_SHAPEINFO" val="&lt;ThreeDShapeInfo&gt;&lt;uuid val=&quot;{9118F044-2B3F-473E-9DD2-7EC1C8B1BF84}&quot;/&gt;&lt;isInvalidForFieldText val=&quot;0&quot;/&gt;&lt;Image&gt;&lt;filename val=&quot;C:\Users\MyPC\AppData\Local\Temp\PR\data\asimages\{9118F044-2B3F-473E-9DD2-7EC1C8B1BF84}_7.png&quot;/&gt;&lt;left val=&quot;1572&quot;/&gt;&lt;top val=&quot;452&quot;/&gt;&lt;width val=&quot;685&quot;/&gt;&lt;height val=&quot;68&quot;/&gt;&lt;hasText val=&quot;1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You did not answer this question completely]]&gt;&lt;/Text&gt;&lt;FontSize&gt;&lt;![CDATA[18]]&gt;&lt;/FontSize&gt;&lt;Left&gt;&lt;![CDATA[0]]&gt;&lt;/Left&gt;&lt;Top&gt;&lt;![CDATA[0]]&gt;&lt;/Top&gt;&lt;/ChangeData&gt;"/>
  <p:tag name="PRESENTER_SHAPEINFO" val="&lt;ThreeDShapeInfo&gt;&lt;uuid val=&quot;{F77C914E-52EA-4B19-8623-17B15128FBE0}&quot;/&gt;&lt;isInvalidForFieldText val=&quot;0&quot;/&gt;&lt;Image&gt;&lt;filename val=&quot;C:\Users\MyPC\AppData\Local\Temp\PR\data\asimages\{F77C914E-52EA-4B19-8623-17B15128FBE0}_7.png&quot;/&gt;&lt;left val=&quot;1578&quot;/&gt;&lt;top val=&quot;432&quot;/&gt;&lt;width val=&quot;352&quot;/&gt;&lt;height val=&quot;63&quot;/&gt;&lt;hasText val=&quot;1&quot;/&gt;&lt;/Image&gt;&lt;/ThreeDShapeInfo&gt;"/>
  <p:tag name="PRESENTER_SHAPETEXTINFO" val="&lt;ShapeTextInfo&gt;&lt;TableIndex row=&quot;-1&quot; col=&quot;-1&quot;&gt;&lt;linesCount val=&quot;1&quot;/&gt;&lt;lineCharCount val=&quot;43&quot;/&gt;&lt;/TableIndex&gt;&lt;/ShapeTextInfo&gt;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You must answer the question before continuing]]&gt;&lt;/Text&gt;&lt;FontSize&gt;&lt;![CDATA[18]]&gt;&lt;/FontSize&gt;&lt;Left&gt;&lt;![CDATA[0]]&gt;&lt;/Left&gt;&lt;Top&gt;&lt;![CDATA[0]]&gt;&lt;/Top&gt;&lt;/ChangeData&gt;"/>
  <p:tag name="PRESENTER_SHAPEINFO" val="&lt;ThreeDShapeInfo&gt;&lt;uuid val=&quot;{97AD648E-1CCA-4B53-BB21-1350ADA1E0AD}&quot;/&gt;&lt;isInvalidForFieldText val=&quot;0&quot;/&gt;&lt;Image&gt;&lt;filename val=&quot;C:\Users\MyPC\AppData\Local\Temp\PR\data\asimages\{97AD648E-1CCA-4B53-BB21-1350ADA1E0AD}_7.png&quot;/&gt;&lt;left val=&quot;1599&quot;/&gt;&lt;top val=&quot;464&quot;/&gt;&lt;width val=&quot;343&quot;/&gt;&lt;height val=&quot;70&quot;/&gt;&lt;hasText val=&quot;1&quot;/&gt;&lt;/Image&gt;&lt;/ThreeDShapeInfo&gt;"/>
  <p:tag name="PRESENTER_SHAPETEXTINFO" val="&lt;ShapeTextInfo&gt;&lt;TableIndex row=&quot;-1&quot; col=&quot;-1&quot;&gt;&lt;linesCount val=&quot;2&quot;/&gt;&lt;lineCharCount val=&quot;36&quot;/&gt;&lt;lineCharCount val=&quot;10&quot;/&gt;&lt;/TableIndex&gt;&lt;/ShapeTextInfo&gt;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654,9334]]&gt;&lt;/Left&gt;&lt;Top&gt;&lt;![CDATA[455,5388]]&gt;&lt;/Top&gt;&lt;/ChangeData&gt;"/>
  <p:tag name="HTML_SHAPEINFO" val="&lt;ThreeDShapeInfo&gt;&lt;uuid val=&quot;104&quot;/&gt;&lt;isInvalidForFieldText val=&quot;0&quot;/&gt;&lt;Image&gt;&lt;filename val=&quot;C:\Users\MyPC\AppData\Local\Temp\PR\data\asimages\{F6521DEC-EF23-4630-BA18-05A03D9053C5}_7.png&quot;/&gt;&lt;left val=&quot;654&quot;/&gt;&lt;top val=&quot;455&quot;/&gt;&lt;width val=&quot;115&quot;/&gt;&lt;height val=&quot;33&quot;/&gt;&lt;hasText val=&quot;1&quot;/&gt;&lt;/Image&gt;&lt;/ThreeDShapeInfo&gt;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779,1334]]&gt;&lt;/Left&gt;&lt;Top&gt;&lt;![CDATA[455,5388]]&gt;&lt;/Top&gt;&lt;/ChangeData&gt;"/>
  <p:tag name="HTML_SHAPEINFO" val="&lt;ThreeDShapeInfo&gt;&lt;uuid val=&quot;106&quot;/&gt;&lt;isInvalidForFieldText val=&quot;0&quot;/&gt;&lt;Image&gt;&lt;filename val=&quot;C:\Users\MyPC\AppData\Local\Temp\PR\data\asimages\{3338C8E3-B441-4201-A8C9-63072334F0DB}_7.png&quot;/&gt;&lt;left val=&quot;778&quot;/&gt;&lt;top val=&quot;455&quot;/&gt;&lt;width val=&quot;115&quot;/&gt;&lt;height val=&quot;33&quot;/&gt;&lt;hasText val=&quot;1&quot;/&gt;&lt;/Image&gt;&lt;/ThreeDShapeInfo&gt;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06FC4042-CF01-47DE-9559-F15BC82B027C}&quot;/&gt;&lt;isInvalidForFieldText val=&quot;0&quot;/&gt;&lt;Image&gt;&lt;filename val=&quot;C:\Users\MyPC\AppData\Local\Temp\PR\data\asimages\{06FC4042-CF01-47DE-9559-F15BC82B027C}_7.png&quot;/&gt;&lt;left val=&quot;82&quot;/&gt;&lt;top val=&quot;166&quot;/&gt;&lt;width val=&quot;106&quot;/&gt;&lt;height val=&quot;143&quot;/&gt;&lt;hasText val=&quot;1&quot;/&gt;&lt;/Image&gt;&lt;/ThreeDShapeInfo&gt;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49D143E-9610-47E9-AD3B-6ED089062ABE}&quot;/&gt;&lt;isInvalidForFieldText val=&quot;0&quot;/&gt;&lt;Image&gt;&lt;filename val=&quot;C:\Users\MyPC\AppData\Local\Temp\PR\data\asimages\{149D143E-9610-47E9-AD3B-6ED089062ABE}_7.png&quot;/&gt;&lt;left val=&quot;79&quot;/&gt;&lt;top val=&quot;353&quot;/&gt;&lt;width val=&quot;131&quot;/&gt;&lt;height val=&quot;167&quot;/&gt;&lt;hasText val=&quot;1&quot;/&gt;&lt;/Image&gt;&lt;/ThreeDShapeInfo&gt;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03CB763-AF2F-42E8-B92B-9BDE373F65E6}&quot;/&gt;&lt;isInvalidForFieldText val=&quot;0&quot;/&gt;&lt;Image&gt;&lt;filename val=&quot;C:\Users\MyPC\AppData\Local\Temp\PR\data\asimages\{703CB763-AF2F-42E8-B92B-9BDE373F65E6}_7.png&quot;/&gt;&lt;left val=&quot;487&quot;/&gt;&lt;top val=&quot;188&quot;/&gt;&lt;width val=&quot;93&quot;/&gt;&lt;height val=&quot;229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</TotalTime>
  <Words>986</Words>
  <Application>Microsoft Office PowerPoint</Application>
  <PresentationFormat>Widescreen</PresentationFormat>
  <Paragraphs>164</Paragraphs>
  <Slides>20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Arial Unicode MS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Đặc điểm của các bạn trai là gì?</vt:lpstr>
      <vt:lpstr>Những bộ phận riêng tư trên cơ thể bé là gì?</vt:lpstr>
      <vt:lpstr>Thế nào là đụng chạm xấu?</vt:lpstr>
      <vt:lpstr>PowerPoint Presentation</vt:lpstr>
      <vt:lpstr>PowerPoint Presentation</vt:lpstr>
      <vt:lpstr>PowerPoint Presentation</vt:lpstr>
      <vt:lpstr>PowerPoint Presentation</vt:lpstr>
      <vt:lpstr>Nói “Không” khi không thoải mái với sự động chạm của bất kỳ ai?</vt:lpstr>
      <vt:lpstr>Cách tự bảo vệ phần riêng tư của cơ thể?</vt:lpstr>
      <vt:lpstr>Con sẽ làm gì khi bị người khác động chạm vào phần riêng tư trên cơ thể?</vt:lpstr>
      <vt:lpstr>PowerPoint Presentation</vt:lpstr>
      <vt:lpstr>PowerPoint Presentation</vt:lpstr>
      <vt:lpstr>Con sẽ làm gì để tránh những động chạm xấu sảy ra với mình?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MyPC</dc:creator>
  <cp:lastModifiedBy>ghhs</cp:lastModifiedBy>
  <cp:revision>97</cp:revision>
  <dcterms:created xsi:type="dcterms:W3CDTF">2018-01-07T11:49:07Z</dcterms:created>
  <dcterms:modified xsi:type="dcterms:W3CDTF">2024-02-22T09:31:32Z</dcterms:modified>
</cp:coreProperties>
</file>