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59" r:id="rId5"/>
    <p:sldId id="357" r:id="rId6"/>
    <p:sldId id="3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90613" autoAdjust="0"/>
  </p:normalViewPr>
  <p:slideViewPr>
    <p:cSldViewPr snapToGrid="0">
      <p:cViewPr varScale="1">
        <p:scale>
          <a:sx n="82" d="100"/>
          <a:sy n="82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C4A36-1749-4652-AD63-FD66B600D32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96B3-BE2D-42F6-83B7-47E29218A7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AA39-863E-43F4-929E-B471DA851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CC46-7AC8-4E41-8FFD-74552CF524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80011" y="119410"/>
            <a:ext cx="6478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HOA HƯỚNG DƯƠ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429000"/>
            <a:ext cx="1219200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vi-VN" sz="3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ẠT ĐỘNG PHÁT TRIỂN THẨM MỸ</a:t>
            </a:r>
            <a:endParaRPr lang="en-US" altLang="vi-VN" sz="3200" b="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hát: Cùng múa vui</a:t>
            </a:r>
            <a:endParaRPr lang="en-US" altLang="vi-VN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TCAN: Ai 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  <a:endParaRPr lang="en-US" altLang="vi-VN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Bích Vân</a:t>
            </a:r>
            <a:endParaRPr lang="en-US" altLang="vi-VN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lang="en-US" altLang="vi-VN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35" y="1356360"/>
            <a:ext cx="1714500" cy="164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Picture 9" descr="A cartoon of trees and clouds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>
            <a:fillRect/>
          </a:stretch>
        </p:blipFill>
        <p:spPr>
          <a:xfrm>
            <a:off x="0" y="0"/>
            <a:ext cx="12192000" cy="6890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887980" y="2216150"/>
            <a:ext cx="610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74295" y="86360"/>
            <a:ext cx="10925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Dạy hát: Cùng múa vui</a:t>
            </a:r>
            <a:endParaRPr lang="en-US" alt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NC Cùng múa vui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2680" y="780415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9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9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74295" y="86360"/>
            <a:ext cx="10925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 hát: Hoa bé ngoan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NC --NH--Hoa bé ngoa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0560" y="1055370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96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4001770" y="3441700"/>
            <a:ext cx="2627630" cy="2282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1374140" y="3441700"/>
            <a:ext cx="2627630" cy="2282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7" name="Content Placeholder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140" y="1097915"/>
            <a:ext cx="2318385" cy="1964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A cartoon of trees and clouds&#10;&#10;Description automatically generated with medium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8"/>
          <a:stretch>
            <a:fillRect/>
          </a:stretch>
        </p:blipFill>
        <p:spPr>
          <a:xfrm>
            <a:off x="-57785" y="635"/>
            <a:ext cx="12192000" cy="68573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0650" y="0"/>
            <a:ext cx="10925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chơi trò chơi: Ai nhanh hơn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29025" y="1990090"/>
            <a:ext cx="2062480" cy="1842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s 5"/>
          <p:cNvSpPr/>
          <p:nvPr/>
        </p:nvSpPr>
        <p:spPr>
          <a:xfrm>
            <a:off x="3215005" y="1793875"/>
            <a:ext cx="2627630" cy="22821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73800" y="1990090"/>
            <a:ext cx="2245360" cy="200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s 7"/>
          <p:cNvSpPr/>
          <p:nvPr/>
        </p:nvSpPr>
        <p:spPr>
          <a:xfrm>
            <a:off x="5842635" y="1793875"/>
            <a:ext cx="2780030" cy="2282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2" name="Picture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3430270" y="4178935"/>
            <a:ext cx="2196465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Rectangles 19"/>
          <p:cNvSpPr/>
          <p:nvPr/>
        </p:nvSpPr>
        <p:spPr>
          <a:xfrm>
            <a:off x="3215005" y="4080510"/>
            <a:ext cx="2628265" cy="21507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021070" y="4200525"/>
            <a:ext cx="2423160" cy="1910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s 20"/>
          <p:cNvSpPr/>
          <p:nvPr/>
        </p:nvSpPr>
        <p:spPr>
          <a:xfrm>
            <a:off x="5843270" y="4080510"/>
            <a:ext cx="2781300" cy="21507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3" grpId="0" bldLvl="0" animBg="1"/>
      <p:bldP spid="13" grpId="1" animBg="1"/>
      <p:bldP spid="6" grpId="0" bldLvl="0" animBg="1"/>
      <p:bldP spid="6" grpId="1" animBg="1"/>
      <p:bldP spid="8" grpId="0" bldLvl="0" animBg="1"/>
      <p:bldP spid="8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Presentation</Application>
  <PresentationFormat>Widescreen</PresentationFormat>
  <Paragraphs>16</Paragraphs>
  <Slides>4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72</cp:revision>
  <dcterms:created xsi:type="dcterms:W3CDTF">2021-08-22T13:51:00Z</dcterms:created>
  <dcterms:modified xsi:type="dcterms:W3CDTF">2024-04-08T02:13:35Z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8640955FFE694ACA9ACDB0984C28F830_12</vt:lpwstr>
  </property>
  <property fmtid="{D5CDD505-2E9C-101B-9397-08002B2CF9AE}" pid="3" name="KSOProductBuildVer">
    <vt:lpwstr>1033-12.2.0.13489</vt:lpwstr>
  </property>
</Properties>
</file>