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87" r:id="rId3"/>
    <p:sldId id="288" r:id="rId4"/>
    <p:sldId id="275" r:id="rId5"/>
    <p:sldId id="257" r:id="rId6"/>
    <p:sldId id="272" r:id="rId7"/>
    <p:sldId id="279" r:id="rId8"/>
    <p:sldId id="260" r:id="rId9"/>
    <p:sldId id="281" r:id="rId10"/>
    <p:sldId id="261" r:id="rId11"/>
    <p:sldId id="265" r:id="rId12"/>
    <p:sldId id="269" r:id="rId13"/>
    <p:sldId id="268" r:id="rId14"/>
    <p:sldId id="267" r:id="rId15"/>
    <p:sldId id="266" r:id="rId16"/>
    <p:sldId id="26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image" Target="../media/image18.png"/><Relationship Id="rId18" Type="http://schemas.openxmlformats.org/officeDocument/2006/relationships/slide" Target="slide16.xml"/><Relationship Id="rId3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piano.mp3" TargetMode="External"/><Relationship Id="rId7" Type="http://schemas.openxmlformats.org/officeDocument/2006/relationships/slide" Target="slide13.xml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video%20trong.mp3" TargetMode="External"/><Relationship Id="rId16" Type="http://schemas.openxmlformats.org/officeDocument/2006/relationships/image" Target="../media/image21.jpeg"/><Relationship Id="rId1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S&#7855;c%20x&#244;.m4a" TargetMode="External"/><Relationship Id="rId6" Type="http://schemas.openxmlformats.org/officeDocument/2006/relationships/slide" Target="slide12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jpeg"/><Relationship Id="rId10" Type="http://schemas.openxmlformats.org/officeDocument/2006/relationships/image" Target="../media/image15.png"/><Relationship Id="rId4" Type="http://schemas.openxmlformats.org/officeDocument/2006/relationships/audio" Target="file:///D:\L&#7899;p%20MGN%20B3\N&#259;m%20h&#7885;c%202019%20-%202020\B&#224;i%20gi&#7843;ng%20t&#432;&#417;ng%20t&#225;c\GV%20Nguy&#7877;n%20Th&#7883;%20T&#236;nh\Th&#225;ng%201\AN%20-T1\ken.mp3" TargetMode="External"/><Relationship Id="rId9" Type="http://schemas.openxmlformats.org/officeDocument/2006/relationships/slide" Target="slide15.xml"/><Relationship Id="rId1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sac%20xo.mp4" TargetMode="Externa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trong.mp4" TargetMode="Externa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piano.mp4" TargetMode="External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L&#7899;p%20MGN%20B3\N&#259;m%20h&#7885;c%202019%20-%202020\B&#224;i%20gi&#7843;ng%20t&#432;&#417;ng%20t&#225;c\GV%20Nguy&#7877;n%20Th&#7883;%20T&#236;nh\Th&#225;ng%201\AN%20-T1\video%20ken.mp4" TargetMode="External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p3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file:///D:\dang%20nga\h&#7897;i%20gi&#7843;ng\BacDuaThuVuiTinhBeat-V.A-3743036.mp3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jpe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71651" y="2402062"/>
            <a:ext cx="8667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ÂM NHẠC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THƯỢNG</a:t>
            </a:r>
            <a:r>
              <a:rPr lang="en-US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50" y="1184701"/>
            <a:ext cx="1253699" cy="1253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3318570"/>
            <a:ext cx="922019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3-4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2024-2025</a:t>
            </a:r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343400" y="4572000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Tiếng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hát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của</a:t>
            </a:r>
            <a:r>
              <a:rPr lang="en-US" sz="4800" dirty="0" smtClean="0">
                <a:solidFill>
                  <a:srgbClr val="FF0000"/>
                </a:solidFill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</a:rPr>
              <a:t>ai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6" action="ppaction://hlinksldjump"/>
          </p:cNvPr>
          <p:cNvSpPr/>
          <p:nvPr/>
        </p:nvSpPr>
        <p:spPr>
          <a:xfrm>
            <a:off x="2209800" y="381000"/>
            <a:ext cx="3657600" cy="2895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5" name="Rectangle 4">
            <a:hlinkClick r:id="rId7" action="ppaction://hlinksldjump"/>
          </p:cNvPr>
          <p:cNvSpPr/>
          <p:nvPr/>
        </p:nvSpPr>
        <p:spPr>
          <a:xfrm>
            <a:off x="6324600" y="381000"/>
            <a:ext cx="3657600" cy="28956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2209800" y="3581400"/>
            <a:ext cx="3657600" cy="2895600"/>
          </a:xfrm>
          <a:prstGeom prst="rect">
            <a:avLst/>
          </a:prstGeom>
          <a:solidFill>
            <a:srgbClr val="1BF12F"/>
          </a:solidFill>
          <a:ln>
            <a:solidFill>
              <a:srgbClr val="1BF12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9" action="ppaction://hlinksldjump"/>
          </p:cNvPr>
          <p:cNvSpPr/>
          <p:nvPr/>
        </p:nvSpPr>
        <p:spPr>
          <a:xfrm>
            <a:off x="6324600" y="3581400"/>
            <a:ext cx="3657600" cy="2895600"/>
          </a:xfrm>
          <a:prstGeom prst="rect">
            <a:avLst/>
          </a:prstGeom>
          <a:solidFill>
            <a:srgbClr val="1601AF"/>
          </a:solidFill>
          <a:ln>
            <a:solidFill>
              <a:srgbClr val="1601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1601AF"/>
              </a:solidFill>
            </a:endParaRPr>
          </a:p>
        </p:txBody>
      </p:sp>
      <p:pic>
        <p:nvPicPr>
          <p:cNvPr id="8" name="Sắc xô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3886200" y="1524000"/>
            <a:ext cx="533400" cy="533400"/>
          </a:xfrm>
          <a:prstGeom prst="rect">
            <a:avLst/>
          </a:prstGeom>
        </p:spPr>
      </p:pic>
      <p:pic>
        <p:nvPicPr>
          <p:cNvPr id="9" name="video tro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/>
          <a:stretch>
            <a:fillRect/>
          </a:stretch>
        </p:blipFill>
        <p:spPr>
          <a:xfrm>
            <a:off x="8153400" y="1600200"/>
            <a:ext cx="533400" cy="533400"/>
          </a:xfrm>
          <a:prstGeom prst="rect">
            <a:avLst/>
          </a:prstGeom>
        </p:spPr>
      </p:pic>
      <p:pic>
        <p:nvPicPr>
          <p:cNvPr id="10" name="video piano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12"/>
          <a:stretch>
            <a:fillRect/>
          </a:stretch>
        </p:blipFill>
        <p:spPr>
          <a:xfrm>
            <a:off x="3886200" y="4724400"/>
            <a:ext cx="533400" cy="533400"/>
          </a:xfrm>
          <a:prstGeom prst="rect">
            <a:avLst/>
          </a:prstGeom>
        </p:spPr>
      </p:pic>
      <p:pic>
        <p:nvPicPr>
          <p:cNvPr id="11" name="ken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3"/>
          <a:stretch>
            <a:fillRect/>
          </a:stretch>
        </p:blipFill>
        <p:spPr>
          <a:xfrm>
            <a:off x="8077200" y="4876800"/>
            <a:ext cx="457200" cy="457200"/>
          </a:xfrm>
          <a:prstGeom prst="rect">
            <a:avLst/>
          </a:prstGeom>
        </p:spPr>
      </p:pic>
      <p:pic>
        <p:nvPicPr>
          <p:cNvPr id="13" name="Picture 12" descr="dan-trong-hoi-dong-du11-800x389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24600" y="304800"/>
            <a:ext cx="3733800" cy="3048000"/>
          </a:xfrm>
          <a:prstGeom prst="rect">
            <a:avLst/>
          </a:prstGeom>
        </p:spPr>
      </p:pic>
      <p:pic>
        <p:nvPicPr>
          <p:cNvPr id="14" name="Picture 13" descr="YAMAHA-ALTO-YAS-475_1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8400" y="3505200"/>
            <a:ext cx="3840686" cy="3048000"/>
          </a:xfrm>
          <a:prstGeom prst="rect">
            <a:avLst/>
          </a:prstGeom>
        </p:spPr>
      </p:pic>
      <p:pic>
        <p:nvPicPr>
          <p:cNvPr id="15" name="Picture 14" descr="CLP-565GP.jp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33600" y="3505200"/>
            <a:ext cx="3810000" cy="3048000"/>
          </a:xfrm>
          <a:prstGeom prst="rect">
            <a:avLst/>
          </a:prstGeom>
        </p:spPr>
      </p:pic>
      <p:pic>
        <p:nvPicPr>
          <p:cNvPr id="16" name="Picture 15" descr="mn562026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33601" y="304800"/>
            <a:ext cx="3870535" cy="3124200"/>
          </a:xfrm>
          <a:prstGeom prst="rect">
            <a:avLst/>
          </a:prstGeom>
        </p:spPr>
      </p:pic>
      <p:sp>
        <p:nvSpPr>
          <p:cNvPr id="17" name="Right Arrow 16">
            <a:hlinkClick r:id="rId18" action="ppaction://hlinksldjump"/>
          </p:cNvPr>
          <p:cNvSpPr/>
          <p:nvPr/>
        </p:nvSpPr>
        <p:spPr>
          <a:xfrm>
            <a:off x="10363200" y="6553200"/>
            <a:ext cx="304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9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8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>
                <p:cTn id="8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8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id="8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12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15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7" grpId="0" animBg="1"/>
      <p:bldP spid="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Arrow 1">
            <a:hlinkClick r:id="rId3" action="ppaction://hlinksldjump"/>
          </p:cNvPr>
          <p:cNvSpPr/>
          <p:nvPr/>
        </p:nvSpPr>
        <p:spPr>
          <a:xfrm rot="10800000">
            <a:off x="1524000" y="3276600"/>
            <a:ext cx="3810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ac x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09800" y="304800"/>
            <a:ext cx="8128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rong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32000" y="228600"/>
            <a:ext cx="8331200" cy="62484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piano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85750"/>
            <a:ext cx="8458200" cy="634365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rot="10800000">
            <a:off x="1524000" y="32766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ken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05000" y="266700"/>
            <a:ext cx="8382000" cy="6286500"/>
          </a:xfrm>
          <a:prstGeom prst="rect">
            <a:avLst/>
          </a:prstGeom>
        </p:spPr>
      </p:pic>
      <p:sp>
        <p:nvSpPr>
          <p:cNvPr id="3" name="Right Arrow 2">
            <a:hlinkClick r:id="rId4" action="ppaction://hlinksldjump"/>
          </p:cNvPr>
          <p:cNvSpPr/>
          <p:nvPr/>
        </p:nvSpPr>
        <p:spPr>
          <a:xfrm flipH="1">
            <a:off x="1554482" y="3429000"/>
            <a:ext cx="350519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81200" y="838201"/>
            <a:ext cx="8305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1.Kiến thức</a:t>
            </a:r>
            <a:endParaRPr lang="vi-VN" sz="3200" dirty="0">
              <a:solidFill>
                <a:srgbClr val="FF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Trẻ thuộc bài hát, nhớ tên bài hát, tên tác giả, hiểu nội dung bài hát</a:t>
            </a: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2.Kỹ năng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b="1" dirty="0">
                <a:latin typeface="+mj-lt"/>
              </a:rPr>
              <a:t>-</a:t>
            </a:r>
            <a:r>
              <a:rPr lang="vi-VN" sz="2800" dirty="0">
                <a:latin typeface="+mj-lt"/>
              </a:rPr>
              <a:t> Trẻ hát đúng lời, đúng giai điệu bài hát,</a:t>
            </a:r>
          </a:p>
          <a:p>
            <a:r>
              <a:rPr lang="vi-VN" sz="2800" dirty="0">
                <a:latin typeface="+mj-lt"/>
              </a:rPr>
              <a:t>- Trẻ chú ý lắng nghe cô hát</a:t>
            </a:r>
          </a:p>
          <a:p>
            <a:r>
              <a:rPr lang="vi-VN" sz="2800" dirty="0">
                <a:latin typeface="+mj-lt"/>
              </a:rPr>
              <a:t>- Trẻ biết cách chơi trò chơi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solidFill>
                  <a:srgbClr val="C00000"/>
                </a:solidFill>
                <a:latin typeface="+mj-lt"/>
              </a:rPr>
              <a:t>3.Thái độ:</a:t>
            </a:r>
            <a:endParaRPr lang="vi-VN" sz="3200" dirty="0">
              <a:solidFill>
                <a:srgbClr val="C00000"/>
              </a:solidFill>
              <a:latin typeface="+mj-lt"/>
            </a:endParaRPr>
          </a:p>
          <a:p>
            <a:r>
              <a:rPr lang="vi-VN" sz="2800" dirty="0">
                <a:latin typeface="+mj-lt"/>
              </a:rPr>
              <a:t>- Hứng thú nghe cô hát bài hát nghe</a:t>
            </a:r>
          </a:p>
          <a:p>
            <a:r>
              <a:rPr lang="vi-VN" sz="2800" dirty="0">
                <a:latin typeface="+mj-lt"/>
              </a:rPr>
              <a:t>- Hứng thú tham gia chơi TC cùng các bạn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200" y="574236"/>
            <a:ext cx="71628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* Đồ dùng của cô:</a:t>
            </a:r>
            <a:endParaRPr lang="vi-VN" sz="2800" dirty="0">
              <a:latin typeface="+mj-lt"/>
            </a:endParaRPr>
          </a:p>
          <a:p>
            <a:r>
              <a:rPr lang="vi-VN" sz="2800" dirty="0">
                <a:latin typeface="+mj-lt"/>
              </a:rPr>
              <a:t>- Nhạc các bài </a:t>
            </a:r>
            <a:r>
              <a:rPr lang="vi-VN" sz="2800" dirty="0" smtClean="0">
                <a:latin typeface="+mj-lt"/>
              </a:rPr>
              <a:t>hát: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vi-VN" sz="2800" dirty="0" smtClean="0">
                <a:latin typeface="+mj-lt"/>
              </a:rPr>
              <a:t>;</a:t>
            </a:r>
            <a:r>
              <a:rPr lang="en-US" sz="2800" dirty="0" smtClean="0">
                <a:latin typeface="+mj-lt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vi-VN" sz="2800" dirty="0" smtClean="0">
                <a:latin typeface="+mj-lt"/>
              </a:rPr>
              <a:t>Giáo </a:t>
            </a:r>
            <a:r>
              <a:rPr lang="vi-VN" sz="2800" dirty="0">
                <a:latin typeface="+mj-lt"/>
              </a:rPr>
              <a:t>án điện tử, máy tính, máy chiếu</a:t>
            </a:r>
            <a:endParaRPr lang="en-US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chỉ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+mj-lt"/>
              </a:rPr>
              <a:t> * Đồ dùng của trẻ:</a:t>
            </a:r>
            <a:endParaRPr lang="vi-VN" sz="2800" dirty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- Trang phục phù hợp, sạch sẽ</a:t>
            </a:r>
          </a:p>
          <a:p>
            <a:r>
              <a:rPr lang="vi-VN" sz="2800" dirty="0">
                <a:latin typeface="+mj-lt"/>
              </a:rPr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non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Cháu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mẫu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giáo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3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620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1365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266700" y="-1524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1828800" y="1371600"/>
            <a:ext cx="115062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3030200" y="5638800"/>
            <a:ext cx="533400" cy="533400"/>
          </a:xfrm>
          <a:prstGeom prst="rect">
            <a:avLst/>
          </a:prstGeom>
        </p:spPr>
      </p:pic>
      <p:pic>
        <p:nvPicPr>
          <p:cNvPr id="7" name="y2mate.com - Cháu Đi Mẫu Giá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350" y="-3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27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7496" y="-1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397496" y="20782"/>
            <a:ext cx="9144000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653781">
            <a:off x="6497506" y="4789638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3657600" y="297180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BacDuaThuVuiTinhBeat-V.A-37430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tretch>
            <a:fillRect/>
          </a:stretch>
        </p:blipFill>
        <p:spPr>
          <a:xfrm>
            <a:off x="9220200" y="6019800"/>
            <a:ext cx="685800" cy="685800"/>
          </a:xfrm>
          <a:prstGeom prst="rect">
            <a:avLst/>
          </a:prstGeom>
        </p:spPr>
      </p:pic>
      <p:pic>
        <p:nvPicPr>
          <p:cNvPr id="3" name="y2mate.com - Bé Thu Uyên Trường Chúng Cháu Là Trường Mầm Non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044" y="346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1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200</Words>
  <Application>Microsoft Office PowerPoint</Application>
  <PresentationFormat>Custom</PresentationFormat>
  <Paragraphs>43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CHIHOA</cp:lastModifiedBy>
  <cp:revision>117</cp:revision>
  <dcterms:created xsi:type="dcterms:W3CDTF">2017-10-12T12:19:45Z</dcterms:created>
  <dcterms:modified xsi:type="dcterms:W3CDTF">2024-12-04T08:43:40Z</dcterms:modified>
</cp:coreProperties>
</file>