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9"/>
  </p:notesMasterIdLst>
  <p:sldIdLst>
    <p:sldId id="257" r:id="rId2"/>
    <p:sldId id="259" r:id="rId3"/>
    <p:sldId id="263" r:id="rId4"/>
    <p:sldId id="260" r:id="rId5"/>
    <p:sldId id="282" r:id="rId6"/>
    <p:sldId id="283" r:id="rId7"/>
    <p:sldId id="284" r:id="rId8"/>
    <p:sldId id="285" r:id="rId9"/>
    <p:sldId id="287" r:id="rId10"/>
    <p:sldId id="267" r:id="rId11"/>
    <p:sldId id="268" r:id="rId12"/>
    <p:sldId id="269" r:id="rId13"/>
    <p:sldId id="280" r:id="rId14"/>
    <p:sldId id="270" r:id="rId15"/>
    <p:sldId id="277" r:id="rId16"/>
    <p:sldId id="292" r:id="rId17"/>
    <p:sldId id="291" r:id="rId18"/>
  </p:sldIdLst>
  <p:sldSz cx="12192000" cy="6858000"/>
  <p:notesSz cx="6858000" cy="9144000"/>
  <p:custDataLst>
    <p:tags r:id="rId20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noProof="0" smtClean="0"/>
          </a:p>
        </p:txBody>
      </p:sp>
    </p:spTree>
    <p:extLst>
      <p:ext uri="{BB962C8B-B14F-4D97-AF65-F5344CB8AC3E}">
        <p14:creationId xmlns:p14="http://schemas.microsoft.com/office/powerpoint/2010/main" val="3885815805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BC43-2C9C-4B2F-A8E4-8EDCF008317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EB3E-9AAF-479B-9AB7-0F1399FE02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301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2275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AED2-D2D1-4A27-B308-F3671B5B2C05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1100-4227-41FB-9C5F-9A0BF43FD8D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48106607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432A-6635-48C6-82BC-C670A68129C1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69C8-687F-4812-ABF7-A8C5F527652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16883485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26B6-E65D-46DF-AFF3-119A58CCEF77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3262-66FB-4F57-9F3A-82B94259E07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015717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8916-F77F-4366-B6CC-B85EBF47EFCF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2503-96B8-44FC-829D-F8BB18EFBA6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85660821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60AA-43CA-4C04-8630-68B06DD808ED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C1E3F-F180-4C8B-B7C1-37C71D7A27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29460894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2AED-ADC1-42B1-A455-686B88422756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E4C72-244F-467C-9EBF-6EE74076B1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2934651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BD4E-077B-427C-812B-76D5AE1707DE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E0B7-6E4E-40C9-899A-AF70DFE8FE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6143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C56E-224C-483A-94B6-6735A8483623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41DC-9897-49A4-955A-8DF5777A470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5675979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80F3-1F33-4915-BE79-B565E8775F78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B535-6C36-4DB6-83CF-042E02C395E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90287707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AA50-FD16-400B-A6E9-9786F13C7BD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5293-5662-4429-9AB1-A754F65076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5720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50885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8EE2-2506-45FA-A324-45B70187765A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B91C-2137-4420-987C-CBDAFDDAB8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9751584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F9C6-D5B3-425C-BC9C-7B1AF8B577D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AD5B-2C60-44F6-9A32-1B9A4ABA86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6121192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395B-0050-4EE2-B5AA-FB9B88B593AB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5C81-6AB0-4360-9A93-E3D0DDEDF67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1861512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B8F7-1617-483B-A477-8D2BE5BDA6C7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6C88-1190-438B-B563-FAEF36E6AC5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8995259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C18A-5C5C-4536-B705-E85E4D2F57B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B91F-3D57-4B95-9CFB-98A0A1C3FB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642499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95575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73613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87621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9072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98088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211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057145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577466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B877-B4A6-4E64-8B7D-F4168CC5329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A724-D568-42FB-8D0E-F686631F153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6897407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26069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07736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942818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364882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46707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8736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551740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94293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103957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5051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A9EB-718F-4786-B254-508A2037417C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BBEB-A3E1-484F-BB73-75F1396792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3619073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38071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493520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59878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28191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814351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97050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48589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1256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71094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61281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34D8-288C-40C2-986C-D7AAABA52427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4EF9-8631-4D42-89CB-CB69488C97B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35350097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836922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0489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02119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517881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93804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98329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901827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363354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72270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870985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0E22-AE91-4191-9A8F-D934D45595AF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58BE-69C5-4509-B922-F1A25BD1A67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12781574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6AB4-3DC1-49A4-B96A-2FC48063D3B5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461C-9AE4-443B-9EB1-67B2407626A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6954405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9D13-90F5-408A-9569-131CFCA3A29C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2709-3792-46C3-AB30-A6C684DCBF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950624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E93D-4CEB-4E10-95E6-7D6AC334872E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6397-A145-4FFD-A04E-8BC2515E2DB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1801135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3461-C293-40B8-9C34-69F494F4B058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9A97-D297-4E83-8981-BFCF4C6BD5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5672380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0670E-6CBB-4F1B-9376-CB486D862EB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0B2C-162D-4886-BA68-2FBC08BD873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606340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E2CE-597F-4153-9438-8549A8F198A7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4B1D-2C5F-407C-B7EC-F20F9E60BA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123349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294C7-77F0-4419-B3A2-DEDDFC6E67A3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AAE2-D701-4467-9BD3-3023995BA96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9816932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ED17-B392-4986-90F4-6E12AFBF168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A027-214A-494E-B697-74B74DDD4D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080493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6921-60FB-4CFC-8318-6FFD6F1E62E6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C131F-9CBF-4BAE-B9B8-84722C5AE50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2711262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6386-7FFA-46EF-8D50-E750CAF3C92B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0072-1CE0-44CF-8367-0D247002AD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42312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6C94-D140-4617-AFB4-A1756BCC04C6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D21C-7813-4D1B-897F-4E7E9B4A3DE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43705069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11F7-CBED-4468-96C1-806798C31D48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B60C-ECA6-4865-9BFE-DA27809D47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1116924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673A-B4D0-434F-8EC5-8A95DBFB3075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74E14-0044-4E57-8B17-A0CD9439C2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6435648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2B5B-32AF-48C6-8876-30D209D0180E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66B9-DDF9-4605-9D15-3E05F04802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20935494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2D50-D68E-476D-9CAF-CF62424E2EDB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05A6-CCD7-446D-9CCA-0057D7D863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487172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FCE7-C71C-4CB6-ADAB-50E461EFD15F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5194A-7525-4F46-9259-6D9BB647BB4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237867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9A7B-AB76-4EA3-9745-867C29D8CEAC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904C-F8D3-4B2C-8264-DD6419602D2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8008643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0B9F-3E48-472B-B36C-F371E4222DCC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C00D-7CD6-419D-974D-AC639670A6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146999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0415-2E9A-4CB2-B9CE-D173716DDAD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370D-1AF2-4505-B6C2-0111262FB1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03900137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05D7-1B5B-4127-831D-357993C20984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78E7-CCE2-46F3-B3AB-6E3C5DEBA5D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966514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FAE9-FEDC-47EC-99FC-60A6E4F55C0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17AC-5305-4F11-95BF-C5DE1225130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6164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117172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7A46-8DB3-4D5E-8433-992975EEF10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6D31-72CB-4A6F-BACA-D7F2C80475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9929288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BB14-6E22-455A-9212-17CA1E7ACED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C55D5-115E-4194-BF8E-3B3E7D25571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99343485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64B2-9DB1-4A5B-982B-2372E923B62D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B5F2-52A5-4F55-8FF5-5C411475F68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56288446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DEA0-A63A-4713-B82C-386C2D303B66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C266-C602-4B87-B120-989CBC6FCA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1550614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A47B-3BD8-47C0-BA1F-6C165B21BEC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6472-6949-40C8-AB8D-C95F15CB1B4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0976849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4023-5FD3-4E99-BE52-4E99DE18F1A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BD7-236F-43C5-87B8-9AEF31EDBD0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33759635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04E4-B12E-4DB5-B9CE-B409C3D65F2C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92AB-134E-432C-9B01-D12ED0037A6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8591465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9CE8-4CB2-4E43-96C7-EC5CF149E166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F5E1-6D4B-4395-8608-15B8B5BB61F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42817208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CDF9-DE6F-4447-93E8-2562D41FC1AF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B1FB-90DA-4273-BE5E-748C9A842B4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7874655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D49E-BD01-4238-B634-C0BE5A4282B7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1771-7E4B-46D4-84A8-1F5C09B0CBD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929229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626643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5B1C-D1CF-46F9-A92F-40C6FF90793A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5210-9085-4365-95F8-F171569BDB9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1837078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049B-AF35-4CCC-AE4C-0402D0D320CA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0609-BAA1-4B75-B0E3-DF215057C03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605300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6BBF-0F3B-4B74-A742-789120641B4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2EBA-6EB6-4E2E-9242-AE4E3BDB56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03049179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BFBD-F7FB-4111-B2D7-E1E58563AC3A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91E2E-0959-4CE2-BABE-FA3163DF60A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0917318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570A-F7E8-471D-8C88-C1FFBC0776AD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A8C1-BD77-4D3B-9F22-4736B0AF2A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4863573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3650-6C7F-48E6-BE0D-0F9F7B45E491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0BD5-E4D1-4E90-8844-F5BE6AAA72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70706305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A5995-8FA9-4F8F-BA77-B71803649C5E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D9B1-A0FA-4EB5-BE1F-A76046137ED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9789208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3CC3-8A72-42A0-8BEF-D8C66F4F8A13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7E39-D1B2-4A8B-89F5-E353766B5F4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3830341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CE86-A990-4712-9207-5BDA57BA78D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040E-509C-46B2-B1DA-1CCEFF0C7DD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4163561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5034-4AE8-48BE-8FE4-7C31D1FA103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335C-DBF9-482D-8DBF-6A32CD58CD4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95990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C7C4-364A-46E9-9CE2-FEF6C6A0766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1D10-74C6-4CB3-BFC6-AD48919811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24399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136C-CC10-496E-97EB-D9B8526BE48D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506A-7D5D-46BF-BF75-E24B12AF6F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3480717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F53A-7D87-42B4-BAA2-6D249FF55AE3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AE77-491A-4E19-9A26-F2055755D6E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8575622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B1DA-DB99-4B06-BB7E-EC72A0D0F332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A22C-85BE-4CF1-ADC2-A1C2CE5A23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9442234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6D34-0F3D-48C9-BB14-FB969341C3CB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CA8E-FD66-4D8B-881F-C8FACE10AFF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8024692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5201-8BA3-4EB3-8F50-1757C7FBB529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25EF9-75C4-4B62-A53F-D65C186C03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2331531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2F30-F9A0-4310-9F44-1A6787DA6C9C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38A7-6700-4BFE-A20B-A398D5E89B5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9212883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1FCF-24A9-4D27-B4B9-0B471A4AB72F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14AA-0F90-4A7A-A42F-E29960694E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22178928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8836-F2A5-4C21-9EC8-FEB8DA0886D6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4846-AFF3-4F45-A202-D32B9A32185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9809058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1E51-3983-4601-9861-18548DF2C9E7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B607-51A5-4C66-9CCC-BDA335FF99E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3756043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08B7-EC47-4090-A559-11E9E2811D40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F241-A716-4E7E-95DD-0F2AD57C9B4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35576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3F8D92CB-3AD2-4010-81D0-F352091BA3E5}" type="datetimeFigureOut">
              <a:rPr lang="vi-VN"/>
              <a:pPr>
                <a:defRPr/>
              </a:pPr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08CEB2-2E2D-4236-A45A-1D3B856B17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765" r:id="rId8"/>
    <p:sldLayoutId id="2147483764" r:id="rId9"/>
    <p:sldLayoutId id="2147483763" r:id="rId10"/>
    <p:sldLayoutId id="2147483762" r:id="rId11"/>
    <p:sldLayoutId id="2147483761" r:id="rId12"/>
    <p:sldLayoutId id="2147483760" r:id="rId13"/>
    <p:sldLayoutId id="2147483759" r:id="rId14"/>
    <p:sldLayoutId id="2147483758" r:id="rId15"/>
    <p:sldLayoutId id="2147483757" r:id="rId16"/>
    <p:sldLayoutId id="2147483756" r:id="rId17"/>
    <p:sldLayoutId id="2147483755" r:id="rId18"/>
    <p:sldLayoutId id="2147483754" r:id="rId19"/>
    <p:sldLayoutId id="2147483753" r:id="rId20"/>
    <p:sldLayoutId id="2147483752" r:id="rId21"/>
    <p:sldLayoutId id="2147483751" r:id="rId22"/>
    <p:sldLayoutId id="2147483750" r:id="rId23"/>
    <p:sldLayoutId id="2147483749" r:id="rId24"/>
    <p:sldLayoutId id="2147483748" r:id="rId25"/>
    <p:sldLayoutId id="2147483747" r:id="rId26"/>
    <p:sldLayoutId id="2147483746" r:id="rId27"/>
    <p:sldLayoutId id="2147483745" r:id="rId28"/>
    <p:sldLayoutId id="2147483744" r:id="rId29"/>
    <p:sldLayoutId id="2147483743" r:id="rId30"/>
    <p:sldLayoutId id="2147483742" r:id="rId31"/>
    <p:sldLayoutId id="2147483741" r:id="rId32"/>
    <p:sldLayoutId id="2147483740" r:id="rId33"/>
    <p:sldLayoutId id="2147483739" r:id="rId34"/>
    <p:sldLayoutId id="2147483738" r:id="rId35"/>
    <p:sldLayoutId id="2147483737" r:id="rId36"/>
    <p:sldLayoutId id="2147483736" r:id="rId37"/>
    <p:sldLayoutId id="2147483735" r:id="rId38"/>
    <p:sldLayoutId id="2147483734" r:id="rId39"/>
    <p:sldLayoutId id="2147483733" r:id="rId40"/>
    <p:sldLayoutId id="2147483732" r:id="rId41"/>
    <p:sldLayoutId id="2147483731" r:id="rId42"/>
    <p:sldLayoutId id="2147483730" r:id="rId43"/>
    <p:sldLayoutId id="2147483729" r:id="rId44"/>
    <p:sldLayoutId id="2147483728" r:id="rId45"/>
    <p:sldLayoutId id="2147483727" r:id="rId46"/>
    <p:sldLayoutId id="2147483726" r:id="rId47"/>
    <p:sldLayoutId id="2147483725" r:id="rId48"/>
    <p:sldLayoutId id="2147483724" r:id="rId49"/>
    <p:sldLayoutId id="2147483659" r:id="rId50"/>
    <p:sldLayoutId id="2147483660" r:id="rId51"/>
    <p:sldLayoutId id="2147483661" r:id="rId52"/>
    <p:sldLayoutId id="2147483662" r:id="rId53"/>
    <p:sldLayoutId id="2147483663" r:id="rId54"/>
    <p:sldLayoutId id="2147483664" r:id="rId55"/>
    <p:sldLayoutId id="2147483665" r:id="rId56"/>
    <p:sldLayoutId id="2147483666" r:id="rId57"/>
    <p:sldLayoutId id="2147483667" r:id="rId58"/>
    <p:sldLayoutId id="2147483668" r:id="rId59"/>
    <p:sldLayoutId id="2147483669" r:id="rId60"/>
    <p:sldLayoutId id="2147483670" r:id="rId61"/>
    <p:sldLayoutId id="2147483671" r:id="rId62"/>
    <p:sldLayoutId id="2147483672" r:id="rId63"/>
    <p:sldLayoutId id="2147483673" r:id="rId64"/>
    <p:sldLayoutId id="2147483674" r:id="rId65"/>
    <p:sldLayoutId id="2147483675" r:id="rId66"/>
    <p:sldLayoutId id="2147483676" r:id="rId67"/>
    <p:sldLayoutId id="2147483677" r:id="rId68"/>
    <p:sldLayoutId id="2147483678" r:id="rId69"/>
    <p:sldLayoutId id="2147483679" r:id="rId70"/>
    <p:sldLayoutId id="2147483680" r:id="rId71"/>
    <p:sldLayoutId id="2147483681" r:id="rId72"/>
    <p:sldLayoutId id="2147483682" r:id="rId73"/>
    <p:sldLayoutId id="2147483683" r:id="rId74"/>
    <p:sldLayoutId id="2147483684" r:id="rId75"/>
    <p:sldLayoutId id="2147483685" r:id="rId76"/>
    <p:sldLayoutId id="2147483686" r:id="rId77"/>
    <p:sldLayoutId id="2147483687" r:id="rId78"/>
    <p:sldLayoutId id="2147483688" r:id="rId79"/>
    <p:sldLayoutId id="2147483689" r:id="rId80"/>
    <p:sldLayoutId id="2147483690" r:id="rId81"/>
    <p:sldLayoutId id="2147483691" r:id="rId82"/>
    <p:sldLayoutId id="2147483692" r:id="rId83"/>
    <p:sldLayoutId id="2147483693" r:id="rId84"/>
    <p:sldLayoutId id="2147483694" r:id="rId85"/>
    <p:sldLayoutId id="2147483695" r:id="rId86"/>
    <p:sldLayoutId id="2147483696" r:id="rId87"/>
    <p:sldLayoutId id="2147483697" r:id="rId88"/>
    <p:sldLayoutId id="2147483698" r:id="rId89"/>
    <p:sldLayoutId id="2147483699" r:id="rId90"/>
    <p:sldLayoutId id="2147483700" r:id="rId91"/>
    <p:sldLayoutId id="2147483701" r:id="rId92"/>
    <p:sldLayoutId id="2147483702" r:id="rId93"/>
    <p:sldLayoutId id="2147483703" r:id="rId94"/>
    <p:sldLayoutId id="2147483704" r:id="rId95"/>
    <p:sldLayoutId id="2147483705" r:id="rId96"/>
    <p:sldLayoutId id="2147483706" r:id="rId97"/>
    <p:sldLayoutId id="2147483707" r:id="rId98"/>
    <p:sldLayoutId id="2147483708" r:id="rId99"/>
    <p:sldLayoutId id="2147483709" r:id="rId100"/>
    <p:sldLayoutId id="2147483710" r:id="rId101"/>
    <p:sldLayoutId id="2147483711" r:id="rId102"/>
    <p:sldLayoutId id="2147483712" r:id="rId103"/>
    <p:sldLayoutId id="2147483713" r:id="rId104"/>
    <p:sldLayoutId id="2147483714" r:id="rId105"/>
    <p:sldLayoutId id="2147483715" r:id="rId106"/>
    <p:sldLayoutId id="2147483716" r:id="rId107"/>
    <p:sldLayoutId id="2147483717" r:id="rId108"/>
    <p:sldLayoutId id="2147483718" r:id="rId109"/>
    <p:sldLayoutId id="2147483719" r:id="rId110"/>
    <p:sldLayoutId id="2147483720" r:id="rId111"/>
    <p:sldLayoutId id="2147483721" r:id="rId112"/>
    <p:sldLayoutId id="2147483722" r:id="rId113"/>
    <p:sldLayoutId id="2147483723" r:id="rId1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nh\Contacts\Downloads\Ch&#249;m-qu&#7843;-ng&#7885;t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nh\Contacts\Downloads\&#273;o&#7841;n%201.chum%20qua%20ngot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nh\Contacts\Downloads\doan%20222222222222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minh\Contacts\Downloads\&#273;oan%203.m4a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am hoc 21-22\hinhnen\hinh-background-mam-non-dep-nhat_04011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3588" y="0"/>
            <a:ext cx="508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UBND QUẬN LONG BIÊN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TRƯỜNG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ẦM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ON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NGUYỆT QUẾ</a:t>
            </a:r>
            <a:endParaRPr lang="vi-VN" sz="24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260975" y="844550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3258" y="3505200"/>
            <a:ext cx="4950330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Lĩnh vực: Phát triển ngôn ngữ</a:t>
            </a: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Đề tài: Thơ: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Chùm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”</a:t>
            </a:r>
            <a:endParaRPr lang="vi-VN" sz="28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Lứa tuổi: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4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tuổi</a:t>
            </a: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Giáo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Lương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Trang</a:t>
            </a:r>
            <a:endParaRPr lang="vi-VN" sz="28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72" y="145734"/>
            <a:ext cx="3769055" cy="3962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92575" y="627063"/>
            <a:ext cx="4658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35250" y="3409950"/>
            <a:ext cx="734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95313"/>
            <a:ext cx="10489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0275" y="2514600"/>
            <a:ext cx="23768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f6-zpcloud.zdn.vn/7108051126010505236/d10afba9adca62943b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040" y="1828800"/>
            <a:ext cx="5958839" cy="4221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2188" y="342612"/>
            <a:ext cx="8791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2189" y="2255520"/>
            <a:ext cx="26654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“la”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f6-zpcloud.zdn.vn/627929933822628711/4cc59861ce02015c5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7640" y="2030413"/>
            <a:ext cx="7101839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8720" y="363538"/>
            <a:ext cx="97793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”;”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la”;”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bổng”là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2575560"/>
            <a:ext cx="94821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la”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8188" y="363538"/>
            <a:ext cx="8437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cây?Đến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f5-zpcloud.zdn.vn/3063307209545413289/2733e6acb0cf7f9126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935" y="1866582"/>
            <a:ext cx="5057775" cy="4143376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0275" y="2377440"/>
            <a:ext cx="31305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5440" y="515938"/>
            <a:ext cx="964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0000" y="2392680"/>
            <a:ext cx="101552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.Qua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nhé,luôn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thơ chùm quả ngọt - Tìm trên Goog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-hinh-ne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89248" y="3275112"/>
            <a:ext cx="7413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VÀ HẸN GẶP LẠI !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am hoc 21-22\hinhnen\images (2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1650" y="2301875"/>
            <a:ext cx="619753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  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- 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Cô và trẻ hát bài hát: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“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+mj-lt"/>
              <a:cs typeface="Arial" charset="0"/>
              <a:sym typeface="Arial" charset="0"/>
            </a:endParaRPr>
          </a:p>
        </p:txBody>
      </p:sp>
      <p:pic>
        <p:nvPicPr>
          <p:cNvPr id="2" name="QuaGi-BeMinhVy-6721557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4322" y="4026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1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nam hoc 21-22\hinhnen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1650" y="2301875"/>
            <a:ext cx="6391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latin typeface="+mj-lt"/>
                <a:cs typeface="Arial" charset="0"/>
                <a:sym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:\nam hoc 21-22\hinhnen\anh-background-mam-non_040108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6925" y="134938"/>
            <a:ext cx="394851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Chùm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quả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ngọt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880" y="1478280"/>
            <a:ext cx="8839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 smtClean="0">
                <a:latin typeface="+mj-lt"/>
              </a:rPr>
              <a:t>Rung rinh chùm quả mùa xuân</a:t>
            </a:r>
            <a:br>
              <a:rPr lang="vi-VN" sz="3200" b="1" dirty="0" smtClean="0">
                <a:latin typeface="+mj-lt"/>
              </a:rPr>
            </a:br>
            <a:r>
              <a:rPr lang="vi-VN" sz="3200" b="1" dirty="0" smtClean="0">
                <a:latin typeface="+mj-lt"/>
              </a:rPr>
              <a:t>Nhìn xa thì ấm, nhìn gần thì no</a:t>
            </a:r>
            <a:br>
              <a:rPr lang="vi-VN" sz="3200" b="1" dirty="0" smtClean="0">
                <a:latin typeface="+mj-lt"/>
              </a:rPr>
            </a:br>
            <a:r>
              <a:rPr lang="vi-VN" sz="3200" b="1" dirty="0" smtClean="0">
                <a:latin typeface="+mj-lt"/>
              </a:rPr>
              <a:t>Quả nào quả ấy tròn vo</a:t>
            </a:r>
            <a:br>
              <a:rPr lang="vi-VN" sz="3200" b="1" dirty="0" smtClean="0">
                <a:latin typeface="+mj-lt"/>
              </a:rPr>
            </a:br>
            <a:r>
              <a:rPr lang="vi-VN" sz="3200" b="1" dirty="0" smtClean="0">
                <a:latin typeface="+mj-lt"/>
              </a:rPr>
              <a:t>Cành la, cành bỗng thơm tho khắp vườn</a:t>
            </a:r>
            <a:br>
              <a:rPr lang="vi-VN" sz="3200" b="1" dirty="0" smtClean="0">
                <a:latin typeface="+mj-lt"/>
              </a:rPr>
            </a:br>
            <a:r>
              <a:rPr lang="vi-VN" sz="3200" b="1" dirty="0" smtClean="0">
                <a:latin typeface="+mj-lt"/>
              </a:rPr>
              <a:t>Tay ông năm ấy trồng ươm</a:t>
            </a:r>
            <a:br>
              <a:rPr lang="vi-VN" sz="3200" b="1" dirty="0" smtClean="0">
                <a:latin typeface="+mj-lt"/>
              </a:rPr>
            </a:br>
            <a:r>
              <a:rPr lang="vi-VN" sz="3200" b="1" dirty="0" smtClean="0">
                <a:latin typeface="+mj-lt"/>
              </a:rPr>
              <a:t>Bây giờ cháu hái quả thơm biếu bà.</a:t>
            </a:r>
          </a:p>
          <a:p>
            <a:pPr algn="ctr"/>
            <a:endParaRPr lang="en-US" sz="3200" b="1" i="1" dirty="0" smtClean="0">
              <a:latin typeface="+mj-lt"/>
            </a:endParaRPr>
          </a:p>
          <a:p>
            <a:pPr algn="ctr"/>
            <a:r>
              <a:rPr lang="vi-VN" sz="3200" b="1" i="1" dirty="0" smtClean="0">
                <a:latin typeface="+mj-lt"/>
              </a:rPr>
              <a:t>Tác giả: Tạ Hữu Nguyên.</a:t>
            </a:r>
            <a:endParaRPr lang="vi-VN" sz="3200" b="1" dirty="0" smtClean="0">
              <a:latin typeface="+mj-lt"/>
            </a:endParaRPr>
          </a:p>
          <a:p>
            <a:pPr>
              <a:defRPr/>
            </a:pPr>
            <a:endParaRPr lang="vi-VN" sz="3200" b="1" dirty="0">
              <a:solidFill>
                <a:srgbClr val="002060"/>
              </a:solidFill>
              <a:latin typeface="+mj-lt"/>
              <a:cs typeface="Arial" charset="0"/>
              <a:sym typeface="Arial" charset="0"/>
            </a:endParaRPr>
          </a:p>
        </p:txBody>
      </p:sp>
      <p:pic>
        <p:nvPicPr>
          <p:cNvPr id="6" name="Chùm-quả-ngọ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521440" y="67357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6-zpcloud.zdn.vn/7108051126010505236/d10afba9adca62943b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949"/>
            <a:ext cx="12192000" cy="682144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7961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latin typeface="+mj-lt"/>
              </a:rPr>
              <a:t>Rung rinh chùm quả mùa xuân</a:t>
            </a:r>
            <a:br>
              <a:rPr lang="vi-VN" sz="3200" b="1" dirty="0" smtClean="0">
                <a:latin typeface="+mj-lt"/>
              </a:rPr>
            </a:br>
            <a:r>
              <a:rPr lang="vi-VN" sz="3200" b="1" dirty="0" smtClean="0">
                <a:latin typeface="+mj-lt"/>
              </a:rPr>
              <a:t>Nhìn xa thì ấm, nhìn gần thì no</a:t>
            </a:r>
            <a:endParaRPr lang="en-US" sz="3200" dirty="0">
              <a:latin typeface="+mj-lt"/>
            </a:endParaRPr>
          </a:p>
        </p:txBody>
      </p:sp>
      <p:pic>
        <p:nvPicPr>
          <p:cNvPr id="5" name="đoạn 1.chum qua ng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0520" y="6628914"/>
            <a:ext cx="244475" cy="244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8680" y="0"/>
            <a:ext cx="3262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Chùm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ngọt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6-zpcloud.zdn.vn/627929933822628711/4cc59861ce02015c5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20249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780782"/>
            <a:ext cx="745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Quả nào quả ấy tròn vo</a:t>
            </a:r>
            <a:br>
              <a:rPr lang="vi-VN" sz="32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Cành la, cành bỗng thơm tho khắp vườn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doan 2222222222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7680" y="618680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5-zpcloud.zdn.vn/3063307209545413289/2733e6acb0cf7f9126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38"/>
            <a:ext cx="12191999" cy="684176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780782"/>
            <a:ext cx="7269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Tay ông năm ấy trồng ươm</a:t>
            </a:r>
            <a:br>
              <a:rPr lang="vi-VN" sz="3200" b="1" dirty="0" smtClean="0">
                <a:solidFill>
                  <a:schemeClr val="tx1"/>
                </a:solidFill>
                <a:latin typeface="+mj-lt"/>
              </a:rPr>
            </a:b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Bây giờ cháu hái quả thơm biếu bà.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đoan 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816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ngtree-cute-cartoon-sunflower-sun-background-poster-image_206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57166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28160" y="2499360"/>
            <a:ext cx="3842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Đàm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thoại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0313" y="590550"/>
            <a:ext cx="718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103120"/>
            <a:ext cx="18145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361" y="1874520"/>
            <a:ext cx="8138160" cy="413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/object&gt;&lt;object type=&quot;8&quot; unique_id=&quot;10016&quot;&gt;&lt;/object&gt;&lt;/object&gt;&lt;/database&gt;"/>
  <p:tag name="MMPROD_NEXTUNIQUEID" val="10009"/>
  <p:tag name="SECTOMILLISECCONVERTED" val="1"/>
  <p:tag name="INKNOELEADERBOARD" val="-20136582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336</Words>
  <Application>Microsoft Office PowerPoint</Application>
  <PresentationFormat>Widescreen</PresentationFormat>
  <Paragraphs>38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Orians, A.J.</dc:creator>
  <cp:lastModifiedBy>Techsi.vn</cp:lastModifiedBy>
  <cp:revision>59</cp:revision>
  <dcterms:modified xsi:type="dcterms:W3CDTF">2024-12-30T02:50:54Z</dcterms:modified>
</cp:coreProperties>
</file>