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45ADB-1B33-4D90-8D13-6BC4567F313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A10A3-B6F6-49DD-9543-5F526C25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3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F183-846E-43AD-9C6E-B4D3E4CED1A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44BD-6A4C-479D-AD50-8114C12E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228600"/>
            <a:ext cx="6934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UBND QUẬN LONG BIÊN</a:t>
            </a:r>
          </a:p>
          <a:p>
            <a:pPr algn="ctr"/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MẦM NON NGỌC THỤY</a:t>
            </a:r>
            <a:endParaRPr lang="en-US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816435"/>
            <a:ext cx="7086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LĨNH VỰC: </a:t>
            </a:r>
          </a:p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PHÁT TRIỂN NHẬN THỨC</a:t>
            </a:r>
          </a:p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357" y="4174863"/>
            <a:ext cx="53751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      :   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vi 6</a:t>
            </a:r>
            <a:endParaRPr 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:    MGL (Trẻ 5 - 6 </a:t>
            </a:r>
            <a:r>
              <a:rPr lang="en-US" sz="2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5873" y="5943600"/>
            <a:ext cx="302037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Năm</a:t>
            </a:r>
            <a:r>
              <a:rPr lang="en-US" sz="25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học</a:t>
            </a:r>
            <a:r>
              <a:rPr lang="en-US" sz="25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2024- 2025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97209" y="4919008"/>
            <a:ext cx="1946791" cy="1938991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24026">
            <a:off x="-3968" y="4880768"/>
            <a:ext cx="1981200" cy="19732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62200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77560" y="234244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447800" y="234244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630311" y="247624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4970792" y="234244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788281" y="234244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128762" y="234244"/>
            <a:ext cx="1257852" cy="1446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8F0DA-606E-F1A4-AC76-D2CA78698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4731" r="25110" b="5376"/>
          <a:stretch/>
        </p:blipFill>
        <p:spPr>
          <a:xfrm>
            <a:off x="7848040" y="247624"/>
            <a:ext cx="881093" cy="141412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9DD6811-F719-490B-F3E2-65EB91BF931F}"/>
              </a:ext>
            </a:extLst>
          </p:cNvPr>
          <p:cNvCxnSpPr>
            <a:cxnSpLocks/>
          </p:cNvCxnSpPr>
          <p:nvPr/>
        </p:nvCxnSpPr>
        <p:spPr>
          <a:xfrm flipH="1">
            <a:off x="2247900" y="1694154"/>
            <a:ext cx="1011337" cy="6680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BC9960-0F34-360B-636A-68A22EBB799E}"/>
              </a:ext>
            </a:extLst>
          </p:cNvPr>
          <p:cNvCxnSpPr>
            <a:cxnSpLocks/>
          </p:cNvCxnSpPr>
          <p:nvPr/>
        </p:nvCxnSpPr>
        <p:spPr>
          <a:xfrm>
            <a:off x="5410200" y="1680774"/>
            <a:ext cx="1257852" cy="681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02FA4BC-D036-C1FC-17EE-279CC21E63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1111" b="78265"/>
          <a:stretch/>
        </p:blipFill>
        <p:spPr>
          <a:xfrm>
            <a:off x="1535412" y="5465481"/>
            <a:ext cx="1524000" cy="1490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221E34-8812-5657-E858-204BBE3E49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1111" b="78265"/>
          <a:stretch/>
        </p:blipFill>
        <p:spPr>
          <a:xfrm>
            <a:off x="6228644" y="5446457"/>
            <a:ext cx="1524000" cy="1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1111 0.315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125 0.315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5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1806 0.3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1335 0.315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57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375 0.315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57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408 0.3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62200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81000" y="2420263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535412" y="2423085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699333" y="2436868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212416" y="2374870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4995333" y="2381224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7453796" y="2365022"/>
            <a:ext cx="1257852" cy="14465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2FA4BC-D036-C1FC-17EE-279CC21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1111" b="78265"/>
          <a:stretch/>
        </p:blipFill>
        <p:spPr>
          <a:xfrm>
            <a:off x="1535412" y="5465481"/>
            <a:ext cx="1524000" cy="1490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221E34-8812-5657-E858-204BBE3E49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1111" b="78265"/>
          <a:stretch/>
        </p:blipFill>
        <p:spPr>
          <a:xfrm>
            <a:off x="6228644" y="5446457"/>
            <a:ext cx="1524000" cy="149057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1261DF-D722-2634-B726-9AC2EE1598B7}"/>
              </a:ext>
            </a:extLst>
          </p:cNvPr>
          <p:cNvCxnSpPr>
            <a:cxnSpLocks/>
          </p:cNvCxnSpPr>
          <p:nvPr/>
        </p:nvCxnSpPr>
        <p:spPr>
          <a:xfrm flipV="1">
            <a:off x="2221087" y="1661750"/>
            <a:ext cx="1153712" cy="700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A8F91B-89A1-359E-5EDA-F1F4F5104F96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1661750"/>
            <a:ext cx="1524000" cy="675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875 -0.31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1736 -0.313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156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1302 -0.31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375 -0.31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56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13819 -0.313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156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375 -0.31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62200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77560" y="234244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447800" y="234244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630311" y="247624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4970792" y="234244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788281" y="234244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128762" y="234244"/>
            <a:ext cx="1257852" cy="1446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8F0DA-606E-F1A4-AC76-D2CA78698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4731" r="25110" b="5376"/>
          <a:stretch/>
        </p:blipFill>
        <p:spPr>
          <a:xfrm>
            <a:off x="7848040" y="247624"/>
            <a:ext cx="881093" cy="14141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741E87-4B76-D365-7B47-394424593500}"/>
              </a:ext>
            </a:extLst>
          </p:cNvPr>
          <p:cNvCxnSpPr>
            <a:cxnSpLocks/>
          </p:cNvCxnSpPr>
          <p:nvPr/>
        </p:nvCxnSpPr>
        <p:spPr>
          <a:xfrm flipV="1">
            <a:off x="2221087" y="1661750"/>
            <a:ext cx="1153712" cy="700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9F234-4111-CFC2-BF8A-1F1809FD5E79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1661750"/>
            <a:ext cx="1524000" cy="675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C36E11-759C-01A2-BE47-D3853AF4F008}"/>
              </a:ext>
            </a:extLst>
          </p:cNvPr>
          <p:cNvSpPr/>
          <p:nvPr/>
        </p:nvSpPr>
        <p:spPr>
          <a:xfrm>
            <a:off x="4572000" y="1174044"/>
            <a:ext cx="3352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8E2B3-E28B-6A5F-AD32-9D68FE6AD36A}"/>
              </a:ext>
            </a:extLst>
          </p:cNvPr>
          <p:cNvSpPr/>
          <p:nvPr/>
        </p:nvSpPr>
        <p:spPr>
          <a:xfrm>
            <a:off x="4586111" y="2895600"/>
            <a:ext cx="3352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12CDD-23D2-9522-6951-4DC24622FEA9}"/>
              </a:ext>
            </a:extLst>
          </p:cNvPr>
          <p:cNvSpPr/>
          <p:nvPr/>
        </p:nvSpPr>
        <p:spPr>
          <a:xfrm>
            <a:off x="4572000" y="4617156"/>
            <a:ext cx="3352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4E9E1E-4CC1-21D7-12EB-CA4A5A8F8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5643"/>
            <a:ext cx="2552700" cy="364671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336257-0D85-BC54-0289-C315136DFAD1}"/>
              </a:ext>
            </a:extLst>
          </p:cNvPr>
          <p:cNvCxnSpPr>
            <a:cxnSpLocks/>
          </p:cNvCxnSpPr>
          <p:nvPr/>
        </p:nvCxnSpPr>
        <p:spPr>
          <a:xfrm flipV="1">
            <a:off x="3102743" y="1814150"/>
            <a:ext cx="1316857" cy="10814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8ADB63-0E5D-7058-98E7-527362DAC8A1}"/>
              </a:ext>
            </a:extLst>
          </p:cNvPr>
          <p:cNvCxnSpPr>
            <a:cxnSpLocks/>
          </p:cNvCxnSpPr>
          <p:nvPr/>
        </p:nvCxnSpPr>
        <p:spPr>
          <a:xfrm>
            <a:off x="3102743" y="3429000"/>
            <a:ext cx="13335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A57A3E-0FBF-998C-9EDB-4D8F785791C5}"/>
              </a:ext>
            </a:extLst>
          </p:cNvPr>
          <p:cNvCxnSpPr>
            <a:cxnSpLocks/>
          </p:cNvCxnSpPr>
          <p:nvPr/>
        </p:nvCxnSpPr>
        <p:spPr>
          <a:xfrm>
            <a:off x="3163421" y="4129450"/>
            <a:ext cx="1289465" cy="899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6ABCB2-828C-B3DD-5FB5-F399E5B90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r="38889" b="78553"/>
          <a:stretch/>
        </p:blipFill>
        <p:spPr>
          <a:xfrm>
            <a:off x="4679680" y="2880197"/>
            <a:ext cx="1207477" cy="1165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3BB6BB-3B3F-3D09-698A-FA9554791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1111" b="78265"/>
          <a:stretch/>
        </p:blipFill>
        <p:spPr>
          <a:xfrm>
            <a:off x="4724402" y="4579779"/>
            <a:ext cx="1207476" cy="11809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DE6C7B-4BC3-4126-A0C9-0BC2C6A12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5555" r="66667" b="52710"/>
          <a:stretch/>
        </p:blipFill>
        <p:spPr>
          <a:xfrm>
            <a:off x="6481255" y="2838503"/>
            <a:ext cx="1207476" cy="11809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21D09B-53A4-39D9-5756-82321A310A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66379" b="78553"/>
          <a:stretch/>
        </p:blipFill>
        <p:spPr>
          <a:xfrm>
            <a:off x="4724402" y="1123280"/>
            <a:ext cx="1162755" cy="11653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0D48B9-F148-A5FD-C8F0-728252824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26667" r="38889" b="51886"/>
          <a:stretch/>
        </p:blipFill>
        <p:spPr>
          <a:xfrm>
            <a:off x="6481254" y="1158491"/>
            <a:ext cx="1207477" cy="1165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9D54F3-8ADE-4A52-F37C-78FFCEEF8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1111" b="78265"/>
          <a:stretch/>
        </p:blipFill>
        <p:spPr>
          <a:xfrm>
            <a:off x="6553200" y="4579779"/>
            <a:ext cx="1207476" cy="1180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DE764D-23FC-D622-9826-C45414B8D3DD}"/>
              </a:ext>
            </a:extLst>
          </p:cNvPr>
          <p:cNvSpPr/>
          <p:nvPr/>
        </p:nvSpPr>
        <p:spPr>
          <a:xfrm>
            <a:off x="5936544" y="1676400"/>
            <a:ext cx="468922" cy="1377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09AE7A-DCE2-1A72-AD0E-70443B8FB8D6}"/>
              </a:ext>
            </a:extLst>
          </p:cNvPr>
          <p:cNvSpPr/>
          <p:nvPr/>
        </p:nvSpPr>
        <p:spPr>
          <a:xfrm>
            <a:off x="6000482" y="5114607"/>
            <a:ext cx="468922" cy="1377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6A2E26-E2BD-2E98-F28D-9C30261D5ED5}"/>
              </a:ext>
            </a:extLst>
          </p:cNvPr>
          <p:cNvSpPr/>
          <p:nvPr/>
        </p:nvSpPr>
        <p:spPr>
          <a:xfrm>
            <a:off x="5980726" y="3393992"/>
            <a:ext cx="468922" cy="1377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0A58-A976-D52B-964F-E0CB07DD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0A0B4-9BB1-CB9B-0DBB-5E5EBADC1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277" cy="6934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C005B1-7081-1E45-DDEE-D86ADAED81FA}"/>
              </a:ext>
            </a:extLst>
          </p:cNvPr>
          <p:cNvSpPr/>
          <p:nvPr/>
        </p:nvSpPr>
        <p:spPr>
          <a:xfrm>
            <a:off x="990600" y="2959268"/>
            <a:ext cx="6477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7176-4FFF-40BF-B6DE-C5B16857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77C16-5909-8451-D027-2746188F8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9143998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9BFEFB-E7CC-37FE-5C15-F76987F25362}"/>
              </a:ext>
            </a:extLst>
          </p:cNvPr>
          <p:cNvSpPr/>
          <p:nvPr/>
        </p:nvSpPr>
        <p:spPr>
          <a:xfrm>
            <a:off x="990600" y="1229331"/>
            <a:ext cx="6477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3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62200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77560" y="234244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447800" y="234244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630311" y="247624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4970792" y="234244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788281" y="234244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128762" y="234244"/>
            <a:ext cx="1257852" cy="1446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8F0DA-606E-F1A4-AC76-D2CA78698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4731" r="25110" b="5376"/>
          <a:stretch/>
        </p:blipFill>
        <p:spPr>
          <a:xfrm>
            <a:off x="7848040" y="247624"/>
            <a:ext cx="881093" cy="141412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AC6824-94E3-53A8-9608-11FDE3A2C042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flipH="1">
            <a:off x="2247900" y="1694154"/>
            <a:ext cx="1011337" cy="6680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2B4D82-C562-A537-610E-CC6D034DE112}"/>
              </a:ext>
            </a:extLst>
          </p:cNvPr>
          <p:cNvCxnSpPr>
            <a:cxnSpLocks/>
          </p:cNvCxnSpPr>
          <p:nvPr/>
        </p:nvCxnSpPr>
        <p:spPr>
          <a:xfrm>
            <a:off x="5410200" y="1680774"/>
            <a:ext cx="1257852" cy="681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511BE2A-2DD6-EA05-3EA9-9BFFA553BC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66379" b="78553"/>
          <a:stretch/>
        </p:blipFill>
        <p:spPr>
          <a:xfrm>
            <a:off x="1447800" y="5527901"/>
            <a:ext cx="1362703" cy="13657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7A5719-6E3B-4096-BE74-0EE772851C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26667" r="38889" b="51886"/>
          <a:stretch/>
        </p:blipFill>
        <p:spPr>
          <a:xfrm>
            <a:off x="6228644" y="5529342"/>
            <a:ext cx="1376700" cy="13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60573 0.3604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5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00261 0.3159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25868 0.3270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51858 0.3141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9271 0.5159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65504 0.5159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54187" y="2362200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152400" y="228600"/>
            <a:ext cx="74529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AC6824-94E3-53A8-9608-11FDE3A2C042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221087" y="1661750"/>
            <a:ext cx="1153712" cy="700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2B4D82-C562-A537-610E-CC6D034DE112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1661750"/>
            <a:ext cx="1524000" cy="675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42DC1B-85C6-D9C1-A69D-5880EE217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1255885" cy="1450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0C1644-64AD-E00C-AD2F-44EE2C7C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792" y="2409446"/>
            <a:ext cx="1255885" cy="1450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A87640-89C6-CF00-76B7-B8902582D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74" y="2409446"/>
            <a:ext cx="1255885" cy="1450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F35F1A-BEB5-50F4-70BB-AE8716C91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05" y="2409446"/>
            <a:ext cx="1255885" cy="14509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E563D1-A6B3-8FDE-3EA5-84795DDD0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11" y="3860420"/>
            <a:ext cx="1255885" cy="14509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49D0E3-3729-54D9-60BB-6C7CE4DC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29" y="3869932"/>
            <a:ext cx="1255885" cy="14509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E30353-ABB9-196A-F6F5-E8C21FE1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34" y="5537126"/>
            <a:ext cx="1456149" cy="14037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47283A-05E4-5F70-E23C-D19BCDE48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223" y="5510318"/>
            <a:ext cx="1403728" cy="14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5191 -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39548 -0.31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38368 -0.31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38056 -0.31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1007 -0.5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0382 -0.52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62200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77560" y="234244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447800" y="234244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630311" y="247624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4970792" y="234244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788281" y="234244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128762" y="234244"/>
            <a:ext cx="1257852" cy="1446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8F0DA-606E-F1A4-AC76-D2CA78698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4731" r="25110" b="5376"/>
          <a:stretch/>
        </p:blipFill>
        <p:spPr>
          <a:xfrm>
            <a:off x="7848040" y="247624"/>
            <a:ext cx="881093" cy="14141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741E87-4B76-D365-7B47-394424593500}"/>
              </a:ext>
            </a:extLst>
          </p:cNvPr>
          <p:cNvCxnSpPr>
            <a:cxnSpLocks/>
          </p:cNvCxnSpPr>
          <p:nvPr/>
        </p:nvCxnSpPr>
        <p:spPr>
          <a:xfrm flipV="1">
            <a:off x="2221087" y="1661750"/>
            <a:ext cx="1153712" cy="700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9F234-4111-CFC2-BF8A-1F1809FD5E79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1661750"/>
            <a:ext cx="1524000" cy="675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81224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77560" y="234244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447800" y="234244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630311" y="247624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4970792" y="234244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788281" y="234244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128762" y="234244"/>
            <a:ext cx="1257852" cy="1446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8F0DA-606E-F1A4-AC76-D2CA78698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4731" r="25110" b="5376"/>
          <a:stretch/>
        </p:blipFill>
        <p:spPr>
          <a:xfrm>
            <a:off x="7848040" y="247624"/>
            <a:ext cx="881093" cy="141412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A2A97F4-9E6B-CB25-85AE-36C772DA3F76}"/>
              </a:ext>
            </a:extLst>
          </p:cNvPr>
          <p:cNvCxnSpPr>
            <a:cxnSpLocks/>
          </p:cNvCxnSpPr>
          <p:nvPr/>
        </p:nvCxnSpPr>
        <p:spPr>
          <a:xfrm flipH="1">
            <a:off x="2247900" y="1694154"/>
            <a:ext cx="1011337" cy="6680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33853C-9F12-37E4-D504-6425F5D8CE14}"/>
              </a:ext>
            </a:extLst>
          </p:cNvPr>
          <p:cNvCxnSpPr>
            <a:cxnSpLocks/>
          </p:cNvCxnSpPr>
          <p:nvPr/>
        </p:nvCxnSpPr>
        <p:spPr>
          <a:xfrm>
            <a:off x="5410200" y="1680774"/>
            <a:ext cx="1257852" cy="681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640190E-4E2B-8ED2-2527-B5FBDE0C0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878" y="5510318"/>
            <a:ext cx="1513831" cy="1459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53AEC8-22CA-0850-439D-15BDE6BE8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482" y="5444919"/>
            <a:ext cx="152413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0712 0.315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5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105 0.315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25191 0.31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156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246 0.315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57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46 0.3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57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2621 0.51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81224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81000" y="2381224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557867" y="2381224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5000548" y="2381224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7365570" y="2400248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142444" y="2400248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5058404" y="3730696"/>
            <a:ext cx="1257852" cy="14465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40190E-4E2B-8ED2-2527-B5FBDE0C0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878" y="5510318"/>
            <a:ext cx="1513831" cy="1459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53AEC8-22CA-0850-439D-15BDE6BE8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482" y="5444919"/>
            <a:ext cx="1524132" cy="149364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6E205C-13A7-44D3-0DEC-74B523802505}"/>
              </a:ext>
            </a:extLst>
          </p:cNvPr>
          <p:cNvCxnSpPr>
            <a:cxnSpLocks/>
          </p:cNvCxnSpPr>
          <p:nvPr/>
        </p:nvCxnSpPr>
        <p:spPr>
          <a:xfrm flipV="1">
            <a:off x="2221087" y="1661750"/>
            <a:ext cx="1153712" cy="700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C4570C-9E5C-0991-695B-956326C39E5F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1661750"/>
            <a:ext cx="1524000" cy="675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1875 -0.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1441 -0.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26233 -0.31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56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2592 -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159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24931 -0.313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156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3751 -0.504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A5E41-032A-7155-BDDB-33170D3C96E9}"/>
              </a:ext>
            </a:extLst>
          </p:cNvPr>
          <p:cNvSpPr/>
          <p:nvPr/>
        </p:nvSpPr>
        <p:spPr>
          <a:xfrm>
            <a:off x="4995333" y="2362200"/>
            <a:ext cx="3733800" cy="314811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194DC-A11B-9037-7646-73882F2DBC45}"/>
              </a:ext>
            </a:extLst>
          </p:cNvPr>
          <p:cNvSpPr/>
          <p:nvPr/>
        </p:nvSpPr>
        <p:spPr>
          <a:xfrm>
            <a:off x="381000" y="2362200"/>
            <a:ext cx="3733800" cy="31671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B742B-D1E4-B75C-C3AC-330C49557BF4}"/>
              </a:ext>
            </a:extLst>
          </p:cNvPr>
          <p:cNvSpPr/>
          <p:nvPr/>
        </p:nvSpPr>
        <p:spPr>
          <a:xfrm>
            <a:off x="228600" y="228600"/>
            <a:ext cx="7376744" cy="14521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0079-4849-EAD7-02A0-5A637E3F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77560" y="234244"/>
            <a:ext cx="1257852" cy="1446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4A6E-A334-A64F-0D78-AD992492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1447800" y="234244"/>
            <a:ext cx="1257852" cy="144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97DD0-EEA8-D0FA-44BA-E51785FA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2630311" y="247624"/>
            <a:ext cx="1257852" cy="144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52ACE-93BA-6ADF-5796-B11FE1E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4970792" y="234244"/>
            <a:ext cx="1257852" cy="144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E487-757F-FFC0-123E-7ACC3D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3788281" y="234244"/>
            <a:ext cx="1257852" cy="144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E8430-FABD-90EC-CFFE-EC13003B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000" y1="32200" x2="18000" y2="32200"/>
                        <a14:backgroundMark x1="18000" y1="32200" x2="18000" y2="32200"/>
                        <a14:backgroundMark x1="19800" y1="29300" x2="19800" y2="29300"/>
                        <a14:backgroundMark x1="19800" y1="29300" x2="19800" y2="29300"/>
                        <a14:backgroundMark x1="19800" y1="29300" x2="19800" y2="2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4490" r="14035" b="4808"/>
          <a:stretch/>
        </p:blipFill>
        <p:spPr>
          <a:xfrm>
            <a:off x="6128762" y="234244"/>
            <a:ext cx="1257852" cy="1446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8F0DA-606E-F1A4-AC76-D2CA78698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4731" r="25110" b="5376"/>
          <a:stretch/>
        </p:blipFill>
        <p:spPr>
          <a:xfrm>
            <a:off x="7848040" y="247624"/>
            <a:ext cx="881093" cy="14141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741E87-4B76-D365-7B47-394424593500}"/>
              </a:ext>
            </a:extLst>
          </p:cNvPr>
          <p:cNvCxnSpPr>
            <a:cxnSpLocks/>
          </p:cNvCxnSpPr>
          <p:nvPr/>
        </p:nvCxnSpPr>
        <p:spPr>
          <a:xfrm flipV="1">
            <a:off x="2221087" y="1661750"/>
            <a:ext cx="1153712" cy="700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9F234-4111-CFC2-BF8A-1F1809FD5E79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1661750"/>
            <a:ext cx="1524000" cy="675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62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Baok Nguyen Gia</cp:lastModifiedBy>
  <cp:revision>38</cp:revision>
  <dcterms:created xsi:type="dcterms:W3CDTF">2022-10-21T01:18:23Z</dcterms:created>
  <dcterms:modified xsi:type="dcterms:W3CDTF">2024-09-16T16:21:40Z</dcterms:modified>
</cp:coreProperties>
</file>