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8" r:id="rId2"/>
    <p:sldId id="314" r:id="rId3"/>
    <p:sldId id="323" r:id="rId4"/>
    <p:sldId id="316" r:id="rId5"/>
    <p:sldId id="267" r:id="rId6"/>
    <p:sldId id="269" r:id="rId7"/>
    <p:sldId id="329" r:id="rId8"/>
    <p:sldId id="330" r:id="rId9"/>
    <p:sldId id="336" r:id="rId10"/>
    <p:sldId id="326" r:id="rId11"/>
    <p:sldId id="335" r:id="rId12"/>
    <p:sldId id="298" r:id="rId13"/>
    <p:sldId id="270" r:id="rId14"/>
    <p:sldId id="332" r:id="rId15"/>
    <p:sldId id="317" r:id="rId16"/>
    <p:sldId id="273" r:id="rId17"/>
    <p:sldId id="318" r:id="rId18"/>
    <p:sldId id="337" r:id="rId19"/>
    <p:sldId id="287" r:id="rId20"/>
    <p:sldId id="278" r:id="rId21"/>
    <p:sldId id="319" r:id="rId22"/>
    <p:sldId id="299" r:id="rId23"/>
    <p:sldId id="334" r:id="rId24"/>
    <p:sldId id="300" r:id="rId25"/>
    <p:sldId id="322" r:id="rId26"/>
    <p:sldId id="286" r:id="rId27"/>
    <p:sldId id="33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3399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1818" autoAdjust="0"/>
  </p:normalViewPr>
  <p:slideViewPr>
    <p:cSldViewPr>
      <p:cViewPr varScale="1">
        <p:scale>
          <a:sx n="91" d="100"/>
          <a:sy n="91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pPr>
                <a:defRPr/>
              </a:pPr>
              <a:t>23/7/2024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56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11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7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0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7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7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6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62.png"/><Relationship Id="rId1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9233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2768" y="2377894"/>
            <a:ext cx="621846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KHÁM PHÁ KHOA HỌC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FF0000"/>
                </a:solidFill>
              </a:rPr>
              <a:t> 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32028" y="2862190"/>
            <a:ext cx="4479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 tuổi)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Hường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1" y="1143000"/>
            <a:ext cx="746858" cy="7508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29000" y="762000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57200" y="163364"/>
            <a:ext cx="4575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110727" y="6118374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Bé nào có nhận xét gì về đặc </a:t>
            </a: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Image" r:id="rId4" imgW="1700787" imgH="1682072" progId="Photoshop.Image.10">
                  <p:embed/>
                </p:oleObj>
              </mc:Choice>
              <mc:Fallback>
                <p:oleObj name="Image" r:id="rId4" imgW="1700787" imgH="1682072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Image" r:id="rId6" imgW="2323810" imgH="1002821" progId="Photoshop.Image.10">
                  <p:embed/>
                </p:oleObj>
              </mc:Choice>
              <mc:Fallback>
                <p:oleObj name="Image" r:id="rId6" imgW="2323810" imgH="1002821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9436" y="10285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48" y="130977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8" y="1789244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82" y="1466344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1" y="3931329"/>
            <a:ext cx="2787651" cy="24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52" y="4123819"/>
            <a:ext cx="2149129" cy="213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243870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3400" y="1030493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2800" kern="1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257300" y="1066800"/>
            <a:ext cx="66294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23131" y="193110"/>
            <a:ext cx="4795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00200" y="2135297"/>
            <a:ext cx="7315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Hết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đội nào được nhiều ngôi sao hơn thì dành chiến thắng</a:t>
            </a:r>
            <a:endParaRPr lang="en-US" altLang="en-US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0"/>
            <a:ext cx="9144000" cy="66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00" y="5638800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Đây là cây rau gì?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419</Words>
  <Application>Microsoft Office PowerPoint</Application>
  <PresentationFormat>On-screen Show (4:3)</PresentationFormat>
  <Paragraphs>62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176</cp:revision>
  <dcterms:created xsi:type="dcterms:W3CDTF">2012-02-08T16:26:21Z</dcterms:created>
  <dcterms:modified xsi:type="dcterms:W3CDTF">2024-07-23T08:25:41Z</dcterms:modified>
</cp:coreProperties>
</file>