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308" r:id="rId3"/>
    <p:sldId id="315" r:id="rId4"/>
    <p:sldId id="270" r:id="rId5"/>
    <p:sldId id="275" r:id="rId6"/>
    <p:sldId id="265" r:id="rId7"/>
    <p:sldId id="268" r:id="rId8"/>
    <p:sldId id="283" r:id="rId9"/>
    <p:sldId id="316" r:id="rId10"/>
    <p:sldId id="287" r:id="rId11"/>
    <p:sldId id="286" r:id="rId12"/>
    <p:sldId id="310" r:id="rId13"/>
    <p:sldId id="313" r:id="rId14"/>
    <p:sldId id="314" r:id="rId15"/>
    <p:sldId id="318" r:id="rId16"/>
    <p:sldId id="317" r:id="rId17"/>
    <p:sldId id="320" r:id="rId18"/>
    <p:sldId id="300" r:id="rId19"/>
    <p:sldId id="301" r:id="rId20"/>
    <p:sldId id="312" r:id="rId21"/>
    <p:sldId id="304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207"/>
    <a:srgbClr val="62CB1B"/>
    <a:srgbClr val="EA226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7" autoAdjust="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A34A-5B2D-495E-B7D2-DE5F3BEA4ACC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D017-91DE-4E01-BCDA-8C1381D41F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3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003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63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68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63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9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400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07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56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22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765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66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4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E522-6D2A-44C7-B860-584BC60AF125}" type="datetimeFigureOut">
              <a:rPr lang="en-SG" smtClean="0"/>
              <a:t>16/10/2024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626" y="1860512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70" y="2464058"/>
            <a:ext cx="89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Nhận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20" y="3164378"/>
            <a:ext cx="9065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   </a:t>
            </a: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95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01" y="1052736"/>
            <a:ext cx="746398" cy="7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ình ảnh con cua-The vector illustration, badges, stickers, crab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48" name="Rectangle 47"/>
          <p:cNvSpPr/>
          <p:nvPr/>
        </p:nvSpPr>
        <p:spPr>
          <a:xfrm>
            <a:off x="7027057" y="3933056"/>
            <a:ext cx="1512168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2123728" y="160338"/>
            <a:ext cx="4968552" cy="39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816108" y="29522"/>
            <a:ext cx="972616" cy="35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2034362" y="45546"/>
            <a:ext cx="1241493" cy="35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48164" y="3573016"/>
            <a:ext cx="2268252" cy="32849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5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899592" y="495414"/>
            <a:ext cx="1939685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3347864" y="495414"/>
            <a:ext cx="2023427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5752086" y="524262"/>
            <a:ext cx="1955000" cy="2184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8224" y="4077072"/>
            <a:ext cx="2016224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08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90872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72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7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0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-58649" y="2987411"/>
            <a:ext cx="1397915" cy="2141703"/>
          </a:xfrm>
          <a:prstGeom prst="rect">
            <a:avLst/>
          </a:prstGeom>
          <a:noFill/>
          <a:extLst/>
        </p:spPr>
      </p:pic>
      <p:sp>
        <p:nvSpPr>
          <p:cNvPr id="33" name="Rectangle 32"/>
          <p:cNvSpPr/>
          <p:nvPr/>
        </p:nvSpPr>
        <p:spPr>
          <a:xfrm>
            <a:off x="6637113" y="1628800"/>
            <a:ext cx="2399383" cy="30243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0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4" name="Picture 33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1247605" y="297164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5" name="Picture 34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497578" y="2941945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6" name="Picture 35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772942" y="295647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7" name="Picture 3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5089449" y="2901009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40" name="Picture 39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1288466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2524623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3772942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5089449" y="1165839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58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552" y="332656"/>
            <a:ext cx="8280920" cy="626469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0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843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52600"/>
            <a:ext cx="1219200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60" y="18497"/>
            <a:ext cx="1244140" cy="4202591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8497"/>
            <a:ext cx="2175732" cy="17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95" y="290676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210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36590"/>
            <a:ext cx="2028371" cy="16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847001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1842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26" y="3089074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amNgonTayNgoanBeat-VA-514590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918704"/>
            <a:ext cx="1225533" cy="9985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5501" y="116632"/>
            <a:ext cx="82296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1:Chung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S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412776"/>
            <a:ext cx="8443664" cy="45259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2:Đội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S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S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53" y="188640"/>
            <a:ext cx="8064896" cy="170080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Điền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</a:t>
            </a:r>
            <a:r>
              <a:rPr lang="en-US" b="1" dirty="0" err="1" smtClean="0">
                <a:solidFill>
                  <a:srgbClr val="002060"/>
                </a:solidFill>
              </a:rPr>
              <a:t>ãy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số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tự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nhiên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theo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tự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từ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đến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lớn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246785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85380" y="271416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0" name="Picture 6" descr="In backdrop là gì? - Địa chỉ in backdrop uy tín tại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980728"/>
            <a:ext cx="633670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120205"/>
            <a:ext cx="69847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938">
            <a:off x="-617160" y="1764525"/>
            <a:ext cx="6720280" cy="3685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148">
            <a:off x="3100838" y="945358"/>
            <a:ext cx="6541684" cy="4382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7370" y="100647"/>
            <a:ext cx="398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Ổn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chức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8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Điền</a:t>
            </a:r>
            <a:r>
              <a:rPr lang="en-US" sz="5400" b="1" dirty="0"/>
              <a:t> </a:t>
            </a:r>
            <a:r>
              <a:rPr lang="en-US" sz="5400" b="1" dirty="0" err="1"/>
              <a:t>dãy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nhiên</a:t>
            </a:r>
            <a:r>
              <a:rPr lang="en-US" sz="5400" b="1" dirty="0"/>
              <a:t> </a:t>
            </a:r>
            <a:r>
              <a:rPr lang="en-US" sz="5400" b="1" dirty="0" err="1"/>
              <a:t>theo</a:t>
            </a:r>
            <a:r>
              <a:rPr lang="en-US" sz="5400" b="1" dirty="0"/>
              <a:t> </a:t>
            </a:r>
            <a:r>
              <a:rPr lang="en-US" sz="5400" b="1" dirty="0" err="1"/>
              <a:t>thứ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từ</a:t>
            </a:r>
            <a:r>
              <a:rPr lang="en-US" sz="5400" b="1" dirty="0"/>
              <a:t> </a:t>
            </a:r>
            <a:r>
              <a:rPr lang="en-US" sz="5400" b="1" dirty="0" err="1"/>
              <a:t>bé</a:t>
            </a:r>
            <a:r>
              <a:rPr lang="en-US" sz="5400" b="1" dirty="0"/>
              <a:t> </a:t>
            </a:r>
            <a:r>
              <a:rPr lang="en-US" sz="5400" b="1" dirty="0" err="1"/>
              <a:t>đến</a:t>
            </a:r>
            <a:r>
              <a:rPr lang="en-US" sz="5400" b="1" dirty="0"/>
              <a:t> </a:t>
            </a:r>
            <a:r>
              <a:rPr lang="en-US" sz="5400" b="1" dirty="0" err="1"/>
              <a:t>lớn</a:t>
            </a:r>
            <a:endParaRPr lang="en-US" sz="54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738290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34752" y="267061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325" y="269158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0" y="116632"/>
            <a:ext cx="7936396" cy="167849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Điền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dãy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nhiên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theo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thứ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từ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lớn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đến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bé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120263"/>
              </p:ext>
            </p:extLst>
          </p:nvPr>
        </p:nvGraphicFramePr>
        <p:xfrm>
          <a:off x="17468" y="2636912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6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56490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33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2491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" y="35263"/>
            <a:ext cx="8934118" cy="6715581"/>
          </a:xfrm>
        </p:spPr>
      </p:pic>
      <p:sp>
        <p:nvSpPr>
          <p:cNvPr id="6" name="Rectangle 5"/>
          <p:cNvSpPr/>
          <p:nvPr/>
        </p:nvSpPr>
        <p:spPr>
          <a:xfrm>
            <a:off x="1331640" y="2420888"/>
            <a:ext cx="6984776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2838"/>
              </a:avLst>
            </a:prstTxWarp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115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học sau</a:t>
            </a:r>
            <a:endParaRPr lang="en-US" sz="115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Điệu Dân Vũ Rữa T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810816" y="6926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Điệu Dân Vũ Rữa Tay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5621697"/>
            <a:ext cx="897632" cy="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6" name="click.wav"/>
          </p:stSnd>
        </p:sndAc>
      </p:transition>
    </mc:Choice>
    <mc:Fallback xmlns="">
      <p:transition spd="slow">
        <p:circl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SG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14287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312368" cy="31287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endParaRPr lang="en-SG" dirty="0" smtClean="0">
              <a:solidFill>
                <a:prstClr val="white"/>
              </a:solidFill>
              <a:hlinkClick r:id="rId4" action="ppaction://hlinksldjump"/>
            </a:endParaRPr>
          </a:p>
          <a:p>
            <a:pPr marL="0" lvl="0" indent="0" algn="ctr">
              <a:buNone/>
            </a:pPr>
            <a:r>
              <a:rPr lang="en-SG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1</a:t>
            </a:r>
            <a:endParaRPr lang="en-SG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sldjump"/>
            </a:endParaRPr>
          </a:p>
        </p:txBody>
      </p:sp>
      <p:sp>
        <p:nvSpPr>
          <p:cNvPr id="4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3338891" y="0"/>
            <a:ext cx="3401020" cy="31287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SG" sz="10000" dirty="0" smtClean="0">
                <a:solidFill>
                  <a:srgbClr val="F9520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2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SG" dirty="0"/>
          </a:p>
        </p:txBody>
      </p:sp>
      <p:sp>
        <p:nvSpPr>
          <p:cNvPr id="5" name="Conten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0" y="3155752"/>
            <a:ext cx="3312368" cy="315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SG" sz="10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6" name="Content Placeholder 2">
            <a:hlinkClick r:id="rId7" action="ppaction://hlinksldjump"/>
          </p:cNvPr>
          <p:cNvSpPr txBox="1">
            <a:spLocks/>
          </p:cNvSpPr>
          <p:nvPr/>
        </p:nvSpPr>
        <p:spPr>
          <a:xfrm>
            <a:off x="3338891" y="3162400"/>
            <a:ext cx="3384376" cy="3149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</a:t>
            </a:r>
            <a:r>
              <a:rPr lang="en-SG" dirty="0" smtClean="0">
                <a:solidFill>
                  <a:prstClr val="white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  <a:r>
              <a:rPr lang="en-SG" sz="30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4</a:t>
            </a:r>
            <a:endParaRPr lang="en-SG" sz="3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092280" y="2780928"/>
            <a:ext cx="1800200" cy="108012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hlinkClick r:id="rId8" action="ppaction://hlinksldjump"/>
              </a:rPr>
              <a:t>TIẾP THEO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89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7057078" y="5547111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51520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944045" y="1967818"/>
            <a:ext cx="211653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28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>
            <a:off x="7020272" y="5661248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251520" y="596547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3434083" y="612393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804248" y="2540970"/>
            <a:ext cx="213737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40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7020272" y="5540082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85381" y="521192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915816" y="554581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323528" y="2570806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876256" y="1844824"/>
            <a:ext cx="216024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79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" y="4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lần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2442</TotalTime>
  <Words>369</Words>
  <Application>Microsoft Office PowerPoint</Application>
  <PresentationFormat>On-screen Show (4:3)</PresentationFormat>
  <Paragraphs>83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.VnAvant</vt:lpstr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TRÒ CHƠI: Ô số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2:Đội nào nhanh</vt:lpstr>
      <vt:lpstr>Điền dãy số tự nhiên theo thứ tự từ bé đến lớn</vt:lpstr>
      <vt:lpstr>PowerPoint Presentation</vt:lpstr>
      <vt:lpstr>Điền dãy số tự nhiên theo thứ tự từ lớn đến bé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Admin</cp:lastModifiedBy>
  <cp:revision>180</cp:revision>
  <dcterms:created xsi:type="dcterms:W3CDTF">2020-04-04T14:12:31Z</dcterms:created>
  <dcterms:modified xsi:type="dcterms:W3CDTF">2024-10-16T00:50:22Z</dcterms:modified>
</cp:coreProperties>
</file>