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70" r:id="rId9"/>
    <p:sldId id="272" r:id="rId10"/>
    <p:sldId id="273" r:id="rId11"/>
    <p:sldId id="274" r:id="rId12"/>
    <p:sldId id="285" r:id="rId13"/>
    <p:sldId id="286" r:id="rId14"/>
    <p:sldId id="294"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Wod34Hxcycwz4fvL4nLXgOaNA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45750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76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a:spLocks noGrp="1"/>
          </p:cNvSpPr>
          <p:nvPr>
            <p:ph type="pic" idx="2"/>
          </p:nvPr>
        </p:nvSpPr>
        <p:spPr>
          <a:xfrm>
            <a:off x="2389717" y="612775"/>
            <a:ext cx="7315200" cy="4114800"/>
          </a:xfrm>
          <a:prstGeom prst="rect">
            <a:avLst/>
          </a:prstGeom>
          <a:noFill/>
          <a:ln>
            <a:noFill/>
          </a:ln>
        </p:spPr>
      </p:sp>
      <p:sp>
        <p:nvSpPr>
          <p:cNvPr id="64" name="Google Shape;64;p4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1.xml"/><Relationship Id="rId7" Type="http://schemas.openxmlformats.org/officeDocument/2006/relationships/image" Target="../media/image1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g"/><Relationship Id="rId5" Type="http://schemas.openxmlformats.org/officeDocument/2006/relationships/image" Target="../media/image10.jpeg"/><Relationship Id="rId10" Type="http://schemas.openxmlformats.org/officeDocument/2006/relationships/image" Target="../media/image9.png"/><Relationship Id="rId4" Type="http://schemas.openxmlformats.org/officeDocument/2006/relationships/notesSlide" Target="../notesSlides/notesSlide10.xml"/><Relationship Id="rId9"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1.xml"/><Relationship Id="rId7" Type="http://schemas.openxmlformats.org/officeDocument/2006/relationships/image" Target="../media/image15.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g"/><Relationship Id="rId5" Type="http://schemas.openxmlformats.org/officeDocument/2006/relationships/image" Target="../media/image10.jpeg"/><Relationship Id="rId10"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gif"/><Relationship Id="rId5" Type="http://schemas.openxmlformats.org/officeDocument/2006/relationships/image" Target="../media/image17.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gif"/><Relationship Id="rId5" Type="http://schemas.openxmlformats.org/officeDocument/2006/relationships/image" Target="../media/image17.jp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jpeg"/><Relationship Id="rId7" Type="http://schemas.openxmlformats.org/officeDocument/2006/relationships/slide" Target="slide7.xml"/><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3.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8.xml"/><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xml"/><Relationship Id="rId7" Type="http://schemas.openxmlformats.org/officeDocument/2006/relationships/image" Target="../media/image5.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notesSlide" Target="../notesSlides/notesSlide5.xml"/><Relationship Id="rId9"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notesSlide" Target="../notesSlides/notesSlide6.xml"/><Relationship Id="rId9" Type="http://schemas.openxmlformats.org/officeDocument/2006/relationships/image" Target="../media/image8.gif"/></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notesSlide" Target="../notesSlides/notesSlide7.xml"/><Relationship Id="rId9"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1.xml"/><Relationship Id="rId7" Type="http://schemas.openxmlformats.org/officeDocument/2006/relationships/image" Target="../media/image1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g"/><Relationship Id="rId5" Type="http://schemas.openxmlformats.org/officeDocument/2006/relationships/image" Target="../media/image10.jpeg"/><Relationship Id="rId10" Type="http://schemas.openxmlformats.org/officeDocument/2006/relationships/image" Target="../media/image9.png"/><Relationship Id="rId4" Type="http://schemas.openxmlformats.org/officeDocument/2006/relationships/notesSlide" Target="../notesSlides/notesSlide9.xml"/><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83"/>
        <p:cNvGrpSpPr/>
        <p:nvPr/>
      </p:nvGrpSpPr>
      <p:grpSpPr>
        <a:xfrm>
          <a:off x="0" y="0"/>
          <a:ext cx="0" cy="0"/>
          <a:chOff x="0" y="0"/>
          <a:chExt cx="0" cy="0"/>
        </a:xfrm>
      </p:grpSpPr>
      <p:sp>
        <p:nvSpPr>
          <p:cNvPr id="86" name="Google Shape;86;p1"/>
          <p:cNvSpPr txBox="1"/>
          <p:nvPr/>
        </p:nvSpPr>
        <p:spPr>
          <a:xfrm>
            <a:off x="4353945" y="1478998"/>
            <a:ext cx="6021823" cy="461624"/>
          </a:xfrm>
          <a:prstGeom prst="rect">
            <a:avLst/>
          </a:prstGeom>
          <a:noFill/>
          <a:ln>
            <a:noFill/>
          </a:ln>
        </p:spPr>
        <p:txBody>
          <a:bodyPr spcFirstLastPara="1" wrap="square" lIns="91425" tIns="45700" rIns="91425" bIns="45700" anchor="t" anchorCtr="0">
            <a:spAutoFit/>
          </a:bodyPr>
          <a:lstStyle/>
          <a:p>
            <a:pPr algn="ctr"/>
            <a:r>
              <a:rPr lang="en-US" sz="2400" b="1" u="sng" dirty="0">
                <a:solidFill>
                  <a:schemeClr val="dk1"/>
                </a:solidFill>
                <a:latin typeface="Times New Roman" panose="02020603050405020304" pitchFamily="18" charset="0"/>
                <a:ea typeface="Calibri"/>
                <a:cs typeface="Times New Roman" panose="02020603050405020304" pitchFamily="18" charset="0"/>
                <a:sym typeface="Calibri"/>
              </a:rPr>
              <a:t>TRƯỜNG MẦM NON HOA THỦY TIÊN</a:t>
            </a:r>
            <a:endParaRPr sz="2400" b="1" u="sng"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87" name="Google Shape;87;p1"/>
          <p:cNvSpPr txBox="1"/>
          <p:nvPr/>
        </p:nvSpPr>
        <p:spPr>
          <a:xfrm>
            <a:off x="4521093" y="2431249"/>
            <a:ext cx="5497978" cy="707846"/>
          </a:xfrm>
          <a:prstGeom prst="rect">
            <a:avLst/>
          </a:prstGeom>
          <a:noFill/>
          <a:ln>
            <a:noFill/>
          </a:ln>
        </p:spPr>
        <p:txBody>
          <a:bodyPr spcFirstLastPara="1" wrap="square" lIns="91425" tIns="45700" rIns="91425" bIns="45700" anchor="t" anchorCtr="0">
            <a:spAutoFit/>
          </a:bodyPr>
          <a:lstStyle/>
          <a:p>
            <a:r>
              <a:rPr lang="en-US" sz="4000" dirty="0">
                <a:solidFill>
                  <a:schemeClr val="dk1"/>
                </a:solidFill>
                <a:latin typeface="Calibri"/>
                <a:ea typeface="Calibri"/>
                <a:cs typeface="Calibri"/>
                <a:sym typeface="Calibri"/>
              </a:rPr>
              <a:t>  </a:t>
            </a:r>
            <a:r>
              <a:rPr lang="en-US" sz="2800" b="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HOẠT ĐỘNG TRẢI NGHIỆM</a:t>
            </a:r>
            <a:endParaRPr sz="4000" b="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endParaRPr>
          </a:p>
        </p:txBody>
      </p:sp>
      <p:sp>
        <p:nvSpPr>
          <p:cNvPr id="2" name="Rectangle 1">
            <a:extLst>
              <a:ext uri="{FF2B5EF4-FFF2-40B4-BE49-F238E27FC236}">
                <a16:creationId xmlns:a16="http://schemas.microsoft.com/office/drawing/2014/main" xmlns="" id="{98BEF456-B73E-72FD-65A3-766D5B731777}"/>
              </a:ext>
            </a:extLst>
          </p:cNvPr>
          <p:cNvSpPr/>
          <p:nvPr/>
        </p:nvSpPr>
        <p:spPr>
          <a:xfrm>
            <a:off x="3560775" y="3377357"/>
            <a:ext cx="7225764" cy="584775"/>
          </a:xfrm>
          <a:prstGeom prst="rect">
            <a:avLst/>
          </a:prstGeom>
          <a:noFill/>
        </p:spPr>
        <p:txBody>
          <a:bodyPr wrap="square" lIns="91440" tIns="45720" rIns="91440" bIns="45720">
            <a:spAutoFit/>
            <a:scene3d>
              <a:camera prst="perspectiveRelaxedModerately"/>
              <a:lightRig rig="threePt" dir="t"/>
            </a:scene3d>
          </a:bodyPr>
          <a:lstStyle/>
          <a:p>
            <a:pPr algn="ctr"/>
            <a:r>
              <a:rPr lang="en-US" sz="3200" b="1" i="1" dirty="0">
                <a:ln w="22225">
                  <a:solidFill>
                    <a:srgbClr val="0070C0"/>
                  </a:solidFill>
                  <a:prstDash val="solid"/>
                </a:ln>
                <a:solidFill>
                  <a:schemeClr val="accent2">
                    <a:lumMod val="40000"/>
                    <a:lumOff val="60000"/>
                  </a:schemeClr>
                </a:solidFill>
              </a:rPr>
              <a:t>BÉ VỚI AN TOÀN GIAO THÔNG</a:t>
            </a:r>
          </a:p>
        </p:txBody>
      </p:sp>
      <p:sp>
        <p:nvSpPr>
          <p:cNvPr id="3" name="Google Shape;87;p1">
            <a:extLst>
              <a:ext uri="{FF2B5EF4-FFF2-40B4-BE49-F238E27FC236}">
                <a16:creationId xmlns:a16="http://schemas.microsoft.com/office/drawing/2014/main" xmlns="" id="{977321E2-E905-3A86-BB58-86D3D4A1E72F}"/>
              </a:ext>
            </a:extLst>
          </p:cNvPr>
          <p:cNvSpPr txBox="1"/>
          <p:nvPr/>
        </p:nvSpPr>
        <p:spPr>
          <a:xfrm>
            <a:off x="3378966" y="4691021"/>
            <a:ext cx="5434067" cy="707846"/>
          </a:xfrm>
          <a:prstGeom prst="rect">
            <a:avLst/>
          </a:prstGeom>
          <a:noFill/>
          <a:ln>
            <a:noFill/>
          </a:ln>
        </p:spPr>
        <p:txBody>
          <a:bodyPr spcFirstLastPara="1" wrap="square" lIns="91425" tIns="45700" rIns="91425" bIns="45700" anchor="t" anchorCtr="0">
            <a:spAutoFit/>
          </a:bodyPr>
          <a:lstStyle/>
          <a:p>
            <a:r>
              <a:rPr lang="en-US" sz="4000" dirty="0">
                <a:solidFill>
                  <a:schemeClr val="dk1"/>
                </a:solidFill>
                <a:latin typeface="Calibri"/>
                <a:ea typeface="Calibri"/>
                <a:cs typeface="Calibri"/>
                <a:sym typeface="Calibri"/>
              </a:rPr>
              <a:t>  </a:t>
            </a:r>
            <a:r>
              <a:rPr lang="en-US" sz="2400" b="1" i="1" dirty="0" err="1">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Giáo</a:t>
            </a:r>
            <a:r>
              <a:rPr lang="en-US" sz="2400" b="1" i="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 </a:t>
            </a:r>
            <a:r>
              <a:rPr lang="en-US" sz="2400" b="1" i="1" dirty="0" err="1">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viên</a:t>
            </a:r>
            <a:r>
              <a:rPr lang="en-US" sz="2400" b="1" i="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 : </a:t>
            </a:r>
            <a:r>
              <a:rPr lang="en-US" sz="2400" b="1" i="1" dirty="0" err="1">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Bùi</a:t>
            </a:r>
            <a:r>
              <a:rPr lang="en-US" sz="2400" b="1" i="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 </a:t>
            </a:r>
            <a:r>
              <a:rPr lang="en-US" sz="2400" b="1" i="1" dirty="0" err="1">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Thị</a:t>
            </a:r>
            <a:r>
              <a:rPr lang="en-US" sz="2400" b="1" i="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 </a:t>
            </a:r>
            <a:r>
              <a:rPr lang="en-US" sz="2400" b="1" i="1" dirty="0" err="1">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Hoài</a:t>
            </a:r>
            <a:r>
              <a:rPr lang="en-US" sz="2400" b="1" i="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 </a:t>
            </a:r>
            <a:r>
              <a:rPr lang="en-US" sz="2400" b="1" i="1" dirty="0" err="1">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rPr>
              <a:t>Phương</a:t>
            </a:r>
            <a:endParaRPr sz="4000" b="1" i="1" dirty="0">
              <a:solidFill>
                <a:schemeClr val="dk1"/>
              </a:solidFill>
              <a:effectLst>
                <a:glow rad="139700">
                  <a:schemeClr val="accent2">
                    <a:satMod val="175000"/>
                    <a:alpha val="40000"/>
                  </a:schemeClr>
                </a:glow>
              </a:effectLst>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Shape 241"/>
        <p:cNvGrpSpPr/>
        <p:nvPr/>
      </p:nvGrpSpPr>
      <p:grpSpPr>
        <a:xfrm>
          <a:off x="0" y="0"/>
          <a:ext cx="0" cy="0"/>
          <a:chOff x="0" y="0"/>
          <a:chExt cx="0" cy="0"/>
        </a:xfrm>
      </p:grpSpPr>
      <p:sp>
        <p:nvSpPr>
          <p:cNvPr id="243" name="Google Shape;243;p18"/>
          <p:cNvSpPr txBox="1"/>
          <p:nvPr/>
        </p:nvSpPr>
        <p:spPr>
          <a:xfrm flipH="1">
            <a:off x="1805151" y="685682"/>
            <a:ext cx="8422582"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244061"/>
                </a:solidFill>
                <a:latin typeface="Times New Roman"/>
                <a:ea typeface="Times New Roman"/>
                <a:cs typeface="Times New Roman"/>
                <a:sym typeface="Times New Roman"/>
              </a:rPr>
              <a:t>CÂU 2: </a:t>
            </a:r>
            <a:r>
              <a:rPr lang="en-US" sz="4000" b="1" dirty="0" err="1">
                <a:solidFill>
                  <a:srgbClr val="244061"/>
                </a:solidFill>
                <a:latin typeface="Times New Roman"/>
                <a:ea typeface="Times New Roman"/>
                <a:cs typeface="Times New Roman"/>
                <a:sym typeface="Times New Roman"/>
              </a:rPr>
              <a:t>Đâu</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là</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biển</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báo</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cấm</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xe</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máy</a:t>
            </a:r>
            <a:r>
              <a:rPr lang="en-US" sz="4000" b="1" dirty="0">
                <a:solidFill>
                  <a:srgbClr val="244061"/>
                </a:solidFill>
                <a:latin typeface="Times New Roman"/>
                <a:ea typeface="Times New Roman"/>
                <a:cs typeface="Times New Roman"/>
                <a:sym typeface="Times New Roman"/>
              </a:rPr>
              <a:t>?</a:t>
            </a:r>
            <a:endParaRPr sz="4000" b="1" dirty="0">
              <a:solidFill>
                <a:srgbClr val="244061"/>
              </a:solidFill>
              <a:latin typeface="Times New Roman"/>
              <a:ea typeface="Times New Roman"/>
              <a:cs typeface="Times New Roman"/>
              <a:sym typeface="Times New Roman"/>
            </a:endParaRPr>
          </a:p>
        </p:txBody>
      </p:sp>
      <p:pic>
        <p:nvPicPr>
          <p:cNvPr id="244" name="Google Shape;244;p18" descr="Biển Báo Hiệu Giao Thông Báo Nguy Hiểm 247 Chú Ý Xe Đỗ"/>
          <p:cNvPicPr preferRelativeResize="0"/>
          <p:nvPr/>
        </p:nvPicPr>
        <p:blipFill rotWithShape="1">
          <a:blip r:embed="rId6">
            <a:alphaModFix/>
          </a:blip>
          <a:srcRect/>
          <a:stretch/>
        </p:blipFill>
        <p:spPr>
          <a:xfrm>
            <a:off x="8971336" y="3222510"/>
            <a:ext cx="2026194" cy="1957482"/>
          </a:xfrm>
          <a:prstGeom prst="rect">
            <a:avLst/>
          </a:prstGeom>
          <a:noFill/>
          <a:ln>
            <a:noFill/>
          </a:ln>
        </p:spPr>
      </p:pic>
      <p:pic>
        <p:nvPicPr>
          <p:cNvPr id="245" name="Google Shape;245;p18" descr="Biển cấm đi ngược chiều - Thiết Bị An Toàn Giao Thông"/>
          <p:cNvPicPr preferRelativeResize="0"/>
          <p:nvPr/>
        </p:nvPicPr>
        <p:blipFill rotWithShape="1">
          <a:blip r:embed="rId7">
            <a:alphaModFix/>
          </a:blip>
          <a:srcRect/>
          <a:stretch/>
        </p:blipFill>
        <p:spPr>
          <a:xfrm>
            <a:off x="1194470" y="3188154"/>
            <a:ext cx="2026195" cy="2026195"/>
          </a:xfrm>
          <a:prstGeom prst="rect">
            <a:avLst/>
          </a:prstGeom>
          <a:noFill/>
          <a:ln>
            <a:noFill/>
          </a:ln>
        </p:spPr>
      </p:pic>
      <p:pic>
        <p:nvPicPr>
          <p:cNvPr id="246" name="Google Shape;246;p18" descr="Biển Báo Cấm Xe Gắn Máy"/>
          <p:cNvPicPr preferRelativeResize="0"/>
          <p:nvPr/>
        </p:nvPicPr>
        <p:blipFill rotWithShape="1">
          <a:blip r:embed="rId8">
            <a:alphaModFix/>
          </a:blip>
          <a:srcRect/>
          <a:stretch/>
        </p:blipFill>
        <p:spPr>
          <a:xfrm>
            <a:off x="5117258" y="3188154"/>
            <a:ext cx="1957483" cy="1957483"/>
          </a:xfrm>
          <a:prstGeom prst="rect">
            <a:avLst/>
          </a:prstGeom>
          <a:noFill/>
          <a:ln>
            <a:noFill/>
          </a:ln>
        </p:spPr>
      </p:pic>
      <p:grpSp>
        <p:nvGrpSpPr>
          <p:cNvPr id="2" name="Group 1">
            <a:extLst>
              <a:ext uri="{FF2B5EF4-FFF2-40B4-BE49-F238E27FC236}">
                <a16:creationId xmlns:a16="http://schemas.microsoft.com/office/drawing/2014/main" xmlns="" id="{5469FA6C-334D-C2DA-9A24-DD96DC8BCD5B}"/>
              </a:ext>
            </a:extLst>
          </p:cNvPr>
          <p:cNvGrpSpPr/>
          <p:nvPr/>
        </p:nvGrpSpPr>
        <p:grpSpPr>
          <a:xfrm>
            <a:off x="1176006" y="2191592"/>
            <a:ext cx="2148296" cy="830997"/>
            <a:chOff x="3527549" y="2286000"/>
            <a:chExt cx="1829642" cy="874034"/>
          </a:xfrm>
        </p:grpSpPr>
        <p:sp>
          <p:nvSpPr>
            <p:cNvPr id="3" name="Rectangle: Rounded Corners 2">
              <a:extLst>
                <a:ext uri="{FF2B5EF4-FFF2-40B4-BE49-F238E27FC236}">
                  <a16:creationId xmlns:a16="http://schemas.microsoft.com/office/drawing/2014/main" xmlns="" id="{5656A3AB-CC2E-553C-7016-70BBC8A1717F}"/>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D2964B21-5913-221F-BF3E-86103F6698C0}"/>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A</a:t>
              </a:r>
            </a:p>
          </p:txBody>
        </p:sp>
      </p:grpSp>
      <p:grpSp>
        <p:nvGrpSpPr>
          <p:cNvPr id="5" name="Group 4">
            <a:extLst>
              <a:ext uri="{FF2B5EF4-FFF2-40B4-BE49-F238E27FC236}">
                <a16:creationId xmlns:a16="http://schemas.microsoft.com/office/drawing/2014/main" xmlns="" id="{09BBD428-F2B1-8D62-C4A7-5724EB52986F}"/>
              </a:ext>
            </a:extLst>
          </p:cNvPr>
          <p:cNvGrpSpPr/>
          <p:nvPr/>
        </p:nvGrpSpPr>
        <p:grpSpPr>
          <a:xfrm>
            <a:off x="4999260" y="2207611"/>
            <a:ext cx="2148296" cy="830997"/>
            <a:chOff x="3527549" y="2286000"/>
            <a:chExt cx="1829642" cy="874034"/>
          </a:xfrm>
        </p:grpSpPr>
        <p:sp>
          <p:nvSpPr>
            <p:cNvPr id="6" name="Rectangle: Rounded Corners 5">
              <a:extLst>
                <a:ext uri="{FF2B5EF4-FFF2-40B4-BE49-F238E27FC236}">
                  <a16:creationId xmlns:a16="http://schemas.microsoft.com/office/drawing/2014/main" xmlns="" id="{84C9872C-1BF3-A6AE-A7BA-C98CE3B79BCD}"/>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58F5179-84FC-7B71-F06F-BA6A91FC746B}"/>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B</a:t>
              </a:r>
            </a:p>
          </p:txBody>
        </p:sp>
      </p:grpSp>
      <p:grpSp>
        <p:nvGrpSpPr>
          <p:cNvPr id="8" name="Group 7">
            <a:extLst>
              <a:ext uri="{FF2B5EF4-FFF2-40B4-BE49-F238E27FC236}">
                <a16:creationId xmlns:a16="http://schemas.microsoft.com/office/drawing/2014/main" xmlns="" id="{E747B743-144A-F520-C92F-CC3789ADD1F7}"/>
              </a:ext>
            </a:extLst>
          </p:cNvPr>
          <p:cNvGrpSpPr/>
          <p:nvPr/>
        </p:nvGrpSpPr>
        <p:grpSpPr>
          <a:xfrm>
            <a:off x="8910285" y="2191591"/>
            <a:ext cx="2148296" cy="830997"/>
            <a:chOff x="3527549" y="2286000"/>
            <a:chExt cx="1829642" cy="874034"/>
          </a:xfrm>
        </p:grpSpPr>
        <p:sp>
          <p:nvSpPr>
            <p:cNvPr id="9" name="Rectangle: Rounded Corners 8">
              <a:extLst>
                <a:ext uri="{FF2B5EF4-FFF2-40B4-BE49-F238E27FC236}">
                  <a16:creationId xmlns:a16="http://schemas.microsoft.com/office/drawing/2014/main" xmlns="" id="{A4FB9092-875A-3F90-5867-DE0AC9AF6C8B}"/>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FDD9B18C-5A57-0BCF-DD62-4511B5659110}"/>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C</a:t>
              </a:r>
            </a:p>
          </p:txBody>
        </p:sp>
      </p:grpSp>
      <p:pic>
        <p:nvPicPr>
          <p:cNvPr id="11" name="Picture 10">
            <a:extLst>
              <a:ext uri="{FF2B5EF4-FFF2-40B4-BE49-F238E27FC236}">
                <a16:creationId xmlns:a16="http://schemas.microsoft.com/office/drawing/2014/main" xmlns="" id="{59FC573E-A213-C11E-B44C-31F7C3A4D4BF}"/>
              </a:ext>
            </a:extLst>
          </p:cNvPr>
          <p:cNvPicPr>
            <a:picLocks noChangeAspect="1"/>
          </p:cNvPicPr>
          <p:nvPr/>
        </p:nvPicPr>
        <p:blipFill>
          <a:blip r:embed="rId9"/>
          <a:stretch>
            <a:fillRect/>
          </a:stretch>
        </p:blipFill>
        <p:spPr>
          <a:xfrm>
            <a:off x="5543609" y="5025560"/>
            <a:ext cx="1479046" cy="1251026"/>
          </a:xfrm>
          <a:prstGeom prst="rect">
            <a:avLst/>
          </a:prstGeom>
        </p:spPr>
      </p:pic>
      <p:pic>
        <p:nvPicPr>
          <p:cNvPr id="12" name="tiếng trẻ con zê zê">
            <a:hlinkClick r:id="" action="ppaction://media"/>
            <a:extLst>
              <a:ext uri="{FF2B5EF4-FFF2-40B4-BE49-F238E27FC236}">
                <a16:creationId xmlns:a16="http://schemas.microsoft.com/office/drawing/2014/main" xmlns="" id="{D39A0D92-5F26-6F79-04ED-13BA962766E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87006" y="6370637"/>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Shape 253"/>
        <p:cNvGrpSpPr/>
        <p:nvPr/>
      </p:nvGrpSpPr>
      <p:grpSpPr>
        <a:xfrm>
          <a:off x="0" y="0"/>
          <a:ext cx="0" cy="0"/>
          <a:chOff x="0" y="0"/>
          <a:chExt cx="0" cy="0"/>
        </a:xfrm>
      </p:grpSpPr>
      <p:sp>
        <p:nvSpPr>
          <p:cNvPr id="255" name="Google Shape;255;p19"/>
          <p:cNvSpPr txBox="1"/>
          <p:nvPr/>
        </p:nvSpPr>
        <p:spPr>
          <a:xfrm flipH="1">
            <a:off x="1403611" y="499581"/>
            <a:ext cx="9384778"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244061"/>
                </a:solidFill>
                <a:latin typeface="Times New Roman"/>
                <a:ea typeface="Times New Roman"/>
                <a:cs typeface="Times New Roman"/>
                <a:sym typeface="Times New Roman"/>
              </a:rPr>
              <a:t>CÂU 3: </a:t>
            </a:r>
            <a:r>
              <a:rPr lang="en-US" sz="4000" b="1" dirty="0" err="1">
                <a:solidFill>
                  <a:srgbClr val="244061"/>
                </a:solidFill>
                <a:latin typeface="Times New Roman"/>
                <a:ea typeface="Times New Roman"/>
                <a:cs typeface="Times New Roman"/>
                <a:sym typeface="Times New Roman"/>
              </a:rPr>
              <a:t>Đâu</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là</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biển</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báo</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cấm</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người</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đi</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bộ</a:t>
            </a:r>
            <a:r>
              <a:rPr lang="en-US" sz="4000" b="1" dirty="0">
                <a:solidFill>
                  <a:srgbClr val="244061"/>
                </a:solidFill>
                <a:latin typeface="Times New Roman"/>
                <a:ea typeface="Times New Roman"/>
                <a:cs typeface="Times New Roman"/>
                <a:sym typeface="Times New Roman"/>
              </a:rPr>
              <a:t>?</a:t>
            </a:r>
            <a:endParaRPr sz="4000" b="1" dirty="0">
              <a:solidFill>
                <a:srgbClr val="244061"/>
              </a:solidFill>
              <a:latin typeface="Times New Roman"/>
              <a:ea typeface="Times New Roman"/>
              <a:cs typeface="Times New Roman"/>
              <a:sym typeface="Times New Roman"/>
            </a:endParaRPr>
          </a:p>
        </p:txBody>
      </p:sp>
      <p:pic>
        <p:nvPicPr>
          <p:cNvPr id="256" name="Google Shape;256;p19" descr="Biển Báo Hiệu Giao Thông Báo Nguy Hiểm 247 Chú Ý Xe Đỗ"/>
          <p:cNvPicPr preferRelativeResize="0"/>
          <p:nvPr/>
        </p:nvPicPr>
        <p:blipFill rotWithShape="1">
          <a:blip r:embed="rId6">
            <a:alphaModFix/>
          </a:blip>
          <a:srcRect/>
          <a:stretch/>
        </p:blipFill>
        <p:spPr>
          <a:xfrm>
            <a:off x="903112" y="2946400"/>
            <a:ext cx="2265411" cy="2065866"/>
          </a:xfrm>
          <a:prstGeom prst="rect">
            <a:avLst/>
          </a:prstGeom>
          <a:noFill/>
          <a:ln>
            <a:noFill/>
          </a:ln>
        </p:spPr>
      </p:pic>
      <p:pic>
        <p:nvPicPr>
          <p:cNvPr id="257" name="Google Shape;257;p19" descr="Hình ảnh Cấm Người đi Bộ Băng Qua Biểu Tượng Album Biển Báo, Cấm Người đi Bộ  Băng Qua, Biểu Tượng, Album miễn phí tải tập tin PNG PSDComment và Vector"/>
          <p:cNvPicPr preferRelativeResize="0"/>
          <p:nvPr/>
        </p:nvPicPr>
        <p:blipFill rotWithShape="1">
          <a:blip r:embed="rId7">
            <a:alphaModFix/>
          </a:blip>
          <a:srcRect/>
          <a:stretch/>
        </p:blipFill>
        <p:spPr>
          <a:xfrm>
            <a:off x="4637537" y="2846711"/>
            <a:ext cx="2265412" cy="2164605"/>
          </a:xfrm>
          <a:prstGeom prst="rect">
            <a:avLst/>
          </a:prstGeom>
          <a:noFill/>
          <a:ln>
            <a:noFill/>
          </a:ln>
        </p:spPr>
      </p:pic>
      <p:pic>
        <p:nvPicPr>
          <p:cNvPr id="258" name="Google Shape;258;p19" descr="Biển báo số 301c: Các xe chỉ được rẽ trái | Chất lượng cao giá rẻ nhất Châu  Hưng 247"/>
          <p:cNvPicPr preferRelativeResize="0"/>
          <p:nvPr/>
        </p:nvPicPr>
        <p:blipFill rotWithShape="1">
          <a:blip r:embed="rId8">
            <a:alphaModFix/>
          </a:blip>
          <a:srcRect/>
          <a:stretch/>
        </p:blipFill>
        <p:spPr>
          <a:xfrm rot="10800000">
            <a:off x="8899326" y="2846711"/>
            <a:ext cx="2232248" cy="2063797"/>
          </a:xfrm>
          <a:prstGeom prst="rect">
            <a:avLst/>
          </a:prstGeom>
          <a:noFill/>
          <a:ln>
            <a:noFill/>
          </a:ln>
        </p:spPr>
      </p:pic>
      <p:grpSp>
        <p:nvGrpSpPr>
          <p:cNvPr id="2" name="Group 1">
            <a:extLst>
              <a:ext uri="{FF2B5EF4-FFF2-40B4-BE49-F238E27FC236}">
                <a16:creationId xmlns:a16="http://schemas.microsoft.com/office/drawing/2014/main" xmlns="" id="{E86A2C6B-349B-2EAF-00BF-3851A62E0DF1}"/>
              </a:ext>
            </a:extLst>
          </p:cNvPr>
          <p:cNvGrpSpPr/>
          <p:nvPr/>
        </p:nvGrpSpPr>
        <p:grpSpPr>
          <a:xfrm>
            <a:off x="932135" y="1860563"/>
            <a:ext cx="2148296" cy="830997"/>
            <a:chOff x="3527549" y="2286000"/>
            <a:chExt cx="1829642" cy="874034"/>
          </a:xfrm>
        </p:grpSpPr>
        <p:sp>
          <p:nvSpPr>
            <p:cNvPr id="3" name="Rectangle: Rounded Corners 2">
              <a:extLst>
                <a:ext uri="{FF2B5EF4-FFF2-40B4-BE49-F238E27FC236}">
                  <a16:creationId xmlns:a16="http://schemas.microsoft.com/office/drawing/2014/main" xmlns="" id="{8EB592F0-86B5-D2C6-A2D9-45747404DE0C}"/>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26DC7BCF-F92B-0144-DF6A-F6249D03EB00}"/>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A</a:t>
              </a:r>
            </a:p>
          </p:txBody>
        </p:sp>
      </p:grpSp>
      <p:grpSp>
        <p:nvGrpSpPr>
          <p:cNvPr id="5" name="Group 4">
            <a:extLst>
              <a:ext uri="{FF2B5EF4-FFF2-40B4-BE49-F238E27FC236}">
                <a16:creationId xmlns:a16="http://schemas.microsoft.com/office/drawing/2014/main" xmlns="" id="{D6EAADC6-5AAA-18E7-DA11-D10CB8109FE8}"/>
              </a:ext>
            </a:extLst>
          </p:cNvPr>
          <p:cNvGrpSpPr/>
          <p:nvPr/>
        </p:nvGrpSpPr>
        <p:grpSpPr>
          <a:xfrm>
            <a:off x="4696095" y="1860563"/>
            <a:ext cx="2148296" cy="830997"/>
            <a:chOff x="3527549" y="2286000"/>
            <a:chExt cx="1829642" cy="874034"/>
          </a:xfrm>
        </p:grpSpPr>
        <p:sp>
          <p:nvSpPr>
            <p:cNvPr id="6" name="Rectangle: Rounded Corners 5">
              <a:extLst>
                <a:ext uri="{FF2B5EF4-FFF2-40B4-BE49-F238E27FC236}">
                  <a16:creationId xmlns:a16="http://schemas.microsoft.com/office/drawing/2014/main" xmlns="" id="{93250DE6-3BFF-C36F-404B-4D7AD5A05949}"/>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282F5FF3-6B69-C3F9-B53E-8C3B3AB07EC0}"/>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B</a:t>
              </a:r>
            </a:p>
          </p:txBody>
        </p:sp>
      </p:grpSp>
      <p:grpSp>
        <p:nvGrpSpPr>
          <p:cNvPr id="8" name="Group 7">
            <a:extLst>
              <a:ext uri="{FF2B5EF4-FFF2-40B4-BE49-F238E27FC236}">
                <a16:creationId xmlns:a16="http://schemas.microsoft.com/office/drawing/2014/main" xmlns="" id="{6B7EF1DC-AE48-1BC9-78E5-1E915854773A}"/>
              </a:ext>
            </a:extLst>
          </p:cNvPr>
          <p:cNvGrpSpPr/>
          <p:nvPr/>
        </p:nvGrpSpPr>
        <p:grpSpPr>
          <a:xfrm>
            <a:off x="8867700" y="1818329"/>
            <a:ext cx="2148296" cy="830997"/>
            <a:chOff x="3527549" y="2286000"/>
            <a:chExt cx="1829642" cy="874034"/>
          </a:xfrm>
        </p:grpSpPr>
        <p:sp>
          <p:nvSpPr>
            <p:cNvPr id="9" name="Rectangle: Rounded Corners 8">
              <a:extLst>
                <a:ext uri="{FF2B5EF4-FFF2-40B4-BE49-F238E27FC236}">
                  <a16:creationId xmlns:a16="http://schemas.microsoft.com/office/drawing/2014/main" xmlns="" id="{5BD93CF8-CF28-2D44-0AA9-99599B52E165}"/>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2CD7CE2-DCCB-5989-7F59-4FB4B8F14226}"/>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C</a:t>
              </a:r>
            </a:p>
          </p:txBody>
        </p:sp>
      </p:grpSp>
      <p:pic>
        <p:nvPicPr>
          <p:cNvPr id="11" name="Picture 10">
            <a:extLst>
              <a:ext uri="{FF2B5EF4-FFF2-40B4-BE49-F238E27FC236}">
                <a16:creationId xmlns:a16="http://schemas.microsoft.com/office/drawing/2014/main" xmlns="" id="{8F381333-8218-C7CF-4A0F-BD55D52C5C94}"/>
              </a:ext>
            </a:extLst>
          </p:cNvPr>
          <p:cNvPicPr>
            <a:picLocks noChangeAspect="1"/>
          </p:cNvPicPr>
          <p:nvPr/>
        </p:nvPicPr>
        <p:blipFill>
          <a:blip r:embed="rId9"/>
          <a:stretch>
            <a:fillRect/>
          </a:stretch>
        </p:blipFill>
        <p:spPr>
          <a:xfrm>
            <a:off x="5155398" y="5508636"/>
            <a:ext cx="1479046" cy="1251026"/>
          </a:xfrm>
          <a:prstGeom prst="rect">
            <a:avLst/>
          </a:prstGeom>
        </p:spPr>
      </p:pic>
      <p:pic>
        <p:nvPicPr>
          <p:cNvPr id="12" name="tiếng trẻ con zê zê">
            <a:hlinkClick r:id="" action="ppaction://media"/>
            <a:extLst>
              <a:ext uri="{FF2B5EF4-FFF2-40B4-BE49-F238E27FC236}">
                <a16:creationId xmlns:a16="http://schemas.microsoft.com/office/drawing/2014/main" xmlns="" id="{239991AC-3E2D-A998-405F-FA7C35245C1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798795" y="6853713"/>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Shape 382"/>
        <p:cNvGrpSpPr/>
        <p:nvPr/>
      </p:nvGrpSpPr>
      <p:grpSpPr>
        <a:xfrm>
          <a:off x="0" y="0"/>
          <a:ext cx="0" cy="0"/>
          <a:chOff x="0" y="0"/>
          <a:chExt cx="0" cy="0"/>
        </a:xfrm>
      </p:grpSpPr>
      <p:sp>
        <p:nvSpPr>
          <p:cNvPr id="384" name="Google Shape;384;p30"/>
          <p:cNvSpPr txBox="1"/>
          <p:nvPr/>
        </p:nvSpPr>
        <p:spPr>
          <a:xfrm flipH="1">
            <a:off x="1236620" y="740827"/>
            <a:ext cx="9930490" cy="646290"/>
          </a:xfrm>
          <a:prstGeom prst="rect">
            <a:avLst/>
          </a:prstGeom>
          <a:noFill/>
          <a:ln>
            <a:noFill/>
          </a:ln>
        </p:spPr>
        <p:txBody>
          <a:bodyPr spcFirstLastPara="1" wrap="square" lIns="91425" tIns="45700" rIns="91425" bIns="45700" anchor="t" anchorCtr="0">
            <a:spAutoFit/>
          </a:bodyPr>
          <a:lstStyle/>
          <a:p>
            <a:pPr algn="ctr"/>
            <a:r>
              <a:rPr lang="en-US" sz="3600" b="1" dirty="0">
                <a:solidFill>
                  <a:srgbClr val="244061"/>
                </a:solidFill>
                <a:latin typeface="Times New Roman"/>
                <a:ea typeface="Times New Roman"/>
                <a:cs typeface="Times New Roman"/>
                <a:sym typeface="Times New Roman"/>
              </a:rPr>
              <a:t>CÂU 2: Theo </a:t>
            </a:r>
            <a:r>
              <a:rPr lang="en-US" sz="3600" b="1" dirty="0" err="1">
                <a:solidFill>
                  <a:srgbClr val="244061"/>
                </a:solidFill>
                <a:latin typeface="Times New Roman"/>
                <a:ea typeface="Times New Roman"/>
                <a:cs typeface="Times New Roman"/>
                <a:sym typeface="Times New Roman"/>
              </a:rPr>
              <a:t>em</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chơi</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đùa</a:t>
            </a:r>
            <a:r>
              <a:rPr lang="en-US" sz="3600" b="1" dirty="0">
                <a:solidFill>
                  <a:srgbClr val="244061"/>
                </a:solidFill>
                <a:latin typeface="Times New Roman"/>
                <a:ea typeface="Times New Roman"/>
                <a:cs typeface="Times New Roman"/>
                <a:sym typeface="Times New Roman"/>
              </a:rPr>
              <a:t> ở </a:t>
            </a:r>
            <a:r>
              <a:rPr lang="en-US" sz="3600" b="1" dirty="0" err="1">
                <a:solidFill>
                  <a:srgbClr val="244061"/>
                </a:solidFill>
                <a:latin typeface="Times New Roman"/>
                <a:ea typeface="Times New Roman"/>
                <a:cs typeface="Times New Roman"/>
                <a:sym typeface="Times New Roman"/>
              </a:rPr>
              <a:t>đâu</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là</a:t>
            </a:r>
            <a:r>
              <a:rPr lang="en-US" sz="3600" b="1" dirty="0">
                <a:solidFill>
                  <a:srgbClr val="244061"/>
                </a:solidFill>
                <a:latin typeface="Times New Roman"/>
                <a:ea typeface="Times New Roman"/>
                <a:cs typeface="Times New Roman"/>
                <a:sym typeface="Times New Roman"/>
              </a:rPr>
              <a:t> an </a:t>
            </a:r>
            <a:r>
              <a:rPr lang="en-US" sz="3600" b="1" dirty="0" err="1">
                <a:solidFill>
                  <a:srgbClr val="244061"/>
                </a:solidFill>
                <a:latin typeface="Times New Roman"/>
                <a:ea typeface="Times New Roman"/>
                <a:cs typeface="Times New Roman"/>
                <a:sym typeface="Times New Roman"/>
              </a:rPr>
              <a:t>toàn</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nhất</a:t>
            </a:r>
            <a:r>
              <a:rPr lang="en-US" sz="3600" b="1" dirty="0">
                <a:solidFill>
                  <a:srgbClr val="244061"/>
                </a:solidFill>
                <a:latin typeface="Times New Roman"/>
                <a:ea typeface="Times New Roman"/>
                <a:cs typeface="Times New Roman"/>
                <a:sym typeface="Times New Roman"/>
              </a:rPr>
              <a:t>?</a:t>
            </a:r>
            <a:endParaRPr sz="3600" b="1" dirty="0">
              <a:solidFill>
                <a:srgbClr val="244061"/>
              </a:solidFill>
              <a:latin typeface="Times New Roman"/>
              <a:ea typeface="Times New Roman"/>
              <a:cs typeface="Times New Roman"/>
              <a:sym typeface="Times New Roman"/>
            </a:endParaRPr>
          </a:p>
        </p:txBody>
      </p:sp>
      <p:grpSp>
        <p:nvGrpSpPr>
          <p:cNvPr id="6" name="Group 5">
            <a:extLst>
              <a:ext uri="{FF2B5EF4-FFF2-40B4-BE49-F238E27FC236}">
                <a16:creationId xmlns:a16="http://schemas.microsoft.com/office/drawing/2014/main" xmlns="" id="{8261BEC5-9A5E-8385-07C9-9A3A716013EA}"/>
              </a:ext>
            </a:extLst>
          </p:cNvPr>
          <p:cNvGrpSpPr/>
          <p:nvPr/>
        </p:nvGrpSpPr>
        <p:grpSpPr>
          <a:xfrm>
            <a:off x="3654490" y="5275883"/>
            <a:ext cx="5586770" cy="1133656"/>
            <a:chOff x="3565490" y="4124740"/>
            <a:chExt cx="6978970" cy="1323438"/>
          </a:xfrm>
          <a:solidFill>
            <a:srgbClr val="00B050"/>
          </a:solidFill>
        </p:grpSpPr>
        <p:sp>
          <p:nvSpPr>
            <p:cNvPr id="3" name="Rectangle: Rounded Corners 2">
              <a:extLst>
                <a:ext uri="{FF2B5EF4-FFF2-40B4-BE49-F238E27FC236}">
                  <a16:creationId xmlns:a16="http://schemas.microsoft.com/office/drawing/2014/main" xmlns="" id="{9E61307F-DB2E-5DC1-974C-962CC9778FFC}"/>
                </a:ext>
              </a:extLst>
            </p:cNvPr>
            <p:cNvSpPr/>
            <p:nvPr/>
          </p:nvSpPr>
          <p:spPr>
            <a:xfrm>
              <a:off x="3565490" y="4124740"/>
              <a:ext cx="6978970" cy="132343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86;p30">
              <a:extLst>
                <a:ext uri="{FF2B5EF4-FFF2-40B4-BE49-F238E27FC236}">
                  <a16:creationId xmlns:a16="http://schemas.microsoft.com/office/drawing/2014/main" xmlns="" id="{B8D9A705-D3C4-13C0-CF65-BD8597A3904D}"/>
                </a:ext>
              </a:extLst>
            </p:cNvPr>
            <p:cNvSpPr txBox="1"/>
            <p:nvPr/>
          </p:nvSpPr>
          <p:spPr>
            <a:xfrm>
              <a:off x="5112294" y="4494091"/>
              <a:ext cx="3775527" cy="682624"/>
            </a:xfrm>
            <a:prstGeom prst="rect">
              <a:avLst/>
            </a:prstGeom>
            <a:grpFill/>
            <a:ln>
              <a:noFill/>
            </a:ln>
          </p:spPr>
          <p:txBody>
            <a:bodyPr spcFirstLastPara="1" wrap="square" lIns="91425" tIns="45700" rIns="91425" bIns="45700" anchor="t" anchorCtr="0">
              <a:spAutoFit/>
            </a:bodyPr>
            <a:lstStyle/>
            <a:p>
              <a:r>
                <a:rPr lang="en-US" sz="3200" b="1" dirty="0">
                  <a:solidFill>
                    <a:schemeClr val="dk1"/>
                  </a:solidFill>
                  <a:latin typeface="Times New Roman"/>
                  <a:ea typeface="Times New Roman"/>
                  <a:cs typeface="Times New Roman"/>
                  <a:sym typeface="Times New Roman"/>
                </a:rPr>
                <a:t>3. </a:t>
              </a:r>
              <a:r>
                <a:rPr lang="en-US" sz="3200" b="1" dirty="0" err="1">
                  <a:solidFill>
                    <a:schemeClr val="dk1"/>
                  </a:solidFill>
                  <a:latin typeface="Times New Roman"/>
                  <a:ea typeface="Times New Roman"/>
                  <a:cs typeface="Times New Roman"/>
                  <a:sym typeface="Times New Roman"/>
                </a:rPr>
                <a:t>Trên</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hè</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phố</a:t>
              </a:r>
              <a:endParaRPr sz="3200" b="1" dirty="0">
                <a:solidFill>
                  <a:schemeClr val="dk1"/>
                </a:solidFill>
                <a:latin typeface="Times New Roman"/>
                <a:ea typeface="Times New Roman"/>
                <a:cs typeface="Times New Roman"/>
                <a:sym typeface="Times New Roman"/>
              </a:endParaRPr>
            </a:p>
          </p:txBody>
        </p:sp>
      </p:grpSp>
      <p:grpSp>
        <p:nvGrpSpPr>
          <p:cNvPr id="14" name="Group 13">
            <a:extLst>
              <a:ext uri="{FF2B5EF4-FFF2-40B4-BE49-F238E27FC236}">
                <a16:creationId xmlns:a16="http://schemas.microsoft.com/office/drawing/2014/main" xmlns="" id="{7CF3CA0A-5FEB-CEF9-CD2E-5542DADFBAB6}"/>
              </a:ext>
            </a:extLst>
          </p:cNvPr>
          <p:cNvGrpSpPr/>
          <p:nvPr/>
        </p:nvGrpSpPr>
        <p:grpSpPr>
          <a:xfrm>
            <a:off x="3654490" y="3682970"/>
            <a:ext cx="5483117" cy="1133656"/>
            <a:chOff x="3522877" y="4537200"/>
            <a:chExt cx="5845909" cy="1249902"/>
          </a:xfrm>
        </p:grpSpPr>
        <p:sp>
          <p:nvSpPr>
            <p:cNvPr id="9" name="Rectangle: Rounded Corners 8">
              <a:extLst>
                <a:ext uri="{FF2B5EF4-FFF2-40B4-BE49-F238E27FC236}">
                  <a16:creationId xmlns:a16="http://schemas.microsoft.com/office/drawing/2014/main" xmlns="" id="{9C388412-713F-F7D8-FF30-F1061DD881BA}"/>
                </a:ext>
              </a:extLst>
            </p:cNvPr>
            <p:cNvSpPr/>
            <p:nvPr/>
          </p:nvSpPr>
          <p:spPr>
            <a:xfrm>
              <a:off x="3522877" y="4537200"/>
              <a:ext cx="5845909" cy="1249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Google Shape;386;p30">
              <a:extLst>
                <a:ext uri="{FF2B5EF4-FFF2-40B4-BE49-F238E27FC236}">
                  <a16:creationId xmlns:a16="http://schemas.microsoft.com/office/drawing/2014/main" xmlns="" id="{C0FCE6EF-55F3-93E9-0833-9E5C0398CBD7}"/>
                </a:ext>
              </a:extLst>
            </p:cNvPr>
            <p:cNvSpPr txBox="1"/>
            <p:nvPr/>
          </p:nvSpPr>
          <p:spPr>
            <a:xfrm>
              <a:off x="4733592" y="4869784"/>
              <a:ext cx="3963146" cy="644694"/>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Times New Roman"/>
                  <a:ea typeface="Times New Roman"/>
                  <a:cs typeface="Times New Roman"/>
                  <a:sym typeface="Times New Roman"/>
                </a:rPr>
                <a:t>2. </a:t>
              </a:r>
              <a:r>
                <a:rPr lang="en-US" sz="3200" b="1" dirty="0" err="1">
                  <a:solidFill>
                    <a:schemeClr val="dk1"/>
                  </a:solidFill>
                  <a:latin typeface="Times New Roman"/>
                  <a:ea typeface="Times New Roman"/>
                  <a:cs typeface="Times New Roman"/>
                  <a:sym typeface="Times New Roman"/>
                </a:rPr>
                <a:t>Trong</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công</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viên</a:t>
              </a:r>
              <a:endParaRPr sz="3200" b="1" dirty="0">
                <a:solidFill>
                  <a:schemeClr val="dk1"/>
                </a:solidFill>
                <a:latin typeface="Times New Roman"/>
                <a:ea typeface="Times New Roman"/>
                <a:cs typeface="Times New Roman"/>
                <a:sym typeface="Times New Roman"/>
              </a:endParaRPr>
            </a:p>
          </p:txBody>
        </p:sp>
      </p:grpSp>
      <p:grpSp>
        <p:nvGrpSpPr>
          <p:cNvPr id="19" name="Group 18">
            <a:extLst>
              <a:ext uri="{FF2B5EF4-FFF2-40B4-BE49-F238E27FC236}">
                <a16:creationId xmlns:a16="http://schemas.microsoft.com/office/drawing/2014/main" xmlns="" id="{E2EF7EE6-27C5-E086-68D7-7D4EFC17E66E}"/>
              </a:ext>
            </a:extLst>
          </p:cNvPr>
          <p:cNvGrpSpPr/>
          <p:nvPr/>
        </p:nvGrpSpPr>
        <p:grpSpPr>
          <a:xfrm>
            <a:off x="3610528" y="2090057"/>
            <a:ext cx="5586770" cy="1133656"/>
            <a:chOff x="3610528" y="2090057"/>
            <a:chExt cx="5586770" cy="1133656"/>
          </a:xfrm>
        </p:grpSpPr>
        <p:sp>
          <p:nvSpPr>
            <p:cNvPr id="16" name="Rectangle: Rounded Corners 15">
              <a:extLst>
                <a:ext uri="{FF2B5EF4-FFF2-40B4-BE49-F238E27FC236}">
                  <a16:creationId xmlns:a16="http://schemas.microsoft.com/office/drawing/2014/main" xmlns="" id="{C1C856F2-530B-128E-0873-EA62346B3F9B}"/>
                </a:ext>
              </a:extLst>
            </p:cNvPr>
            <p:cNvSpPr/>
            <p:nvPr/>
          </p:nvSpPr>
          <p:spPr>
            <a:xfrm>
              <a:off x="3610528" y="2090057"/>
              <a:ext cx="5586770" cy="1133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386;p30">
              <a:extLst>
                <a:ext uri="{FF2B5EF4-FFF2-40B4-BE49-F238E27FC236}">
                  <a16:creationId xmlns:a16="http://schemas.microsoft.com/office/drawing/2014/main" xmlns="" id="{1DA1BA6B-0200-0CEE-154C-9CA2EB902AD7}"/>
                </a:ext>
              </a:extLst>
            </p:cNvPr>
            <p:cNvSpPr txBox="1"/>
            <p:nvPr/>
          </p:nvSpPr>
          <p:spPr>
            <a:xfrm>
              <a:off x="4690677" y="2331820"/>
              <a:ext cx="3717197"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Times New Roman"/>
                  <a:ea typeface="Times New Roman"/>
                  <a:cs typeface="Times New Roman"/>
                  <a:sym typeface="Times New Roman"/>
                </a:rPr>
                <a:t>1. </a:t>
              </a:r>
              <a:r>
                <a:rPr lang="en-US" sz="3200" b="1" dirty="0" err="1">
                  <a:solidFill>
                    <a:schemeClr val="dk1"/>
                  </a:solidFill>
                  <a:latin typeface="Times New Roman"/>
                  <a:ea typeface="Times New Roman"/>
                  <a:cs typeface="Times New Roman"/>
                  <a:sym typeface="Times New Roman"/>
                </a:rPr>
                <a:t>Dưới</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lòng</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đường</a:t>
              </a:r>
              <a:endParaRPr sz="3200" b="1" dirty="0">
                <a:solidFill>
                  <a:schemeClr val="dk1"/>
                </a:solidFill>
                <a:latin typeface="Times New Roman"/>
                <a:ea typeface="Times New Roman"/>
                <a:cs typeface="Times New Roman"/>
                <a:sym typeface="Times New Roman"/>
              </a:endParaRPr>
            </a:p>
          </p:txBody>
        </p:sp>
      </p:grpSp>
      <p:pic>
        <p:nvPicPr>
          <p:cNvPr id="2" name="Picture 1">
            <a:extLst>
              <a:ext uri="{FF2B5EF4-FFF2-40B4-BE49-F238E27FC236}">
                <a16:creationId xmlns:a16="http://schemas.microsoft.com/office/drawing/2014/main" xmlns="" id="{F35B324B-A5AB-2D20-5779-5BE7587D3431}"/>
              </a:ext>
            </a:extLst>
          </p:cNvPr>
          <p:cNvPicPr>
            <a:picLocks noChangeAspect="1"/>
          </p:cNvPicPr>
          <p:nvPr/>
        </p:nvPicPr>
        <p:blipFill>
          <a:blip r:embed="rId6"/>
          <a:stretch>
            <a:fillRect/>
          </a:stretch>
        </p:blipFill>
        <p:spPr>
          <a:xfrm>
            <a:off x="9897736" y="3504522"/>
            <a:ext cx="1479046" cy="1251026"/>
          </a:xfrm>
          <a:prstGeom prst="rect">
            <a:avLst/>
          </a:prstGeom>
        </p:spPr>
      </p:pic>
      <p:pic>
        <p:nvPicPr>
          <p:cNvPr id="4" name="tiếng trẻ con zê zê">
            <a:hlinkClick r:id="" action="ppaction://media"/>
            <a:extLst>
              <a:ext uri="{FF2B5EF4-FFF2-40B4-BE49-F238E27FC236}">
                <a16:creationId xmlns:a16="http://schemas.microsoft.com/office/drawing/2014/main" xmlns="" id="{8B1E43A8-E1CF-CCB2-0644-61DF489A312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33100" y="6370637"/>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Shape 392"/>
        <p:cNvGrpSpPr/>
        <p:nvPr/>
      </p:nvGrpSpPr>
      <p:grpSpPr>
        <a:xfrm>
          <a:off x="0" y="0"/>
          <a:ext cx="0" cy="0"/>
          <a:chOff x="0" y="0"/>
          <a:chExt cx="0" cy="0"/>
        </a:xfrm>
      </p:grpSpPr>
      <p:sp>
        <p:nvSpPr>
          <p:cNvPr id="394" name="Google Shape;394;p31"/>
          <p:cNvSpPr txBox="1"/>
          <p:nvPr/>
        </p:nvSpPr>
        <p:spPr>
          <a:xfrm flipH="1">
            <a:off x="2643296" y="582587"/>
            <a:ext cx="7501756" cy="1077178"/>
          </a:xfrm>
          <a:prstGeom prst="rect">
            <a:avLst/>
          </a:prstGeom>
          <a:noFill/>
          <a:ln>
            <a:noFill/>
          </a:ln>
        </p:spPr>
        <p:txBody>
          <a:bodyPr spcFirstLastPara="1" wrap="square" lIns="91425" tIns="45700" rIns="91425" bIns="45700" anchor="t" anchorCtr="0">
            <a:spAutoFit/>
          </a:bodyPr>
          <a:lstStyle/>
          <a:p>
            <a:pPr algn="ctr"/>
            <a:r>
              <a:rPr lang="en-US" sz="3200" b="1" dirty="0">
                <a:solidFill>
                  <a:srgbClr val="244061"/>
                </a:solidFill>
                <a:latin typeface="Times New Roman"/>
                <a:ea typeface="Times New Roman"/>
                <a:cs typeface="Times New Roman"/>
                <a:sym typeface="Times New Roman"/>
              </a:rPr>
              <a:t>CÂU 3: Khi </a:t>
            </a:r>
            <a:r>
              <a:rPr lang="en-US" sz="3200" b="1" dirty="0" err="1">
                <a:solidFill>
                  <a:srgbClr val="244061"/>
                </a:solidFill>
                <a:latin typeface="Times New Roman"/>
                <a:ea typeface="Times New Roman"/>
                <a:cs typeface="Times New Roman"/>
                <a:sym typeface="Times New Roman"/>
              </a:rPr>
              <a:t>đi</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xe</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máy</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cùng</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người</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lớn</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bé</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cần</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làm</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gì</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để</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đảm</a:t>
            </a:r>
            <a:r>
              <a:rPr lang="en-US" sz="3200" b="1" dirty="0">
                <a:solidFill>
                  <a:srgbClr val="244061"/>
                </a:solidFill>
                <a:latin typeface="Times New Roman"/>
                <a:ea typeface="Times New Roman"/>
                <a:cs typeface="Times New Roman"/>
                <a:sym typeface="Times New Roman"/>
              </a:rPr>
              <a:t> </a:t>
            </a:r>
            <a:r>
              <a:rPr lang="en-US" sz="3200" b="1" dirty="0" err="1">
                <a:solidFill>
                  <a:srgbClr val="244061"/>
                </a:solidFill>
                <a:latin typeface="Times New Roman"/>
                <a:ea typeface="Times New Roman"/>
                <a:cs typeface="Times New Roman"/>
                <a:sym typeface="Times New Roman"/>
              </a:rPr>
              <a:t>bảo</a:t>
            </a:r>
            <a:r>
              <a:rPr lang="en-US" sz="3200" b="1" dirty="0">
                <a:solidFill>
                  <a:srgbClr val="244061"/>
                </a:solidFill>
                <a:latin typeface="Times New Roman"/>
                <a:ea typeface="Times New Roman"/>
                <a:cs typeface="Times New Roman"/>
                <a:sym typeface="Times New Roman"/>
              </a:rPr>
              <a:t> an </a:t>
            </a:r>
            <a:r>
              <a:rPr lang="en-US" sz="3200" b="1" dirty="0" err="1">
                <a:solidFill>
                  <a:srgbClr val="244061"/>
                </a:solidFill>
                <a:latin typeface="Times New Roman"/>
                <a:ea typeface="Times New Roman"/>
                <a:cs typeface="Times New Roman"/>
                <a:sym typeface="Times New Roman"/>
              </a:rPr>
              <a:t>toàn</a:t>
            </a:r>
            <a:r>
              <a:rPr lang="en-US" sz="3200" b="1" dirty="0">
                <a:solidFill>
                  <a:srgbClr val="244061"/>
                </a:solidFill>
                <a:latin typeface="Times New Roman"/>
                <a:ea typeface="Times New Roman"/>
                <a:cs typeface="Times New Roman"/>
                <a:sym typeface="Times New Roman"/>
              </a:rPr>
              <a:t>?</a:t>
            </a:r>
            <a:endParaRPr sz="3200" b="1" dirty="0">
              <a:solidFill>
                <a:srgbClr val="244061"/>
              </a:solidFill>
              <a:latin typeface="Times New Roman"/>
              <a:ea typeface="Times New Roman"/>
              <a:cs typeface="Times New Roman"/>
              <a:sym typeface="Times New Roman"/>
            </a:endParaRPr>
          </a:p>
        </p:txBody>
      </p:sp>
      <p:grpSp>
        <p:nvGrpSpPr>
          <p:cNvPr id="7" name="Group 6">
            <a:extLst>
              <a:ext uri="{FF2B5EF4-FFF2-40B4-BE49-F238E27FC236}">
                <a16:creationId xmlns:a16="http://schemas.microsoft.com/office/drawing/2014/main" xmlns="" id="{9C7688D6-056F-C706-142A-FEA4AE52A4A5}"/>
              </a:ext>
            </a:extLst>
          </p:cNvPr>
          <p:cNvGrpSpPr/>
          <p:nvPr/>
        </p:nvGrpSpPr>
        <p:grpSpPr>
          <a:xfrm>
            <a:off x="3228553" y="4720273"/>
            <a:ext cx="6618325" cy="1367094"/>
            <a:chOff x="3205373" y="4714111"/>
            <a:chExt cx="6618325" cy="1323438"/>
          </a:xfrm>
        </p:grpSpPr>
        <p:sp>
          <p:nvSpPr>
            <p:cNvPr id="4" name="Rectangle: Rounded Corners 3">
              <a:extLst>
                <a:ext uri="{FF2B5EF4-FFF2-40B4-BE49-F238E27FC236}">
                  <a16:creationId xmlns:a16="http://schemas.microsoft.com/office/drawing/2014/main" xmlns="" id="{0A826273-09B0-AA4F-C813-98CC82A718B9}"/>
                </a:ext>
              </a:extLst>
            </p:cNvPr>
            <p:cNvSpPr/>
            <p:nvPr/>
          </p:nvSpPr>
          <p:spPr>
            <a:xfrm>
              <a:off x="3205373" y="4714111"/>
              <a:ext cx="6618325" cy="13234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396;p31">
              <a:extLst>
                <a:ext uri="{FF2B5EF4-FFF2-40B4-BE49-F238E27FC236}">
                  <a16:creationId xmlns:a16="http://schemas.microsoft.com/office/drawing/2014/main" xmlns="" id="{31910D29-8E17-92D7-F8B7-40F973FFE8B2}"/>
                </a:ext>
              </a:extLst>
            </p:cNvPr>
            <p:cNvSpPr txBox="1"/>
            <p:nvPr/>
          </p:nvSpPr>
          <p:spPr>
            <a:xfrm>
              <a:off x="3458688" y="5098831"/>
              <a:ext cx="6070893" cy="553998"/>
            </a:xfrm>
            <a:prstGeom prst="rect">
              <a:avLst/>
            </a:prstGeom>
            <a:noFill/>
            <a:ln>
              <a:noFill/>
            </a:ln>
          </p:spPr>
          <p:txBody>
            <a:bodyPr spcFirstLastPara="1" wrap="square" lIns="91425" tIns="45700" rIns="91425" bIns="45700" anchor="t" anchorCtr="0">
              <a:spAutoFit/>
            </a:bodyPr>
            <a:lstStyle/>
            <a:p>
              <a:r>
                <a:rPr lang="en-US" sz="3000" b="1" dirty="0">
                  <a:solidFill>
                    <a:schemeClr val="dk1"/>
                  </a:solidFill>
                  <a:latin typeface="Times New Roman"/>
                  <a:ea typeface="Times New Roman"/>
                  <a:cs typeface="Times New Roman"/>
                  <a:sym typeface="Times New Roman"/>
                </a:rPr>
                <a:t>2. </a:t>
              </a:r>
              <a:r>
                <a:rPr lang="en-US" sz="3000" b="1" dirty="0" err="1">
                  <a:solidFill>
                    <a:schemeClr val="dk1"/>
                  </a:solidFill>
                  <a:latin typeface="Times New Roman"/>
                  <a:ea typeface="Times New Roman"/>
                  <a:cs typeface="Times New Roman"/>
                  <a:sym typeface="Times New Roman"/>
                </a:rPr>
                <a:t>Đội</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mũ</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bảo</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hiểm</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ngồi</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ngay</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ngắn</a:t>
              </a:r>
              <a:endParaRPr sz="3000" b="1" dirty="0">
                <a:solidFill>
                  <a:schemeClr val="dk1"/>
                </a:solidFill>
                <a:latin typeface="Times New Roman"/>
                <a:ea typeface="Times New Roman"/>
                <a:cs typeface="Times New Roman"/>
                <a:sym typeface="Times New Roman"/>
              </a:endParaRPr>
            </a:p>
          </p:txBody>
        </p:sp>
      </p:grpSp>
      <p:grpSp>
        <p:nvGrpSpPr>
          <p:cNvPr id="12" name="Group 11">
            <a:extLst>
              <a:ext uri="{FF2B5EF4-FFF2-40B4-BE49-F238E27FC236}">
                <a16:creationId xmlns:a16="http://schemas.microsoft.com/office/drawing/2014/main" xmlns="" id="{16804CEB-6C1E-6646-270D-427AB70ADE00}"/>
              </a:ext>
            </a:extLst>
          </p:cNvPr>
          <p:cNvGrpSpPr/>
          <p:nvPr/>
        </p:nvGrpSpPr>
        <p:grpSpPr>
          <a:xfrm>
            <a:off x="3228553" y="2533737"/>
            <a:ext cx="6618325" cy="1367094"/>
            <a:chOff x="3063656" y="5185267"/>
            <a:chExt cx="6618325" cy="1367094"/>
          </a:xfrm>
          <a:solidFill>
            <a:srgbClr val="FFC000"/>
          </a:solidFill>
        </p:grpSpPr>
        <p:sp>
          <p:nvSpPr>
            <p:cNvPr id="9" name="Rectangle: Rounded Corners 8">
              <a:extLst>
                <a:ext uri="{FF2B5EF4-FFF2-40B4-BE49-F238E27FC236}">
                  <a16:creationId xmlns:a16="http://schemas.microsoft.com/office/drawing/2014/main" xmlns="" id="{A6FD8E84-8F18-8674-42E4-1D9D5E819A01}"/>
                </a:ext>
              </a:extLst>
            </p:cNvPr>
            <p:cNvSpPr/>
            <p:nvPr/>
          </p:nvSpPr>
          <p:spPr>
            <a:xfrm>
              <a:off x="3063656" y="5185267"/>
              <a:ext cx="6618325" cy="136709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397;p31">
              <a:extLst>
                <a:ext uri="{FF2B5EF4-FFF2-40B4-BE49-F238E27FC236}">
                  <a16:creationId xmlns:a16="http://schemas.microsoft.com/office/drawing/2014/main" xmlns="" id="{540C2C40-4196-5AF2-D211-4C1D52FA96B7}"/>
                </a:ext>
              </a:extLst>
            </p:cNvPr>
            <p:cNvSpPr txBox="1"/>
            <p:nvPr/>
          </p:nvSpPr>
          <p:spPr>
            <a:xfrm>
              <a:off x="3466185" y="5537178"/>
              <a:ext cx="5769279" cy="553998"/>
            </a:xfrm>
            <a:prstGeom prst="rect">
              <a:avLst/>
            </a:prstGeom>
            <a:grpFill/>
            <a:ln>
              <a:noFill/>
            </a:ln>
          </p:spPr>
          <p:txBody>
            <a:bodyPr spcFirstLastPara="1" wrap="square" lIns="91425" tIns="45700" rIns="91425" bIns="45700" anchor="t" anchorCtr="0">
              <a:spAutoFit/>
            </a:bodyPr>
            <a:lstStyle/>
            <a:p>
              <a:r>
                <a:rPr lang="en-US" sz="3000" b="1" dirty="0">
                  <a:solidFill>
                    <a:schemeClr val="dk1"/>
                  </a:solidFill>
                  <a:latin typeface="Times New Roman"/>
                  <a:ea typeface="Times New Roman"/>
                  <a:cs typeface="Times New Roman"/>
                  <a:sym typeface="Times New Roman"/>
                </a:rPr>
                <a:t>1. </a:t>
              </a:r>
              <a:r>
                <a:rPr lang="en-US" sz="3000" b="1" dirty="0" err="1">
                  <a:solidFill>
                    <a:schemeClr val="dk1"/>
                  </a:solidFill>
                  <a:latin typeface="Times New Roman"/>
                  <a:ea typeface="Times New Roman"/>
                  <a:cs typeface="Times New Roman"/>
                  <a:sym typeface="Times New Roman"/>
                </a:rPr>
                <a:t>Không</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đội</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mũ</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nô</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đùa</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trên</a:t>
              </a:r>
              <a:r>
                <a:rPr lang="en-US" sz="3000" b="1" dirty="0">
                  <a:solidFill>
                    <a:schemeClr val="dk1"/>
                  </a:solidFill>
                  <a:latin typeface="Times New Roman"/>
                  <a:ea typeface="Times New Roman"/>
                  <a:cs typeface="Times New Roman"/>
                  <a:sym typeface="Times New Roman"/>
                </a:rPr>
                <a:t> </a:t>
              </a:r>
              <a:r>
                <a:rPr lang="en-US" sz="3000" b="1" dirty="0" err="1">
                  <a:solidFill>
                    <a:schemeClr val="dk1"/>
                  </a:solidFill>
                  <a:latin typeface="Times New Roman"/>
                  <a:ea typeface="Times New Roman"/>
                  <a:cs typeface="Times New Roman"/>
                  <a:sym typeface="Times New Roman"/>
                </a:rPr>
                <a:t>xe</a:t>
              </a:r>
              <a:endParaRPr sz="3000" b="1" dirty="0">
                <a:solidFill>
                  <a:schemeClr val="dk1"/>
                </a:solidFill>
                <a:latin typeface="Times New Roman"/>
                <a:ea typeface="Times New Roman"/>
                <a:cs typeface="Times New Roman"/>
                <a:sym typeface="Times New Roman"/>
              </a:endParaRPr>
            </a:p>
          </p:txBody>
        </p:sp>
      </p:grpSp>
      <p:pic>
        <p:nvPicPr>
          <p:cNvPr id="2" name="Picture 1">
            <a:extLst>
              <a:ext uri="{FF2B5EF4-FFF2-40B4-BE49-F238E27FC236}">
                <a16:creationId xmlns:a16="http://schemas.microsoft.com/office/drawing/2014/main" xmlns="" id="{802D8662-DC87-FEE8-B6AF-335CD0C50870}"/>
              </a:ext>
            </a:extLst>
          </p:cNvPr>
          <p:cNvPicPr>
            <a:picLocks noChangeAspect="1"/>
          </p:cNvPicPr>
          <p:nvPr/>
        </p:nvPicPr>
        <p:blipFill>
          <a:blip r:embed="rId6"/>
          <a:stretch>
            <a:fillRect/>
          </a:stretch>
        </p:blipFill>
        <p:spPr>
          <a:xfrm>
            <a:off x="10269178" y="4720273"/>
            <a:ext cx="1479046" cy="1251026"/>
          </a:xfrm>
          <a:prstGeom prst="rect">
            <a:avLst/>
          </a:prstGeom>
        </p:spPr>
      </p:pic>
      <p:pic>
        <p:nvPicPr>
          <p:cNvPr id="3" name="tiếng trẻ con zê zê">
            <a:hlinkClick r:id="" action="ppaction://media"/>
            <a:extLst>
              <a:ext uri="{FF2B5EF4-FFF2-40B4-BE49-F238E27FC236}">
                <a16:creationId xmlns:a16="http://schemas.microsoft.com/office/drawing/2014/main" xmlns="" id="{1C5C4035-AF03-B5C1-82AE-0537FE4BC77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08701" y="6271090"/>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62"/>
        <p:cNvGrpSpPr/>
        <p:nvPr/>
      </p:nvGrpSpPr>
      <p:grpSpPr>
        <a:xfrm>
          <a:off x="0" y="0"/>
          <a:ext cx="0" cy="0"/>
          <a:chOff x="0" y="0"/>
          <a:chExt cx="0" cy="0"/>
        </a:xfrm>
      </p:grpSpPr>
      <p:sp>
        <p:nvSpPr>
          <p:cNvPr id="464" name="Google Shape;464;p38"/>
          <p:cNvSpPr txBox="1"/>
          <p:nvPr/>
        </p:nvSpPr>
        <p:spPr>
          <a:xfrm flipH="1">
            <a:off x="1510053" y="1204175"/>
            <a:ext cx="9475805" cy="3416279"/>
          </a:xfrm>
          <a:prstGeom prst="rect">
            <a:avLst/>
          </a:prstGeom>
          <a:noFill/>
          <a:ln>
            <a:noFill/>
          </a:ln>
        </p:spPr>
        <p:txBody>
          <a:bodyPr spcFirstLastPara="1" wrap="square" lIns="91425" tIns="45700" rIns="91425" bIns="45700" anchor="t" anchorCtr="0">
            <a:spAutoFit/>
          </a:bodyPr>
          <a:lstStyle/>
          <a:p>
            <a:pPr algn="ctr"/>
            <a:r>
              <a:rPr lang="en-US" sz="3600" b="1" dirty="0" err="1">
                <a:solidFill>
                  <a:srgbClr val="244061"/>
                </a:solidFill>
                <a:latin typeface="Times New Roman"/>
                <a:ea typeface="Times New Roman"/>
                <a:cs typeface="Times New Roman"/>
                <a:sym typeface="Times New Roman"/>
              </a:rPr>
              <a:t>Chúc</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mừng</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các</a:t>
            </a:r>
            <a:r>
              <a:rPr lang="en-US" sz="3600" b="1" dirty="0">
                <a:solidFill>
                  <a:srgbClr val="244061"/>
                </a:solidFill>
                <a:latin typeface="Times New Roman"/>
                <a:ea typeface="Times New Roman"/>
                <a:cs typeface="Times New Roman"/>
                <a:sym typeface="Times New Roman"/>
              </a:rPr>
              <a:t> con </a:t>
            </a:r>
            <a:r>
              <a:rPr lang="en-US" sz="3600" b="1" dirty="0" err="1">
                <a:solidFill>
                  <a:srgbClr val="244061"/>
                </a:solidFill>
                <a:latin typeface="Times New Roman"/>
                <a:ea typeface="Times New Roman"/>
                <a:cs typeface="Times New Roman"/>
                <a:sym typeface="Times New Roman"/>
              </a:rPr>
              <a:t>đã</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hoàn</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thành</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xuất</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sắc</a:t>
            </a:r>
            <a:r>
              <a:rPr lang="en-US" sz="3600" b="1" dirty="0">
                <a:solidFill>
                  <a:srgbClr val="244061"/>
                </a:solidFill>
                <a:latin typeface="Times New Roman"/>
                <a:ea typeface="Times New Roman"/>
                <a:cs typeface="Times New Roman"/>
                <a:sym typeface="Times New Roman"/>
              </a:rPr>
              <a:t> 3 </a:t>
            </a:r>
            <a:r>
              <a:rPr lang="en-US" sz="3600" b="1" dirty="0" err="1">
                <a:solidFill>
                  <a:srgbClr val="244061"/>
                </a:solidFill>
                <a:latin typeface="Times New Roman"/>
                <a:ea typeface="Times New Roman"/>
                <a:cs typeface="Times New Roman"/>
                <a:sym typeface="Times New Roman"/>
              </a:rPr>
              <a:t>phần</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thi</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của</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mình</a:t>
            </a:r>
            <a:r>
              <a:rPr lang="en-US" sz="3600" b="1" dirty="0">
                <a:solidFill>
                  <a:srgbClr val="244061"/>
                </a:solidFill>
                <a:latin typeface="Times New Roman"/>
                <a:ea typeface="Times New Roman"/>
                <a:cs typeface="Times New Roman"/>
                <a:sym typeface="Times New Roman"/>
              </a:rPr>
              <a:t>.</a:t>
            </a:r>
          </a:p>
          <a:p>
            <a:pPr algn="ctr"/>
            <a:endParaRPr lang="en-US" sz="3600" b="1" dirty="0">
              <a:solidFill>
                <a:srgbClr val="244061"/>
              </a:solidFill>
              <a:latin typeface="Times New Roman"/>
              <a:ea typeface="Times New Roman"/>
              <a:cs typeface="Times New Roman"/>
              <a:sym typeface="Times New Roman"/>
            </a:endParaRPr>
          </a:p>
          <a:p>
            <a:pPr algn="ctr"/>
            <a:r>
              <a:rPr lang="en-US" sz="3600" b="1" dirty="0" err="1">
                <a:solidFill>
                  <a:srgbClr val="244061"/>
                </a:solidFill>
                <a:latin typeface="Times New Roman"/>
                <a:ea typeface="Times New Roman"/>
                <a:cs typeface="Times New Roman"/>
                <a:sym typeface="Times New Roman"/>
              </a:rPr>
              <a:t>Trước</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khi</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kết</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thúc</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giờ</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học</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cô</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và</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chúng</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mình</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cùng</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hát</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và</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vận</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động</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theo</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bài</a:t>
            </a:r>
            <a:r>
              <a:rPr lang="en-US" sz="3600" b="1" dirty="0">
                <a:solidFill>
                  <a:srgbClr val="244061"/>
                </a:solidFill>
                <a:latin typeface="Times New Roman"/>
                <a:ea typeface="Times New Roman"/>
                <a:cs typeface="Times New Roman"/>
                <a:sym typeface="Times New Roman"/>
              </a:rPr>
              <a:t> </a:t>
            </a:r>
            <a:r>
              <a:rPr lang="en-US" sz="3600" b="1" dirty="0" err="1">
                <a:solidFill>
                  <a:srgbClr val="244061"/>
                </a:solidFill>
                <a:latin typeface="Times New Roman"/>
                <a:ea typeface="Times New Roman"/>
                <a:cs typeface="Times New Roman"/>
                <a:sym typeface="Times New Roman"/>
              </a:rPr>
              <a:t>hát</a:t>
            </a:r>
            <a:r>
              <a:rPr lang="en-US" sz="3600" b="1" dirty="0">
                <a:solidFill>
                  <a:srgbClr val="244061"/>
                </a:solidFill>
                <a:latin typeface="Times New Roman"/>
                <a:ea typeface="Times New Roman"/>
                <a:cs typeface="Times New Roman"/>
                <a:sym typeface="Times New Roman"/>
              </a:rPr>
              <a:t> </a:t>
            </a:r>
          </a:p>
          <a:p>
            <a:pPr algn="ctr"/>
            <a:r>
              <a:rPr lang="en-US" sz="3600" b="1" dirty="0">
                <a:solidFill>
                  <a:srgbClr val="244061"/>
                </a:solidFill>
                <a:latin typeface="Times New Roman"/>
                <a:ea typeface="Times New Roman"/>
                <a:cs typeface="Times New Roman"/>
                <a:sym typeface="Times New Roman"/>
              </a:rPr>
              <a:t>“Wheels on the Bus”</a:t>
            </a:r>
            <a:endParaRPr sz="3600" b="1" dirty="0">
              <a:solidFill>
                <a:srgbClr val="24406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138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wipe(down)">
                                      <p:cBhvr>
                                        <p:cTn id="7" dur="500"/>
                                        <p:tgtEl>
                                          <p:spTgt spid="464"/>
                                        </p:tgtEl>
                                      </p:cBhvr>
                                    </p:animEffect>
                                  </p:childTnLst>
                                </p:cTn>
                              </p:par>
                              <p:par>
                                <p:cTn id="8" presetID="6" presetClass="entr" presetSubtype="16" fill="hold" nodeType="withEffect">
                                  <p:stCondLst>
                                    <p:cond delay="0"/>
                                  </p:stCondLst>
                                  <p:childTnLst>
                                    <p:set>
                                      <p:cBhvr>
                                        <p:cTn id="9" dur="1" fill="hold">
                                          <p:stCondLst>
                                            <p:cond delay="0"/>
                                          </p:stCondLst>
                                        </p:cTn>
                                        <p:tgtEl>
                                          <p:spTgt spid="464">
                                            <p:txEl>
                                              <p:pRg st="0" end="0"/>
                                            </p:txEl>
                                          </p:spTgt>
                                        </p:tgtEl>
                                        <p:attrNameLst>
                                          <p:attrName>style.visibility</p:attrName>
                                        </p:attrNameLst>
                                      </p:cBhvr>
                                      <p:to>
                                        <p:strVal val="visible"/>
                                      </p:to>
                                    </p:set>
                                    <p:animEffect transition="in" filter="circle(in)">
                                      <p:cBhvr>
                                        <p:cTn id="10" dur="2000"/>
                                        <p:tgtEl>
                                          <p:spTgt spid="464">
                                            <p:txEl>
                                              <p:pRg st="0" end="0"/>
                                            </p:txEl>
                                          </p:spTgt>
                                        </p:tgtEl>
                                      </p:cBhvr>
                                    </p:animEffect>
                                  </p:childTnLst>
                                </p:cTn>
                              </p:par>
                              <p:par>
                                <p:cTn id="11" presetID="14" presetClass="entr" presetSubtype="10" fill="hold" nodeType="withEffect">
                                  <p:stCondLst>
                                    <p:cond delay="5200"/>
                                  </p:stCondLst>
                                  <p:childTnLst>
                                    <p:set>
                                      <p:cBhvr>
                                        <p:cTn id="12" dur="1" fill="hold">
                                          <p:stCondLst>
                                            <p:cond delay="0"/>
                                          </p:stCondLst>
                                        </p:cTn>
                                        <p:tgtEl>
                                          <p:spTgt spid="464">
                                            <p:txEl>
                                              <p:pRg st="2" end="2"/>
                                            </p:txEl>
                                          </p:spTgt>
                                        </p:tgtEl>
                                        <p:attrNameLst>
                                          <p:attrName>style.visibility</p:attrName>
                                        </p:attrNameLst>
                                      </p:cBhvr>
                                      <p:to>
                                        <p:strVal val="visible"/>
                                      </p:to>
                                    </p:set>
                                    <p:animEffect transition="in" filter="randombar(horizontal)">
                                      <p:cBhvr>
                                        <p:cTn id="13" dur="500"/>
                                        <p:tgtEl>
                                          <p:spTgt spid="464">
                                            <p:txEl>
                                              <p:pRg st="2" end="2"/>
                                            </p:txEl>
                                          </p:spTgt>
                                        </p:tgtEl>
                                      </p:cBhvr>
                                    </p:animEffect>
                                  </p:childTnLst>
                                </p:cTn>
                              </p:par>
                              <p:par>
                                <p:cTn id="14" presetID="14" presetClass="entr" presetSubtype="10" fill="hold" nodeType="withEffect">
                                  <p:stCondLst>
                                    <p:cond delay="5900"/>
                                  </p:stCondLst>
                                  <p:childTnLst>
                                    <p:set>
                                      <p:cBhvr>
                                        <p:cTn id="15" dur="1" fill="hold">
                                          <p:stCondLst>
                                            <p:cond delay="0"/>
                                          </p:stCondLst>
                                        </p:cTn>
                                        <p:tgtEl>
                                          <p:spTgt spid="464">
                                            <p:txEl>
                                              <p:pRg st="3" end="3"/>
                                            </p:txEl>
                                          </p:spTgt>
                                        </p:tgtEl>
                                        <p:attrNameLst>
                                          <p:attrName>style.visibility</p:attrName>
                                        </p:attrNameLst>
                                      </p:cBhvr>
                                      <p:to>
                                        <p:strVal val="visible"/>
                                      </p:to>
                                    </p:set>
                                    <p:animEffect transition="in" filter="randombar(horizontal)">
                                      <p:cBhvr>
                                        <p:cTn id="16" dur="500"/>
                                        <p:tgtEl>
                                          <p:spTgt spid="4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Shape 93"/>
        <p:cNvGrpSpPr/>
        <p:nvPr/>
      </p:nvGrpSpPr>
      <p:grpSpPr>
        <a:xfrm>
          <a:off x="0" y="0"/>
          <a:ext cx="0" cy="0"/>
          <a:chOff x="0" y="0"/>
          <a:chExt cx="0" cy="0"/>
        </a:xfrm>
      </p:grpSpPr>
      <p:sp>
        <p:nvSpPr>
          <p:cNvPr id="95" name="Google Shape;95;p2"/>
          <p:cNvSpPr txBox="1"/>
          <p:nvPr/>
        </p:nvSpPr>
        <p:spPr>
          <a:xfrm flipH="1">
            <a:off x="2328449" y="1590029"/>
            <a:ext cx="8329718" cy="2985392"/>
          </a:xfrm>
          <a:prstGeom prst="rect">
            <a:avLst/>
          </a:prstGeom>
          <a:noFill/>
          <a:ln>
            <a:noFill/>
          </a:ln>
        </p:spPr>
        <p:txBody>
          <a:bodyPr spcFirstLastPara="1" wrap="square" lIns="91425" tIns="45700" rIns="91425" bIns="45700" anchor="t" anchorCtr="0">
            <a:spAutoFit/>
          </a:bodyPr>
          <a:lstStyle/>
          <a:p>
            <a:pPr algn="ctr"/>
            <a:r>
              <a:rPr lang="en-US" sz="3600" b="1" dirty="0">
                <a:solidFill>
                  <a:srgbClr val="FF0000"/>
                </a:solidFill>
                <a:latin typeface="Times New Roman"/>
                <a:ea typeface="Times New Roman"/>
                <a:cs typeface="Times New Roman"/>
                <a:sym typeface="Times New Roman"/>
              </a:rPr>
              <a:t>GỒM BA PHẦN THI</a:t>
            </a:r>
            <a:endParaRPr sz="1200" dirty="0"/>
          </a:p>
          <a:p>
            <a:pPr>
              <a:buClr>
                <a:srgbClr val="FF0000"/>
              </a:buClr>
              <a:buSzPts val="4000"/>
            </a:pPr>
            <a:endParaRPr lang="en-US" sz="4000" b="1" dirty="0">
              <a:solidFill>
                <a:srgbClr val="FF0000"/>
              </a:solidFill>
              <a:latin typeface="Times New Roman"/>
              <a:ea typeface="Times New Roman"/>
              <a:cs typeface="Times New Roman"/>
              <a:sym typeface="Times New Roman"/>
            </a:endParaRPr>
          </a:p>
          <a:p>
            <a:pPr>
              <a:buClr>
                <a:srgbClr val="FF0000"/>
              </a:buClr>
              <a:buSzPts val="4000"/>
            </a:pPr>
            <a:r>
              <a:rPr lang="en-US" sz="3600" b="1" i="1" dirty="0" err="1">
                <a:solidFill>
                  <a:srgbClr val="FF0000"/>
                </a:solidFill>
                <a:latin typeface="Times New Roman"/>
                <a:ea typeface="Times New Roman"/>
                <a:cs typeface="Times New Roman"/>
                <a:sym typeface="Times New Roman"/>
              </a:rPr>
              <a:t>Phần</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thi</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thứ</a:t>
            </a:r>
            <a:r>
              <a:rPr lang="en-US" sz="3600" b="1" i="1" dirty="0">
                <a:solidFill>
                  <a:srgbClr val="FF0000"/>
                </a:solidFill>
                <a:latin typeface="Times New Roman"/>
                <a:ea typeface="Times New Roman"/>
                <a:cs typeface="Times New Roman"/>
                <a:sym typeface="Times New Roman"/>
              </a:rPr>
              <a:t> 1: </a:t>
            </a:r>
            <a:r>
              <a:rPr lang="en-US" sz="3600" b="1" i="1" dirty="0" err="1">
                <a:solidFill>
                  <a:srgbClr val="FF0000"/>
                </a:solidFill>
                <a:latin typeface="Times New Roman"/>
                <a:ea typeface="Times New Roman"/>
                <a:cs typeface="Times New Roman"/>
                <a:sym typeface="Times New Roman"/>
              </a:rPr>
              <a:t>Đồng</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diễn</a:t>
            </a:r>
            <a:endParaRPr sz="1200" i="1" dirty="0"/>
          </a:p>
          <a:p>
            <a:r>
              <a:rPr lang="en-US" sz="3600" b="1" i="1" dirty="0" err="1">
                <a:solidFill>
                  <a:srgbClr val="FF0000"/>
                </a:solidFill>
                <a:latin typeface="Times New Roman"/>
                <a:ea typeface="Times New Roman"/>
                <a:cs typeface="Times New Roman"/>
                <a:sym typeface="Times New Roman"/>
              </a:rPr>
              <a:t>Phần</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thi</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thứ</a:t>
            </a:r>
            <a:r>
              <a:rPr lang="en-US" sz="3600" b="1" i="1" dirty="0">
                <a:solidFill>
                  <a:srgbClr val="FF0000"/>
                </a:solidFill>
                <a:latin typeface="Times New Roman"/>
                <a:ea typeface="Times New Roman"/>
                <a:cs typeface="Times New Roman"/>
                <a:sym typeface="Times New Roman"/>
              </a:rPr>
              <a:t> 2: </a:t>
            </a:r>
            <a:r>
              <a:rPr lang="en-US" sz="3600" b="1" i="1" dirty="0" err="1">
                <a:solidFill>
                  <a:srgbClr val="FF0000"/>
                </a:solidFill>
                <a:latin typeface="Times New Roman"/>
                <a:ea typeface="Times New Roman"/>
                <a:cs typeface="Times New Roman"/>
                <a:sym typeface="Times New Roman"/>
              </a:rPr>
              <a:t>Hiểu</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biết</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của</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bé</a:t>
            </a:r>
            <a:r>
              <a:rPr lang="en-US" sz="3600" b="1" i="1" dirty="0">
                <a:solidFill>
                  <a:srgbClr val="FF0000"/>
                </a:solidFill>
                <a:latin typeface="Times New Roman"/>
                <a:ea typeface="Times New Roman"/>
                <a:cs typeface="Times New Roman"/>
                <a:sym typeface="Times New Roman"/>
              </a:rPr>
              <a:t>.</a:t>
            </a:r>
            <a:endParaRPr sz="1200" i="1" dirty="0"/>
          </a:p>
          <a:p>
            <a:r>
              <a:rPr lang="en-US" sz="3600" b="1" i="1" dirty="0" err="1">
                <a:solidFill>
                  <a:srgbClr val="FF0000"/>
                </a:solidFill>
                <a:latin typeface="Times New Roman"/>
                <a:ea typeface="Times New Roman"/>
                <a:cs typeface="Times New Roman"/>
                <a:sym typeface="Times New Roman"/>
              </a:rPr>
              <a:t>Phần</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thi</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thứ</a:t>
            </a:r>
            <a:r>
              <a:rPr lang="en-US" sz="3600" b="1" i="1" dirty="0">
                <a:solidFill>
                  <a:srgbClr val="FF0000"/>
                </a:solidFill>
                <a:latin typeface="Times New Roman"/>
                <a:ea typeface="Times New Roman"/>
                <a:cs typeface="Times New Roman"/>
                <a:sym typeface="Times New Roman"/>
              </a:rPr>
              <a:t> 3: </a:t>
            </a:r>
            <a:r>
              <a:rPr lang="en-US" sz="3600" b="1" i="1" dirty="0" err="1">
                <a:solidFill>
                  <a:srgbClr val="FF0000"/>
                </a:solidFill>
                <a:latin typeface="Times New Roman"/>
                <a:ea typeface="Times New Roman"/>
                <a:cs typeface="Times New Roman"/>
                <a:sym typeface="Times New Roman"/>
              </a:rPr>
              <a:t>Năng</a:t>
            </a:r>
            <a:r>
              <a:rPr lang="en-US" sz="3600" b="1" i="1" dirty="0">
                <a:solidFill>
                  <a:srgbClr val="FF0000"/>
                </a:solidFill>
                <a:latin typeface="Times New Roman"/>
                <a:ea typeface="Times New Roman"/>
                <a:cs typeface="Times New Roman"/>
                <a:sym typeface="Times New Roman"/>
              </a:rPr>
              <a:t> </a:t>
            </a:r>
            <a:r>
              <a:rPr lang="en-US" sz="3600" b="1" i="1" dirty="0" err="1">
                <a:solidFill>
                  <a:srgbClr val="FF0000"/>
                </a:solidFill>
                <a:latin typeface="Times New Roman"/>
                <a:ea typeface="Times New Roman"/>
                <a:cs typeface="Times New Roman"/>
                <a:sym typeface="Times New Roman"/>
              </a:rPr>
              <a:t>khiếu</a:t>
            </a:r>
            <a:r>
              <a:rPr lang="en-US" sz="3600" b="1" i="1" dirty="0">
                <a:solidFill>
                  <a:srgbClr val="FF0000"/>
                </a:solidFill>
                <a:latin typeface="Times New Roman"/>
                <a:ea typeface="Times New Roman"/>
                <a:cs typeface="Times New Roman"/>
                <a:sym typeface="Times New Roman"/>
              </a:rPr>
              <a:t>.</a:t>
            </a:r>
            <a:endParaRPr sz="12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9"/>
        <p:cNvGrpSpPr/>
        <p:nvPr/>
      </p:nvGrpSpPr>
      <p:grpSpPr>
        <a:xfrm>
          <a:off x="0" y="0"/>
          <a:ext cx="0" cy="0"/>
          <a:chOff x="0" y="0"/>
          <a:chExt cx="0" cy="0"/>
        </a:xfrm>
      </p:grpSpPr>
      <p:sp>
        <p:nvSpPr>
          <p:cNvPr id="101" name="Google Shape;101;p3"/>
          <p:cNvSpPr txBox="1"/>
          <p:nvPr/>
        </p:nvSpPr>
        <p:spPr>
          <a:xfrm flipH="1">
            <a:off x="925296" y="-99527"/>
            <a:ext cx="10341408" cy="3908722"/>
          </a:xfrm>
          <a:prstGeom prst="rect">
            <a:avLst/>
          </a:prstGeom>
          <a:noFill/>
          <a:ln>
            <a:noFill/>
          </a:ln>
        </p:spPr>
        <p:txBody>
          <a:bodyPr spcFirstLastPara="1" wrap="square" lIns="91425" tIns="45700" rIns="91425" bIns="45700" anchor="t" anchorCtr="0">
            <a:spAutoFit/>
          </a:bodyPr>
          <a:lstStyle/>
          <a:p>
            <a:pPr algn="ctr"/>
            <a:r>
              <a:rPr lang="en-US" sz="6600" b="1" dirty="0" err="1">
                <a:solidFill>
                  <a:srgbClr val="FF0000"/>
                </a:solidFill>
                <a:latin typeface="Times New Roman"/>
                <a:ea typeface="Times New Roman"/>
                <a:cs typeface="Times New Roman"/>
                <a:sym typeface="Times New Roman"/>
              </a:rPr>
              <a:t>Phần</a:t>
            </a:r>
            <a:r>
              <a:rPr lang="en-US" sz="6600" b="1" dirty="0">
                <a:solidFill>
                  <a:srgbClr val="FF0000"/>
                </a:solidFill>
                <a:latin typeface="Times New Roman"/>
                <a:ea typeface="Times New Roman"/>
                <a:cs typeface="Times New Roman"/>
                <a:sym typeface="Times New Roman"/>
              </a:rPr>
              <a:t> </a:t>
            </a:r>
            <a:r>
              <a:rPr lang="en-US" sz="6600" b="1" dirty="0" err="1">
                <a:solidFill>
                  <a:srgbClr val="FF0000"/>
                </a:solidFill>
                <a:latin typeface="Times New Roman"/>
                <a:ea typeface="Times New Roman"/>
                <a:cs typeface="Times New Roman"/>
                <a:sym typeface="Times New Roman"/>
              </a:rPr>
              <a:t>thứ</a:t>
            </a:r>
            <a:r>
              <a:rPr lang="en-US" sz="6600" b="1" dirty="0">
                <a:solidFill>
                  <a:srgbClr val="FF0000"/>
                </a:solidFill>
                <a:latin typeface="Times New Roman"/>
                <a:ea typeface="Times New Roman"/>
                <a:cs typeface="Times New Roman"/>
                <a:sym typeface="Times New Roman"/>
              </a:rPr>
              <a:t> </a:t>
            </a:r>
            <a:r>
              <a:rPr lang="en-US" sz="6600" b="1" dirty="0" err="1">
                <a:solidFill>
                  <a:srgbClr val="FF0000"/>
                </a:solidFill>
                <a:latin typeface="Times New Roman"/>
                <a:ea typeface="Times New Roman"/>
                <a:cs typeface="Times New Roman"/>
                <a:sym typeface="Times New Roman"/>
              </a:rPr>
              <a:t>nhất</a:t>
            </a:r>
            <a:r>
              <a:rPr lang="en-US" sz="6600" b="1" dirty="0">
                <a:solidFill>
                  <a:srgbClr val="FF0000"/>
                </a:solidFill>
                <a:latin typeface="Times New Roman"/>
                <a:ea typeface="Times New Roman"/>
                <a:cs typeface="Times New Roman"/>
                <a:sym typeface="Times New Roman"/>
              </a:rPr>
              <a:t> </a:t>
            </a:r>
            <a:endParaRPr lang="en-US" sz="6600" b="1" u="sng" dirty="0">
              <a:solidFill>
                <a:srgbClr val="FF0000"/>
              </a:solidFill>
              <a:latin typeface="Times New Roman"/>
              <a:cs typeface="Times New Roman"/>
              <a:sym typeface="Times New Roman"/>
            </a:endParaRPr>
          </a:p>
          <a:p>
            <a:pPr algn="ctr"/>
            <a:endParaRPr dirty="0"/>
          </a:p>
          <a:p>
            <a:pPr algn="ctr"/>
            <a:r>
              <a:rPr lang="en-US" sz="4000" b="1" i="1" dirty="0" err="1">
                <a:solidFill>
                  <a:srgbClr val="002060"/>
                </a:solidFill>
                <a:latin typeface="Times New Roman"/>
                <a:ea typeface="Times New Roman"/>
                <a:cs typeface="Times New Roman"/>
                <a:sym typeface="Times New Roman"/>
              </a:rPr>
              <a:t>Gồm</a:t>
            </a:r>
            <a:r>
              <a:rPr lang="en-US" sz="4000" b="1" i="1" dirty="0">
                <a:solidFill>
                  <a:srgbClr val="002060"/>
                </a:solidFill>
                <a:latin typeface="Times New Roman"/>
                <a:ea typeface="Times New Roman"/>
                <a:cs typeface="Times New Roman"/>
                <a:sym typeface="Times New Roman"/>
              </a:rPr>
              <a:t> 10 </a:t>
            </a:r>
            <a:r>
              <a:rPr lang="en-US" sz="4000" b="1" i="1" dirty="0" err="1">
                <a:solidFill>
                  <a:srgbClr val="002060"/>
                </a:solidFill>
                <a:latin typeface="Times New Roman"/>
                <a:ea typeface="Times New Roman"/>
                <a:cs typeface="Times New Roman"/>
                <a:sym typeface="Times New Roman"/>
              </a:rPr>
              <a:t>câu</a:t>
            </a:r>
            <a:r>
              <a:rPr lang="en-US" sz="4000" b="1" i="1" dirty="0">
                <a:solidFill>
                  <a:srgbClr val="002060"/>
                </a:solidFill>
                <a:latin typeface="Times New Roman"/>
                <a:ea typeface="Times New Roman"/>
                <a:cs typeface="Times New Roman"/>
                <a:sym typeface="Times New Roman"/>
              </a:rPr>
              <a:t> </a:t>
            </a:r>
            <a:r>
              <a:rPr lang="en-US" sz="4000" b="1" i="1" dirty="0" err="1">
                <a:solidFill>
                  <a:srgbClr val="002060"/>
                </a:solidFill>
                <a:latin typeface="Times New Roman"/>
                <a:ea typeface="Times New Roman"/>
                <a:cs typeface="Times New Roman"/>
                <a:sym typeface="Times New Roman"/>
              </a:rPr>
              <a:t>hỏi</a:t>
            </a:r>
            <a:endParaRPr lang="en-US" sz="4000" b="1" i="1" dirty="0">
              <a:solidFill>
                <a:srgbClr val="002060"/>
              </a:solidFill>
              <a:latin typeface="Times New Roman"/>
              <a:ea typeface="Times New Roman"/>
              <a:cs typeface="Times New Roman"/>
              <a:sym typeface="Times New Roman"/>
            </a:endParaRPr>
          </a:p>
          <a:p>
            <a:pPr algn="ctr"/>
            <a:endParaRPr lang="en-US" sz="4400" b="1" i="1" dirty="0">
              <a:solidFill>
                <a:srgbClr val="002060"/>
              </a:solidFill>
              <a:latin typeface="Times New Roman"/>
              <a:ea typeface="Times New Roman"/>
              <a:cs typeface="Times New Roman"/>
              <a:sym typeface="Times New Roman"/>
            </a:endParaRPr>
          </a:p>
          <a:p>
            <a:pPr algn="ctr"/>
            <a:r>
              <a:rPr lang="en-US" sz="3200" b="1" i="1" dirty="0" err="1">
                <a:solidFill>
                  <a:srgbClr val="002060"/>
                </a:solidFill>
                <a:latin typeface="Times New Roman"/>
                <a:ea typeface="Times New Roman"/>
                <a:cs typeface="Times New Roman"/>
                <a:sym typeface="Times New Roman"/>
              </a:rPr>
              <a:t>Trong</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mỗi</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câu</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hỏi</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có</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biểu</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tượng</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mặt</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cười</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và</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mặt</a:t>
            </a:r>
            <a:r>
              <a:rPr lang="en-US" sz="3200" b="1" i="1" dirty="0">
                <a:solidFill>
                  <a:srgbClr val="002060"/>
                </a:solidFill>
                <a:latin typeface="Times New Roman"/>
                <a:ea typeface="Times New Roman"/>
                <a:cs typeface="Times New Roman"/>
                <a:sym typeface="Times New Roman"/>
              </a:rPr>
              <a:t> </a:t>
            </a:r>
            <a:r>
              <a:rPr lang="en-US" sz="3200" b="1" i="1" dirty="0" err="1">
                <a:solidFill>
                  <a:srgbClr val="002060"/>
                </a:solidFill>
                <a:latin typeface="Times New Roman"/>
                <a:ea typeface="Times New Roman"/>
                <a:cs typeface="Times New Roman"/>
                <a:sym typeface="Times New Roman"/>
              </a:rPr>
              <a:t>khóc</a:t>
            </a:r>
            <a:endParaRPr lang="en-US" sz="3200" b="1" i="1" dirty="0">
              <a:solidFill>
                <a:srgbClr val="002060"/>
              </a:solidFill>
              <a:latin typeface="Times New Roman"/>
              <a:ea typeface="Times New Roman"/>
              <a:cs typeface="Times New Roman"/>
              <a:sym typeface="Times New Roman"/>
            </a:endParaRPr>
          </a:p>
          <a:p>
            <a:pPr algn="ctr"/>
            <a:endParaRPr sz="4400" b="1" i="1" dirty="0">
              <a:solidFill>
                <a:srgbClr val="002060"/>
              </a:solidFill>
              <a:latin typeface="Times New Roman"/>
              <a:ea typeface="Times New Roman"/>
              <a:cs typeface="Times New Roman"/>
              <a:sym typeface="Times New Roman"/>
            </a:endParaRPr>
          </a:p>
        </p:txBody>
      </p:sp>
      <p:pic>
        <p:nvPicPr>
          <p:cNvPr id="2" name="Google Shape;124;p5" descr="Mua Bộ 12 Bóng Xốp Hình Mặt Cười Vui Nhộn chỉ 159.200₫ | Đồ Chơi Baby">
            <a:extLst>
              <a:ext uri="{FF2B5EF4-FFF2-40B4-BE49-F238E27FC236}">
                <a16:creationId xmlns:a16="http://schemas.microsoft.com/office/drawing/2014/main" xmlns="" id="{F8BE5ED1-5C0B-3C8E-7099-9C146A7DA02C}"/>
              </a:ext>
            </a:extLst>
          </p:cNvPr>
          <p:cNvPicPr preferRelativeResize="0"/>
          <p:nvPr/>
        </p:nvPicPr>
        <p:blipFill rotWithShape="1">
          <a:blip r:embed="rId4">
            <a:alphaModFix/>
          </a:blip>
          <a:srcRect t="9483" b="9482"/>
          <a:stretch/>
        </p:blipFill>
        <p:spPr>
          <a:xfrm>
            <a:off x="3416972" y="3201882"/>
            <a:ext cx="994523" cy="828706"/>
          </a:xfrm>
          <a:prstGeom prst="rect">
            <a:avLst/>
          </a:prstGeom>
          <a:noFill/>
          <a:ln>
            <a:noFill/>
          </a:ln>
        </p:spPr>
      </p:pic>
      <p:pic>
        <p:nvPicPr>
          <p:cNvPr id="3" name="Google Shape;123;p5" descr="100+ hình ảnh khóc mếu - hinhanhsieudep.net">
            <a:extLst>
              <a:ext uri="{FF2B5EF4-FFF2-40B4-BE49-F238E27FC236}">
                <a16:creationId xmlns:a16="http://schemas.microsoft.com/office/drawing/2014/main" xmlns="" id="{7DFC361F-C101-FF86-245B-3E80465F3CAC}"/>
              </a:ext>
            </a:extLst>
          </p:cNvPr>
          <p:cNvPicPr preferRelativeResize="0"/>
          <p:nvPr/>
        </p:nvPicPr>
        <p:blipFill rotWithShape="1">
          <a:blip r:embed="rId5">
            <a:alphaModFix/>
          </a:blip>
          <a:srcRect/>
          <a:stretch/>
        </p:blipFill>
        <p:spPr>
          <a:xfrm>
            <a:off x="3367764" y="4374772"/>
            <a:ext cx="1043732" cy="727164"/>
          </a:xfrm>
          <a:prstGeom prst="rect">
            <a:avLst/>
          </a:prstGeom>
          <a:noFill/>
          <a:ln>
            <a:noFill/>
          </a:ln>
        </p:spPr>
      </p:pic>
      <p:sp>
        <p:nvSpPr>
          <p:cNvPr id="4" name="TextBox 3">
            <a:extLst>
              <a:ext uri="{FF2B5EF4-FFF2-40B4-BE49-F238E27FC236}">
                <a16:creationId xmlns:a16="http://schemas.microsoft.com/office/drawing/2014/main" xmlns="" id="{381BACB4-E527-EA5C-9499-56EB4B359E64}"/>
              </a:ext>
            </a:extLst>
          </p:cNvPr>
          <p:cNvSpPr txBox="1"/>
          <p:nvPr/>
        </p:nvSpPr>
        <p:spPr>
          <a:xfrm>
            <a:off x="4794851" y="3390498"/>
            <a:ext cx="4193285" cy="400110"/>
          </a:xfrm>
          <a:prstGeom prst="rect">
            <a:avLst/>
          </a:prstGeom>
          <a:noFill/>
        </p:spPr>
        <p:txBody>
          <a:bodyPr wrap="square" rtlCol="0">
            <a:spAutoFit/>
          </a:bodyPr>
          <a:lstStyle/>
          <a:p>
            <a:r>
              <a:rPr lang="en-US" sz="2000" b="1" dirty="0" err="1"/>
              <a:t>Là</a:t>
            </a:r>
            <a:r>
              <a:rPr lang="en-US" sz="2000" b="1" dirty="0"/>
              <a:t> </a:t>
            </a:r>
            <a:r>
              <a:rPr lang="en-US" sz="2000" b="1" dirty="0" err="1"/>
              <a:t>biểu</a:t>
            </a:r>
            <a:r>
              <a:rPr lang="en-US" sz="2000" b="1" dirty="0"/>
              <a:t> </a:t>
            </a:r>
            <a:r>
              <a:rPr lang="en-US" sz="2000" b="1" dirty="0" err="1"/>
              <a:t>tượng</a:t>
            </a:r>
            <a:r>
              <a:rPr lang="en-US" sz="2000" b="1" dirty="0"/>
              <a:t> </a:t>
            </a:r>
            <a:r>
              <a:rPr lang="en-US" sz="2000" b="1" dirty="0" err="1"/>
              <a:t>cho</a:t>
            </a:r>
            <a:r>
              <a:rPr lang="en-US" sz="2000" b="1" dirty="0"/>
              <a:t> </a:t>
            </a:r>
            <a:r>
              <a:rPr lang="en-US" sz="2000" b="1" dirty="0" err="1"/>
              <a:t>đáp</a:t>
            </a:r>
            <a:r>
              <a:rPr lang="en-US" sz="2000" b="1" dirty="0"/>
              <a:t> </a:t>
            </a:r>
            <a:r>
              <a:rPr lang="en-US" sz="2000" b="1" dirty="0" err="1"/>
              <a:t>án</a:t>
            </a:r>
            <a:r>
              <a:rPr lang="en-US" sz="2000" b="1" dirty="0"/>
              <a:t> </a:t>
            </a:r>
            <a:r>
              <a:rPr lang="en-US" sz="2000" b="1" dirty="0" err="1"/>
              <a:t>đúng</a:t>
            </a:r>
            <a:endParaRPr lang="en-US" sz="2000" b="1" dirty="0"/>
          </a:p>
        </p:txBody>
      </p:sp>
      <p:sp>
        <p:nvSpPr>
          <p:cNvPr id="5" name="TextBox 4">
            <a:extLst>
              <a:ext uri="{FF2B5EF4-FFF2-40B4-BE49-F238E27FC236}">
                <a16:creationId xmlns:a16="http://schemas.microsoft.com/office/drawing/2014/main" xmlns="" id="{B2BD1E31-BA8C-AF2E-8F90-48D06CCCB124}"/>
              </a:ext>
            </a:extLst>
          </p:cNvPr>
          <p:cNvSpPr txBox="1"/>
          <p:nvPr/>
        </p:nvSpPr>
        <p:spPr>
          <a:xfrm>
            <a:off x="4784460" y="4538299"/>
            <a:ext cx="4193285" cy="400110"/>
          </a:xfrm>
          <a:prstGeom prst="rect">
            <a:avLst/>
          </a:prstGeom>
          <a:noFill/>
        </p:spPr>
        <p:txBody>
          <a:bodyPr wrap="square" rtlCol="0">
            <a:spAutoFit/>
          </a:bodyPr>
          <a:lstStyle/>
          <a:p>
            <a:r>
              <a:rPr lang="en-US" sz="2000" b="1" dirty="0" err="1"/>
              <a:t>Là</a:t>
            </a:r>
            <a:r>
              <a:rPr lang="en-US" sz="2000" b="1" dirty="0"/>
              <a:t> </a:t>
            </a:r>
            <a:r>
              <a:rPr lang="en-US" sz="2000" b="1" dirty="0" err="1"/>
              <a:t>biểu</a:t>
            </a:r>
            <a:r>
              <a:rPr lang="en-US" sz="2000" b="1" dirty="0"/>
              <a:t> </a:t>
            </a:r>
            <a:r>
              <a:rPr lang="en-US" sz="2000" b="1" dirty="0" err="1"/>
              <a:t>tượng</a:t>
            </a:r>
            <a:r>
              <a:rPr lang="en-US" sz="2000" b="1" dirty="0"/>
              <a:t> </a:t>
            </a:r>
            <a:r>
              <a:rPr lang="en-US" sz="2000" b="1" dirty="0" err="1"/>
              <a:t>cho</a:t>
            </a:r>
            <a:r>
              <a:rPr lang="en-US" sz="2000" b="1" dirty="0"/>
              <a:t> </a:t>
            </a:r>
            <a:r>
              <a:rPr lang="en-US" sz="2000" b="1" dirty="0" err="1"/>
              <a:t>đáp</a:t>
            </a:r>
            <a:r>
              <a:rPr lang="en-US" sz="2000" b="1" dirty="0"/>
              <a:t> </a:t>
            </a:r>
            <a:r>
              <a:rPr lang="en-US" sz="2000" b="1" dirty="0" err="1"/>
              <a:t>án</a:t>
            </a:r>
            <a:r>
              <a:rPr lang="en-US" sz="2000" b="1" dirty="0"/>
              <a:t> </a:t>
            </a:r>
            <a:r>
              <a:rPr lang="en-US" sz="2000" b="1" dirty="0" err="1"/>
              <a:t>sai</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05"/>
        <p:cNvGrpSpPr/>
        <p:nvPr/>
      </p:nvGrpSpPr>
      <p:grpSpPr>
        <a:xfrm>
          <a:off x="0" y="0"/>
          <a:ext cx="0" cy="0"/>
          <a:chOff x="0" y="0"/>
          <a:chExt cx="0" cy="0"/>
        </a:xfrm>
      </p:grpSpPr>
      <p:sp>
        <p:nvSpPr>
          <p:cNvPr id="106" name="Google Shape;106;p4">
            <a:hlinkClick r:id="rId4" action="ppaction://hlinksldjump"/>
          </p:cNvPr>
          <p:cNvSpPr/>
          <p:nvPr/>
        </p:nvSpPr>
        <p:spPr>
          <a:xfrm>
            <a:off x="9192344" y="422378"/>
            <a:ext cx="1728192" cy="1656184"/>
          </a:xfrm>
          <a:prstGeom prst="flowChartConnector">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dirty="0">
                <a:solidFill>
                  <a:srgbClr val="FFFF00"/>
                </a:solidFill>
                <a:latin typeface="Times New Roman"/>
                <a:ea typeface="Times New Roman"/>
                <a:cs typeface="Times New Roman"/>
                <a:sym typeface="Times New Roman"/>
              </a:rPr>
              <a:t>CÂU: 4</a:t>
            </a:r>
            <a:endParaRPr sz="2500" b="1" dirty="0">
              <a:solidFill>
                <a:srgbClr val="FFFF00"/>
              </a:solidFill>
              <a:latin typeface="Times New Roman"/>
              <a:ea typeface="Times New Roman"/>
              <a:cs typeface="Times New Roman"/>
              <a:sym typeface="Times New Roman"/>
            </a:endParaRPr>
          </a:p>
        </p:txBody>
      </p:sp>
      <p:sp>
        <p:nvSpPr>
          <p:cNvPr id="107" name="Google Shape;107;p4">
            <a:hlinkClick r:id="rId5" action="ppaction://hlinksldjump"/>
          </p:cNvPr>
          <p:cNvSpPr/>
          <p:nvPr/>
        </p:nvSpPr>
        <p:spPr>
          <a:xfrm>
            <a:off x="1451484" y="422378"/>
            <a:ext cx="1728192" cy="1656184"/>
          </a:xfrm>
          <a:prstGeom prst="flowChartConnector">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dirty="0">
                <a:solidFill>
                  <a:schemeClr val="lt1"/>
                </a:solidFill>
                <a:latin typeface="Times New Roman"/>
                <a:ea typeface="Times New Roman"/>
                <a:cs typeface="Times New Roman"/>
                <a:sym typeface="Times New Roman"/>
              </a:rPr>
              <a:t>CÂU: 1</a:t>
            </a:r>
            <a:endParaRPr sz="2500" b="1" dirty="0">
              <a:solidFill>
                <a:schemeClr val="lt1"/>
              </a:solidFill>
              <a:latin typeface="Times New Roman"/>
              <a:ea typeface="Times New Roman"/>
              <a:cs typeface="Times New Roman"/>
              <a:sym typeface="Times New Roman"/>
            </a:endParaRPr>
          </a:p>
        </p:txBody>
      </p:sp>
      <p:sp>
        <p:nvSpPr>
          <p:cNvPr id="108" name="Google Shape;108;p4">
            <a:hlinkClick r:id="rId6" action="ppaction://hlinksldjump"/>
          </p:cNvPr>
          <p:cNvSpPr/>
          <p:nvPr/>
        </p:nvSpPr>
        <p:spPr>
          <a:xfrm>
            <a:off x="4216516" y="422378"/>
            <a:ext cx="1728192" cy="1656184"/>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chemeClr val="lt1"/>
                </a:solidFill>
                <a:latin typeface="Times New Roman"/>
                <a:ea typeface="Times New Roman"/>
                <a:cs typeface="Times New Roman"/>
                <a:sym typeface="Times New Roman"/>
              </a:rPr>
              <a:t>CÂU: 2</a:t>
            </a:r>
            <a:endParaRPr sz="2500" b="1">
              <a:solidFill>
                <a:schemeClr val="lt1"/>
              </a:solidFill>
              <a:latin typeface="Times New Roman"/>
              <a:ea typeface="Times New Roman"/>
              <a:cs typeface="Times New Roman"/>
              <a:sym typeface="Times New Roman"/>
            </a:endParaRPr>
          </a:p>
        </p:txBody>
      </p:sp>
      <p:sp>
        <p:nvSpPr>
          <p:cNvPr id="109" name="Google Shape;109;p4">
            <a:hlinkClick r:id="rId7" action="ppaction://hlinksldjump"/>
          </p:cNvPr>
          <p:cNvSpPr/>
          <p:nvPr/>
        </p:nvSpPr>
        <p:spPr>
          <a:xfrm>
            <a:off x="6704430" y="422378"/>
            <a:ext cx="1728192" cy="1656184"/>
          </a:xfrm>
          <a:prstGeom prst="flowChartConnector">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rgbClr val="FF0000"/>
                </a:solidFill>
                <a:latin typeface="Times New Roman"/>
                <a:ea typeface="Times New Roman"/>
                <a:cs typeface="Times New Roman"/>
                <a:sym typeface="Times New Roman"/>
              </a:rPr>
              <a:t>CÂU: 3</a:t>
            </a:r>
            <a:endParaRPr sz="2500" b="1">
              <a:solidFill>
                <a:srgbClr val="FF0000"/>
              </a:solidFill>
              <a:latin typeface="Times New Roman"/>
              <a:ea typeface="Times New Roman"/>
              <a:cs typeface="Times New Roman"/>
              <a:sym typeface="Times New Roman"/>
            </a:endParaRPr>
          </a:p>
        </p:txBody>
      </p:sp>
      <p:sp>
        <p:nvSpPr>
          <p:cNvPr id="110" name="Google Shape;110;p4">
            <a:hlinkClick r:id="rId8" action="ppaction://hlinksldjump"/>
          </p:cNvPr>
          <p:cNvSpPr/>
          <p:nvPr/>
        </p:nvSpPr>
        <p:spPr>
          <a:xfrm>
            <a:off x="9329084" y="2945806"/>
            <a:ext cx="1728192" cy="1656184"/>
          </a:xfrm>
          <a:prstGeom prst="flowChartConnector">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chemeClr val="lt1"/>
                </a:solidFill>
                <a:latin typeface="Times New Roman"/>
                <a:ea typeface="Times New Roman"/>
                <a:cs typeface="Times New Roman"/>
                <a:sym typeface="Times New Roman"/>
              </a:rPr>
              <a:t>CÂU: 8</a:t>
            </a:r>
            <a:endParaRPr sz="2500" b="1">
              <a:solidFill>
                <a:schemeClr val="lt1"/>
              </a:solidFill>
              <a:latin typeface="Times New Roman"/>
              <a:ea typeface="Times New Roman"/>
              <a:cs typeface="Times New Roman"/>
              <a:sym typeface="Times New Roman"/>
            </a:endParaRPr>
          </a:p>
        </p:txBody>
      </p:sp>
      <p:sp>
        <p:nvSpPr>
          <p:cNvPr id="111" name="Google Shape;111;p4"/>
          <p:cNvSpPr/>
          <p:nvPr/>
        </p:nvSpPr>
        <p:spPr>
          <a:xfrm>
            <a:off x="4079776" y="2852936"/>
            <a:ext cx="1728192" cy="1656184"/>
          </a:xfrm>
          <a:prstGeom prst="flowChartConnector">
            <a:avLst/>
          </a:prstGeom>
          <a:solidFill>
            <a:srgbClr val="95373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chemeClr val="lt1"/>
                </a:solidFill>
                <a:latin typeface="Times New Roman"/>
                <a:ea typeface="Times New Roman"/>
                <a:cs typeface="Times New Roman"/>
                <a:sym typeface="Times New Roman"/>
              </a:rPr>
              <a:t>CÂU</a:t>
            </a:r>
            <a:r>
              <a:rPr lang="en-US" sz="2500" b="1" u="sng">
                <a:solidFill>
                  <a:schemeClr val="lt1"/>
                </a:solidFill>
                <a:latin typeface="Times New Roman"/>
                <a:ea typeface="Times New Roman"/>
                <a:cs typeface="Times New Roman"/>
                <a:sym typeface="Times New Roman"/>
                <a:hlinkClick r:id="rId9" action="ppaction://hlinksldjump">
                  <a:extLst>
                    <a:ext uri="{A12FA001-AC4F-418D-AE19-62706E023703}">
                      <ahyp:hlinkClr xmlns:ahyp="http://schemas.microsoft.com/office/drawing/2018/hyperlinkcolor" xmlns="" val="tx"/>
                    </a:ext>
                  </a:extLst>
                </a:hlinkClick>
              </a:rPr>
              <a:t>:</a:t>
            </a:r>
            <a:r>
              <a:rPr lang="en-US" sz="2500" b="1">
                <a:solidFill>
                  <a:schemeClr val="lt1"/>
                </a:solidFill>
                <a:latin typeface="Times New Roman"/>
                <a:ea typeface="Times New Roman"/>
                <a:cs typeface="Times New Roman"/>
                <a:sym typeface="Times New Roman"/>
              </a:rPr>
              <a:t> 6</a:t>
            </a:r>
            <a:endParaRPr sz="2500" b="1">
              <a:solidFill>
                <a:schemeClr val="lt1"/>
              </a:solidFill>
              <a:latin typeface="Times New Roman"/>
              <a:ea typeface="Times New Roman"/>
              <a:cs typeface="Times New Roman"/>
              <a:sym typeface="Times New Roman"/>
            </a:endParaRPr>
          </a:p>
        </p:txBody>
      </p:sp>
      <p:sp>
        <p:nvSpPr>
          <p:cNvPr id="112" name="Google Shape;112;p4">
            <a:hlinkClick r:id="rId10" action="ppaction://hlinksldjump"/>
          </p:cNvPr>
          <p:cNvSpPr/>
          <p:nvPr/>
        </p:nvSpPr>
        <p:spPr>
          <a:xfrm>
            <a:off x="6704430" y="2958225"/>
            <a:ext cx="1728192" cy="1656184"/>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chemeClr val="lt1"/>
                </a:solidFill>
                <a:latin typeface="Times New Roman"/>
                <a:ea typeface="Times New Roman"/>
                <a:cs typeface="Times New Roman"/>
                <a:sym typeface="Times New Roman"/>
              </a:rPr>
              <a:t>CÂU: 7</a:t>
            </a:r>
            <a:endParaRPr sz="2500" b="1">
              <a:solidFill>
                <a:schemeClr val="lt1"/>
              </a:solidFill>
              <a:latin typeface="Times New Roman"/>
              <a:ea typeface="Times New Roman"/>
              <a:cs typeface="Times New Roman"/>
              <a:sym typeface="Times New Roman"/>
            </a:endParaRPr>
          </a:p>
        </p:txBody>
      </p:sp>
      <p:sp>
        <p:nvSpPr>
          <p:cNvPr id="113" name="Google Shape;113;p4">
            <a:hlinkClick r:id="rId11" action="ppaction://hlinksldjump"/>
          </p:cNvPr>
          <p:cNvSpPr/>
          <p:nvPr/>
        </p:nvSpPr>
        <p:spPr>
          <a:xfrm>
            <a:off x="3156075" y="5201816"/>
            <a:ext cx="1728192" cy="1656184"/>
          </a:xfrm>
          <a:prstGeom prst="flowChartConnector">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rgbClr val="002060"/>
                </a:solidFill>
                <a:latin typeface="Times New Roman"/>
                <a:ea typeface="Times New Roman"/>
                <a:cs typeface="Times New Roman"/>
                <a:sym typeface="Times New Roman"/>
              </a:rPr>
              <a:t>CÂU: 9</a:t>
            </a:r>
            <a:endParaRPr sz="2500" b="1">
              <a:solidFill>
                <a:srgbClr val="002060"/>
              </a:solidFill>
              <a:latin typeface="Times New Roman"/>
              <a:ea typeface="Times New Roman"/>
              <a:cs typeface="Times New Roman"/>
              <a:sym typeface="Times New Roman"/>
            </a:endParaRPr>
          </a:p>
        </p:txBody>
      </p:sp>
      <p:sp>
        <p:nvSpPr>
          <p:cNvPr id="114" name="Google Shape;114;p4">
            <a:hlinkClick r:id="rId12" action="ppaction://hlinksldjump"/>
          </p:cNvPr>
          <p:cNvSpPr/>
          <p:nvPr/>
        </p:nvSpPr>
        <p:spPr>
          <a:xfrm>
            <a:off x="7825307" y="5066670"/>
            <a:ext cx="1983858" cy="1678167"/>
          </a:xfrm>
          <a:prstGeom prst="flowChartConnector">
            <a:avLst/>
          </a:prstGeom>
          <a:solidFill>
            <a:srgbClr val="7030A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chemeClr val="lt1"/>
                </a:solidFill>
                <a:latin typeface="Times New Roman"/>
                <a:ea typeface="Times New Roman"/>
                <a:cs typeface="Times New Roman"/>
                <a:sym typeface="Times New Roman"/>
              </a:rPr>
              <a:t>CÂU: 10</a:t>
            </a:r>
            <a:endParaRPr sz="2500" b="1">
              <a:solidFill>
                <a:schemeClr val="lt1"/>
              </a:solidFill>
              <a:latin typeface="Times New Roman"/>
              <a:ea typeface="Times New Roman"/>
              <a:cs typeface="Times New Roman"/>
              <a:sym typeface="Times New Roman"/>
            </a:endParaRPr>
          </a:p>
        </p:txBody>
      </p:sp>
      <p:sp>
        <p:nvSpPr>
          <p:cNvPr id="115" name="Google Shape;115;p4"/>
          <p:cNvSpPr/>
          <p:nvPr/>
        </p:nvSpPr>
        <p:spPr>
          <a:xfrm>
            <a:off x="1496464" y="2945806"/>
            <a:ext cx="1856971" cy="1681022"/>
          </a:xfrm>
          <a:prstGeom prst="ellipse">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800" b="1">
                <a:solidFill>
                  <a:schemeClr val="lt1"/>
                </a:solidFill>
                <a:latin typeface="Times New Roman"/>
                <a:ea typeface="Times New Roman"/>
                <a:cs typeface="Times New Roman"/>
                <a:sym typeface="Times New Roman"/>
              </a:rPr>
              <a:t>CÂU 5</a:t>
            </a:r>
            <a:endParaRPr sz="2800" b="1">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Shape 119"/>
        <p:cNvGrpSpPr/>
        <p:nvPr/>
      </p:nvGrpSpPr>
      <p:grpSpPr>
        <a:xfrm>
          <a:off x="0" y="0"/>
          <a:ext cx="0" cy="0"/>
          <a:chOff x="0" y="0"/>
          <a:chExt cx="0" cy="0"/>
        </a:xfrm>
      </p:grpSpPr>
      <p:sp>
        <p:nvSpPr>
          <p:cNvPr id="121" name="Google Shape;121;p5"/>
          <p:cNvSpPr txBox="1"/>
          <p:nvPr/>
        </p:nvSpPr>
        <p:spPr>
          <a:xfrm flipH="1">
            <a:off x="1814181" y="712803"/>
            <a:ext cx="7501756" cy="2554545"/>
          </a:xfrm>
          <a:prstGeom prst="rect">
            <a:avLst/>
          </a:prstGeom>
          <a:noFill/>
          <a:ln>
            <a:noFill/>
          </a:ln>
        </p:spPr>
        <p:txBody>
          <a:bodyPr spcFirstLastPara="1" wrap="square" lIns="91425" tIns="45700" rIns="91425" bIns="45700" anchor="t" anchorCtr="0">
            <a:spAutoFit/>
          </a:bodyPr>
          <a:lstStyle/>
          <a:p>
            <a:pPr algn="ctr"/>
            <a:r>
              <a:rPr lang="en-US" sz="4000" b="1" dirty="0">
                <a:solidFill>
                  <a:srgbClr val="244061"/>
                </a:solidFill>
                <a:latin typeface="Times New Roman"/>
                <a:ea typeface="Times New Roman"/>
                <a:cs typeface="Times New Roman"/>
                <a:sym typeface="Times New Roman"/>
              </a:rPr>
              <a:t>CÂU 1: Khi </a:t>
            </a:r>
            <a:r>
              <a:rPr lang="en-US" sz="4000" b="1" dirty="0" err="1">
                <a:solidFill>
                  <a:srgbClr val="244061"/>
                </a:solidFill>
                <a:latin typeface="Times New Roman"/>
                <a:ea typeface="Times New Roman"/>
                <a:cs typeface="Times New Roman"/>
                <a:sym typeface="Times New Roman"/>
              </a:rPr>
              <a:t>đèn</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tín</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hiệu</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giao</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thông</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có</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màu</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đỏ</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bật</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lên</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các</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phương</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tiện</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giao</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thông</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được</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phép</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đi</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tiếp</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đúng</a:t>
            </a:r>
            <a:r>
              <a:rPr lang="en-US" sz="4000" b="1" dirty="0">
                <a:solidFill>
                  <a:srgbClr val="244061"/>
                </a:solidFill>
                <a:latin typeface="Times New Roman"/>
                <a:ea typeface="Times New Roman"/>
                <a:cs typeface="Times New Roman"/>
                <a:sym typeface="Times New Roman"/>
              </a:rPr>
              <a:t> hay </a:t>
            </a:r>
            <a:r>
              <a:rPr lang="en-US" sz="4000" b="1" dirty="0" err="1">
                <a:solidFill>
                  <a:srgbClr val="244061"/>
                </a:solidFill>
                <a:latin typeface="Times New Roman"/>
                <a:ea typeface="Times New Roman"/>
                <a:cs typeface="Times New Roman"/>
                <a:sym typeface="Times New Roman"/>
              </a:rPr>
              <a:t>sai</a:t>
            </a:r>
            <a:r>
              <a:rPr lang="en-US" sz="4000" b="1" dirty="0">
                <a:solidFill>
                  <a:srgbClr val="244061"/>
                </a:solidFill>
                <a:latin typeface="Times New Roman"/>
                <a:ea typeface="Times New Roman"/>
                <a:cs typeface="Times New Roman"/>
                <a:sym typeface="Times New Roman"/>
              </a:rPr>
              <a:t>?</a:t>
            </a:r>
            <a:endParaRPr sz="4000" b="1" dirty="0">
              <a:solidFill>
                <a:srgbClr val="244061"/>
              </a:solidFill>
              <a:latin typeface="Times New Roman"/>
              <a:ea typeface="Times New Roman"/>
              <a:cs typeface="Times New Roman"/>
              <a:sym typeface="Times New Roman"/>
            </a:endParaRPr>
          </a:p>
        </p:txBody>
      </p:sp>
      <p:sp>
        <p:nvSpPr>
          <p:cNvPr id="122" name="Google Shape;122;p5">
            <a:hlinkClick r:id="rId6" action="ppaction://hlinksldjump"/>
          </p:cNvPr>
          <p:cNvSpPr/>
          <p:nvPr/>
        </p:nvSpPr>
        <p:spPr>
          <a:xfrm>
            <a:off x="7549084" y="5013177"/>
            <a:ext cx="2435348" cy="1152127"/>
          </a:xfrm>
          <a:prstGeom prst="leftArrow">
            <a:avLst>
              <a:gd name="adj1" fmla="val 50000"/>
              <a:gd name="adj2" fmla="val 50000"/>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rgbClr val="FF0000"/>
                </a:solidFill>
                <a:latin typeface="Times New Roman"/>
                <a:ea typeface="Times New Roman"/>
                <a:cs typeface="Times New Roman"/>
                <a:sym typeface="Times New Roman"/>
              </a:rPr>
              <a:t>QUAY LẠI</a:t>
            </a:r>
            <a:endParaRPr sz="2500" b="1">
              <a:solidFill>
                <a:srgbClr val="FF0000"/>
              </a:solidFill>
              <a:latin typeface="Times New Roman"/>
              <a:ea typeface="Times New Roman"/>
              <a:cs typeface="Times New Roman"/>
              <a:sym typeface="Times New Roman"/>
            </a:endParaRPr>
          </a:p>
        </p:txBody>
      </p:sp>
      <p:pic>
        <p:nvPicPr>
          <p:cNvPr id="123" name="Google Shape;123;p5" descr="100+ hình ảnh khóc mếu - hinhanhsieudep.net"/>
          <p:cNvPicPr preferRelativeResize="0"/>
          <p:nvPr/>
        </p:nvPicPr>
        <p:blipFill rotWithShape="1">
          <a:blip r:embed="rId7">
            <a:alphaModFix/>
          </a:blip>
          <a:srcRect/>
          <a:stretch/>
        </p:blipFill>
        <p:spPr>
          <a:xfrm>
            <a:off x="4362288" y="4021480"/>
            <a:ext cx="1283457" cy="946786"/>
          </a:xfrm>
          <a:prstGeom prst="rect">
            <a:avLst/>
          </a:prstGeom>
          <a:noFill/>
          <a:ln>
            <a:noFill/>
          </a:ln>
        </p:spPr>
      </p:pic>
      <p:pic>
        <p:nvPicPr>
          <p:cNvPr id="124" name="Google Shape;124;p5" descr="Mua Bộ 12 Bóng Xốp Hình Mặt Cười Vui Nhộn chỉ 159.200₫ | Đồ Chơi Baby"/>
          <p:cNvPicPr preferRelativeResize="0"/>
          <p:nvPr/>
        </p:nvPicPr>
        <p:blipFill rotWithShape="1">
          <a:blip r:embed="rId8">
            <a:alphaModFix/>
          </a:blip>
          <a:srcRect t="9483" b="9482"/>
          <a:stretch/>
        </p:blipFill>
        <p:spPr>
          <a:xfrm>
            <a:off x="6546256" y="4021480"/>
            <a:ext cx="1390955" cy="1004637"/>
          </a:xfrm>
          <a:prstGeom prst="rect">
            <a:avLst/>
          </a:prstGeom>
          <a:noFill/>
          <a:ln>
            <a:noFill/>
          </a:ln>
        </p:spPr>
      </p:pic>
      <p:pic>
        <p:nvPicPr>
          <p:cNvPr id="2" name="Picture 1">
            <a:extLst>
              <a:ext uri="{FF2B5EF4-FFF2-40B4-BE49-F238E27FC236}">
                <a16:creationId xmlns:a16="http://schemas.microsoft.com/office/drawing/2014/main" xmlns="" id="{5C5A32E0-B212-4CC8-8849-42472938182A}"/>
              </a:ext>
            </a:extLst>
          </p:cNvPr>
          <p:cNvPicPr>
            <a:picLocks noChangeAspect="1"/>
          </p:cNvPicPr>
          <p:nvPr/>
        </p:nvPicPr>
        <p:blipFill>
          <a:blip r:embed="rId9"/>
          <a:stretch>
            <a:fillRect/>
          </a:stretch>
        </p:blipFill>
        <p:spPr>
          <a:xfrm>
            <a:off x="8561789" y="4021480"/>
            <a:ext cx="1479046" cy="1251026"/>
          </a:xfrm>
          <a:prstGeom prst="rect">
            <a:avLst/>
          </a:prstGeom>
        </p:spPr>
      </p:pic>
      <p:pic>
        <p:nvPicPr>
          <p:cNvPr id="3" name="tiếng trẻ con zê zê">
            <a:hlinkClick r:id="" action="ppaction://media"/>
            <a:extLst>
              <a:ext uri="{FF2B5EF4-FFF2-40B4-BE49-F238E27FC236}">
                <a16:creationId xmlns:a16="http://schemas.microsoft.com/office/drawing/2014/main" xmlns="" id="{05CA113C-755B-2004-EB69-8BE556AE58C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05186" y="5366557"/>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Shape 128"/>
        <p:cNvGrpSpPr/>
        <p:nvPr/>
      </p:nvGrpSpPr>
      <p:grpSpPr>
        <a:xfrm>
          <a:off x="0" y="0"/>
          <a:ext cx="0" cy="0"/>
          <a:chOff x="0" y="0"/>
          <a:chExt cx="0" cy="0"/>
        </a:xfrm>
      </p:grpSpPr>
      <p:sp>
        <p:nvSpPr>
          <p:cNvPr id="130" name="Google Shape;130;p6"/>
          <p:cNvSpPr txBox="1"/>
          <p:nvPr/>
        </p:nvSpPr>
        <p:spPr>
          <a:xfrm flipH="1">
            <a:off x="1948844" y="567550"/>
            <a:ext cx="7200801" cy="2554545"/>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F0000"/>
                </a:solidFill>
                <a:latin typeface="Times New Roman"/>
                <a:ea typeface="Times New Roman"/>
                <a:cs typeface="Times New Roman"/>
                <a:sym typeface="Times New Roman"/>
              </a:rPr>
              <a:t>CÂU 2: Khi </a:t>
            </a:r>
            <a:r>
              <a:rPr lang="en-US" sz="4000" b="1" dirty="0" err="1">
                <a:solidFill>
                  <a:srgbClr val="FF0000"/>
                </a:solidFill>
                <a:latin typeface="Times New Roman"/>
                <a:ea typeface="Times New Roman"/>
                <a:cs typeface="Times New Roman"/>
                <a:sym typeface="Times New Roman"/>
              </a:rPr>
              <a:t>đèn</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tín</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hiệu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giao</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thông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có</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màu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xanh</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bật</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lên</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các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phương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tiện</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giao</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thông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được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phép</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đi</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tiếp</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đúng</a:t>
            </a:r>
            <a:r>
              <a:rPr lang="en-US" sz="4000" b="1" dirty="0">
                <a:solidFill>
                  <a:srgbClr val="FF0000"/>
                </a:solidFill>
                <a:latin typeface="Times New Roman"/>
                <a:ea typeface="Times New Roman"/>
                <a:cs typeface="Times New Roman"/>
                <a:sym typeface="Times New Roman"/>
              </a:rPr>
              <a:t> hay </a:t>
            </a:r>
            <a:r>
              <a:rPr lang="en-US" sz="4000" b="1" dirty="0" err="1">
                <a:solidFill>
                  <a:srgbClr val="FF0000"/>
                </a:solidFill>
                <a:latin typeface="Times New Roman"/>
                <a:ea typeface="Times New Roman"/>
                <a:cs typeface="Times New Roman"/>
                <a:sym typeface="Times New Roman"/>
              </a:rPr>
              <a:t>sai</a:t>
            </a:r>
            <a:r>
              <a:rPr lang="en-US" sz="4000" b="1" dirty="0">
                <a:solidFill>
                  <a:srgbClr val="FF0000"/>
                </a:solidFill>
                <a:latin typeface="Times New Roman"/>
                <a:ea typeface="Times New Roman"/>
                <a:cs typeface="Times New Roman"/>
                <a:sym typeface="Times New Roman"/>
              </a:rPr>
              <a:t>?</a:t>
            </a:r>
            <a:endParaRPr sz="4000" b="1" dirty="0">
              <a:solidFill>
                <a:srgbClr val="FF0000"/>
              </a:solidFill>
              <a:latin typeface="Times New Roman"/>
              <a:ea typeface="Times New Roman"/>
              <a:cs typeface="Times New Roman"/>
              <a:sym typeface="Times New Roman"/>
            </a:endParaRPr>
          </a:p>
        </p:txBody>
      </p:sp>
      <p:pic>
        <p:nvPicPr>
          <p:cNvPr id="131" name="Google Shape;131;p6" descr="100+ hình ảnh khóc mếu - hinhanhsieudep.net"/>
          <p:cNvPicPr preferRelativeResize="0"/>
          <p:nvPr/>
        </p:nvPicPr>
        <p:blipFill rotWithShape="1">
          <a:blip r:embed="rId6">
            <a:alphaModFix/>
          </a:blip>
          <a:srcRect/>
          <a:stretch/>
        </p:blipFill>
        <p:spPr>
          <a:xfrm>
            <a:off x="3983949" y="3971137"/>
            <a:ext cx="1637418" cy="1042039"/>
          </a:xfrm>
          <a:prstGeom prst="rect">
            <a:avLst/>
          </a:prstGeom>
          <a:noFill/>
          <a:ln>
            <a:noFill/>
          </a:ln>
        </p:spPr>
      </p:pic>
      <p:pic>
        <p:nvPicPr>
          <p:cNvPr id="132" name="Google Shape;132;p6" descr="Mua Bộ 12 Bóng Xốp Hình Mặt Cười Vui Nhộn chỉ 159.200₫ | Đồ Chơi Baby"/>
          <p:cNvPicPr preferRelativeResize="0"/>
          <p:nvPr/>
        </p:nvPicPr>
        <p:blipFill rotWithShape="1">
          <a:blip r:embed="rId7">
            <a:alphaModFix/>
          </a:blip>
          <a:srcRect t="9483" b="9482"/>
          <a:stretch/>
        </p:blipFill>
        <p:spPr>
          <a:xfrm>
            <a:off x="5982023" y="3971138"/>
            <a:ext cx="1637418" cy="1042039"/>
          </a:xfrm>
          <a:prstGeom prst="rect">
            <a:avLst/>
          </a:prstGeom>
          <a:noFill/>
          <a:ln>
            <a:noFill/>
          </a:ln>
        </p:spPr>
      </p:pic>
      <p:sp>
        <p:nvSpPr>
          <p:cNvPr id="133" name="Google Shape;133;p6">
            <a:hlinkClick r:id="rId8" action="ppaction://hlinksldjump"/>
          </p:cNvPr>
          <p:cNvSpPr/>
          <p:nvPr/>
        </p:nvSpPr>
        <p:spPr>
          <a:xfrm>
            <a:off x="7549084" y="5013177"/>
            <a:ext cx="2435348" cy="1152127"/>
          </a:xfrm>
          <a:prstGeom prst="leftArrow">
            <a:avLst>
              <a:gd name="adj1" fmla="val 50000"/>
              <a:gd name="adj2" fmla="val 50000"/>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rgbClr val="FF0000"/>
                </a:solidFill>
                <a:latin typeface="Times New Roman"/>
                <a:ea typeface="Times New Roman"/>
                <a:cs typeface="Times New Roman"/>
                <a:sym typeface="Times New Roman"/>
              </a:rPr>
              <a:t>QUAY LẠI</a:t>
            </a:r>
            <a:endParaRPr sz="25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A9AECC19-E9FE-B073-5E1A-DF9707B72EEF}"/>
              </a:ext>
            </a:extLst>
          </p:cNvPr>
          <p:cNvPicPr>
            <a:picLocks noChangeAspect="1"/>
          </p:cNvPicPr>
          <p:nvPr/>
        </p:nvPicPr>
        <p:blipFill>
          <a:blip r:embed="rId9"/>
          <a:stretch>
            <a:fillRect/>
          </a:stretch>
        </p:blipFill>
        <p:spPr>
          <a:xfrm>
            <a:off x="8561789" y="4021480"/>
            <a:ext cx="1479046" cy="1251026"/>
          </a:xfrm>
          <a:prstGeom prst="rect">
            <a:avLst/>
          </a:prstGeom>
        </p:spPr>
      </p:pic>
      <p:pic>
        <p:nvPicPr>
          <p:cNvPr id="3" name="tiếng trẻ con zê zê">
            <a:hlinkClick r:id="" action="ppaction://media"/>
            <a:extLst>
              <a:ext uri="{FF2B5EF4-FFF2-40B4-BE49-F238E27FC236}">
                <a16:creationId xmlns:a16="http://schemas.microsoft.com/office/drawing/2014/main" xmlns="" id="{25989F29-72CE-7545-E2E3-9AC8D70757A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05186" y="5366557"/>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Shape 137"/>
        <p:cNvGrpSpPr/>
        <p:nvPr/>
      </p:nvGrpSpPr>
      <p:grpSpPr>
        <a:xfrm>
          <a:off x="0" y="0"/>
          <a:ext cx="0" cy="0"/>
          <a:chOff x="0" y="0"/>
          <a:chExt cx="0" cy="0"/>
        </a:xfrm>
      </p:grpSpPr>
      <p:sp>
        <p:nvSpPr>
          <p:cNvPr id="139" name="Google Shape;139;p7"/>
          <p:cNvSpPr txBox="1"/>
          <p:nvPr/>
        </p:nvSpPr>
        <p:spPr>
          <a:xfrm flipH="1">
            <a:off x="2005405" y="770032"/>
            <a:ext cx="7200801" cy="1938992"/>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F0000"/>
                </a:solidFill>
                <a:latin typeface="Times New Roman"/>
                <a:ea typeface="Times New Roman"/>
                <a:cs typeface="Times New Roman"/>
                <a:sym typeface="Times New Roman"/>
              </a:rPr>
              <a:t>CÂU 3: Khi </a:t>
            </a:r>
            <a:r>
              <a:rPr lang="en-US" sz="4000" b="1" dirty="0" err="1">
                <a:solidFill>
                  <a:srgbClr val="FF0000"/>
                </a:solidFill>
                <a:latin typeface="Times New Roman"/>
                <a:ea typeface="Times New Roman"/>
                <a:cs typeface="Times New Roman"/>
                <a:sym typeface="Times New Roman"/>
              </a:rPr>
              <a:t>đi</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bộ</a:t>
            </a:r>
            <a:r>
              <a:rPr lang="en-US" sz="4000" b="1" dirty="0">
                <a:solidFill>
                  <a:srgbClr val="FF0000"/>
                </a:solidFill>
                <a:latin typeface="Times New Roman"/>
                <a:ea typeface="Times New Roman"/>
                <a:cs typeface="Times New Roman"/>
                <a:sym typeface="Times New Roman"/>
              </a:rPr>
              <a:t> qua </a:t>
            </a:r>
            <a:r>
              <a:rPr lang="en-US" sz="4000" b="1" dirty="0" err="1">
                <a:solidFill>
                  <a:srgbClr val="FF0000"/>
                </a:solidFill>
                <a:latin typeface="Times New Roman"/>
                <a:ea typeface="Times New Roman"/>
                <a:cs typeface="Times New Roman"/>
                <a:sym typeface="Times New Roman"/>
              </a:rPr>
              <a:t>đường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bé</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phải</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nắm</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tay</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người</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lớn</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dắt</a:t>
            </a:r>
            <a:r>
              <a:rPr lang="en-US" sz="4000" b="1" dirty="0">
                <a:solidFill>
                  <a:srgbClr val="FF0000"/>
                </a:solidFill>
                <a:latin typeface="Times New Roman"/>
                <a:ea typeface="Times New Roman"/>
                <a:cs typeface="Times New Roman"/>
                <a:sym typeface="Times New Roman"/>
              </a:rPr>
              <a:t> qua </a:t>
            </a:r>
            <a:r>
              <a:rPr lang="en-US" sz="4000" b="1" dirty="0" err="1">
                <a:solidFill>
                  <a:srgbClr val="FF0000"/>
                </a:solidFill>
                <a:latin typeface="Times New Roman"/>
                <a:ea typeface="Times New Roman"/>
                <a:cs typeface="Times New Roman"/>
                <a:sym typeface="Times New Roman"/>
              </a:rPr>
              <a:t>đường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đúng</a:t>
            </a:r>
            <a:r>
              <a:rPr lang="en-US" sz="4000" b="1" dirty="0">
                <a:solidFill>
                  <a:srgbClr val="FF0000"/>
                </a:solidFill>
                <a:latin typeface="Times New Roman"/>
                <a:ea typeface="Times New Roman"/>
                <a:cs typeface="Times New Roman"/>
                <a:sym typeface="Times New Roman"/>
              </a:rPr>
              <a:t> hay </a:t>
            </a:r>
            <a:r>
              <a:rPr lang="en-US" sz="4000" b="1" dirty="0" err="1">
                <a:solidFill>
                  <a:srgbClr val="FF0000"/>
                </a:solidFill>
                <a:latin typeface="Times New Roman"/>
                <a:ea typeface="Times New Roman"/>
                <a:cs typeface="Times New Roman"/>
                <a:sym typeface="Times New Roman"/>
              </a:rPr>
              <a:t>sai</a:t>
            </a:r>
            <a:r>
              <a:rPr lang="en-US" sz="4000" b="1" dirty="0">
                <a:solidFill>
                  <a:srgbClr val="FF0000"/>
                </a:solidFill>
                <a:latin typeface="Times New Roman"/>
                <a:ea typeface="Times New Roman"/>
                <a:cs typeface="Times New Roman"/>
                <a:sym typeface="Times New Roman"/>
              </a:rPr>
              <a:t>?</a:t>
            </a:r>
            <a:endParaRPr sz="4000" b="1" dirty="0">
              <a:solidFill>
                <a:srgbClr val="FF0000"/>
              </a:solidFill>
              <a:latin typeface="Times New Roman"/>
              <a:ea typeface="Times New Roman"/>
              <a:cs typeface="Times New Roman"/>
              <a:sym typeface="Times New Roman"/>
            </a:endParaRPr>
          </a:p>
        </p:txBody>
      </p:sp>
      <p:pic>
        <p:nvPicPr>
          <p:cNvPr id="140" name="Google Shape;140;p7" descr="100+ hình ảnh khóc mếu - hinhanhsieudep.net"/>
          <p:cNvPicPr preferRelativeResize="0"/>
          <p:nvPr/>
        </p:nvPicPr>
        <p:blipFill rotWithShape="1">
          <a:blip r:embed="rId6">
            <a:alphaModFix/>
          </a:blip>
          <a:srcRect/>
          <a:stretch/>
        </p:blipFill>
        <p:spPr>
          <a:xfrm>
            <a:off x="3971703" y="3712439"/>
            <a:ext cx="1492119" cy="1103738"/>
          </a:xfrm>
          <a:prstGeom prst="rect">
            <a:avLst/>
          </a:prstGeom>
          <a:noFill/>
          <a:ln>
            <a:noFill/>
          </a:ln>
        </p:spPr>
      </p:pic>
      <p:pic>
        <p:nvPicPr>
          <p:cNvPr id="141" name="Google Shape;141;p7" descr="Mua Bộ 12 Bóng Xốp Hình Mặt Cười Vui Nhộn chỉ 159.200₫ | Đồ Chơi Baby"/>
          <p:cNvPicPr preferRelativeResize="0"/>
          <p:nvPr/>
        </p:nvPicPr>
        <p:blipFill rotWithShape="1">
          <a:blip r:embed="rId7">
            <a:alphaModFix/>
          </a:blip>
          <a:srcRect t="9483" b="9482"/>
          <a:stretch/>
        </p:blipFill>
        <p:spPr>
          <a:xfrm>
            <a:off x="6095999" y="3777020"/>
            <a:ext cx="1616004" cy="1039157"/>
          </a:xfrm>
          <a:prstGeom prst="rect">
            <a:avLst/>
          </a:prstGeom>
          <a:noFill/>
          <a:ln>
            <a:noFill/>
          </a:ln>
        </p:spPr>
      </p:pic>
      <p:sp>
        <p:nvSpPr>
          <p:cNvPr id="142" name="Google Shape;142;p7">
            <a:hlinkClick r:id="rId8" action="ppaction://hlinksldjump"/>
          </p:cNvPr>
          <p:cNvSpPr/>
          <p:nvPr/>
        </p:nvSpPr>
        <p:spPr>
          <a:xfrm>
            <a:off x="7549084" y="5013177"/>
            <a:ext cx="2435348" cy="1152127"/>
          </a:xfrm>
          <a:prstGeom prst="leftArrow">
            <a:avLst>
              <a:gd name="adj1" fmla="val 50000"/>
              <a:gd name="adj2" fmla="val 50000"/>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500" b="1">
                <a:solidFill>
                  <a:srgbClr val="FF0000"/>
                </a:solidFill>
                <a:latin typeface="Times New Roman"/>
                <a:ea typeface="Times New Roman"/>
                <a:cs typeface="Times New Roman"/>
                <a:sym typeface="Times New Roman"/>
              </a:rPr>
              <a:t>QUAY LẠI</a:t>
            </a:r>
            <a:endParaRPr sz="25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22ABFE3C-7413-B839-BD4D-FE7989272015}"/>
              </a:ext>
            </a:extLst>
          </p:cNvPr>
          <p:cNvPicPr>
            <a:picLocks noChangeAspect="1"/>
          </p:cNvPicPr>
          <p:nvPr/>
        </p:nvPicPr>
        <p:blipFill>
          <a:blip r:embed="rId9"/>
          <a:stretch>
            <a:fillRect/>
          </a:stretch>
        </p:blipFill>
        <p:spPr>
          <a:xfrm>
            <a:off x="8561789" y="4021480"/>
            <a:ext cx="1479046" cy="1251026"/>
          </a:xfrm>
          <a:prstGeom prst="rect">
            <a:avLst/>
          </a:prstGeom>
        </p:spPr>
      </p:pic>
      <p:pic>
        <p:nvPicPr>
          <p:cNvPr id="3" name="tiếng trẻ con zê zê">
            <a:hlinkClick r:id="" action="ppaction://media"/>
            <a:extLst>
              <a:ext uri="{FF2B5EF4-FFF2-40B4-BE49-F238E27FC236}">
                <a16:creationId xmlns:a16="http://schemas.microsoft.com/office/drawing/2014/main" xmlns="" id="{FDF6FC4E-B19A-5362-A20B-E3BC49661CF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05186" y="5366557"/>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9"/>
        <p:cNvGrpSpPr/>
        <p:nvPr/>
      </p:nvGrpSpPr>
      <p:grpSpPr>
        <a:xfrm>
          <a:off x="0" y="0"/>
          <a:ext cx="0" cy="0"/>
          <a:chOff x="0" y="0"/>
          <a:chExt cx="0" cy="0"/>
        </a:xfrm>
      </p:grpSpPr>
      <p:sp>
        <p:nvSpPr>
          <p:cNvPr id="2" name="Google Shape;101;p3">
            <a:extLst>
              <a:ext uri="{FF2B5EF4-FFF2-40B4-BE49-F238E27FC236}">
                <a16:creationId xmlns:a16="http://schemas.microsoft.com/office/drawing/2014/main" xmlns="" id="{BD3A2D95-97DF-8F84-C7AC-F10860BD6806}"/>
              </a:ext>
            </a:extLst>
          </p:cNvPr>
          <p:cNvSpPr txBox="1"/>
          <p:nvPr/>
        </p:nvSpPr>
        <p:spPr>
          <a:xfrm flipH="1">
            <a:off x="2122543" y="1373719"/>
            <a:ext cx="8978075" cy="1908174"/>
          </a:xfrm>
          <a:prstGeom prst="rect">
            <a:avLst/>
          </a:prstGeom>
          <a:noFill/>
          <a:ln>
            <a:noFill/>
          </a:ln>
        </p:spPr>
        <p:txBody>
          <a:bodyPr spcFirstLastPara="1" wrap="square" lIns="91425" tIns="45700" rIns="91425" bIns="45700" anchor="t" anchorCtr="0">
            <a:spAutoFit/>
          </a:bodyPr>
          <a:lstStyle/>
          <a:p>
            <a:pPr algn="ctr"/>
            <a:r>
              <a:rPr lang="en-US" sz="6000" b="1" dirty="0" err="1">
                <a:solidFill>
                  <a:srgbClr val="FF0000"/>
                </a:solidFill>
                <a:latin typeface="Times New Roman"/>
                <a:ea typeface="Times New Roman"/>
                <a:cs typeface="Times New Roman"/>
                <a:sym typeface="Times New Roman"/>
              </a:rPr>
              <a:t>Phần</a:t>
            </a:r>
            <a:r>
              <a:rPr lang="en-US" sz="6000" b="1" dirty="0">
                <a:solidFill>
                  <a:srgbClr val="FF0000"/>
                </a:solidFill>
                <a:latin typeface="Times New Roman"/>
                <a:ea typeface="Times New Roman"/>
                <a:cs typeface="Times New Roman"/>
                <a:sym typeface="Times New Roman"/>
              </a:rPr>
              <a:t> </a:t>
            </a:r>
            <a:r>
              <a:rPr lang="en-US" sz="6000" b="1" dirty="0" err="1">
                <a:solidFill>
                  <a:srgbClr val="FF0000"/>
                </a:solidFill>
                <a:latin typeface="Times New Roman"/>
                <a:ea typeface="Times New Roman"/>
                <a:cs typeface="Times New Roman"/>
                <a:sym typeface="Times New Roman"/>
              </a:rPr>
              <a:t>thứ</a:t>
            </a:r>
            <a:r>
              <a:rPr lang="en-US" sz="6000" b="1" dirty="0">
                <a:solidFill>
                  <a:srgbClr val="FF0000"/>
                </a:solidFill>
                <a:latin typeface="Times New Roman"/>
                <a:ea typeface="Times New Roman"/>
                <a:cs typeface="Times New Roman"/>
                <a:sym typeface="Times New Roman"/>
              </a:rPr>
              <a:t> 2 </a:t>
            </a:r>
            <a:endParaRPr lang="en-US" sz="6000" b="1" u="sng" dirty="0">
              <a:solidFill>
                <a:srgbClr val="FF0000"/>
              </a:solidFill>
              <a:latin typeface="Times New Roman"/>
              <a:cs typeface="Times New Roman"/>
              <a:sym typeface="Times New Roman"/>
            </a:endParaRPr>
          </a:p>
          <a:p>
            <a:pPr algn="ctr"/>
            <a:endParaRPr dirty="0"/>
          </a:p>
          <a:p>
            <a:pPr algn="ctr"/>
            <a:r>
              <a:rPr lang="en-US" sz="4400" b="1" i="1" dirty="0" err="1">
                <a:solidFill>
                  <a:srgbClr val="0070C0"/>
                </a:solidFill>
                <a:latin typeface="Times New Roman"/>
                <a:ea typeface="Times New Roman"/>
                <a:cs typeface="Times New Roman"/>
                <a:sym typeface="Times New Roman"/>
              </a:rPr>
              <a:t>Hiểu</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biết</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của</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bé</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về</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các</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loại</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biển</a:t>
            </a:r>
            <a:r>
              <a:rPr lang="en-US" sz="4400" b="1" i="1" dirty="0">
                <a:solidFill>
                  <a:srgbClr val="0070C0"/>
                </a:solidFill>
                <a:latin typeface="Times New Roman"/>
                <a:ea typeface="Times New Roman"/>
                <a:cs typeface="Times New Roman"/>
                <a:sym typeface="Times New Roman"/>
              </a:rPr>
              <a:t> </a:t>
            </a:r>
            <a:r>
              <a:rPr lang="en-US" sz="4400" b="1" i="1" dirty="0" err="1">
                <a:solidFill>
                  <a:srgbClr val="0070C0"/>
                </a:solidFill>
                <a:latin typeface="Times New Roman"/>
                <a:ea typeface="Times New Roman"/>
                <a:cs typeface="Times New Roman"/>
                <a:sym typeface="Times New Roman"/>
              </a:rPr>
              <a:t>báo</a:t>
            </a:r>
            <a:endParaRPr lang="en-US" sz="1600" i="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Shape 229"/>
        <p:cNvGrpSpPr/>
        <p:nvPr/>
      </p:nvGrpSpPr>
      <p:grpSpPr>
        <a:xfrm>
          <a:off x="0" y="0"/>
          <a:ext cx="0" cy="0"/>
          <a:chOff x="0" y="0"/>
          <a:chExt cx="0" cy="0"/>
        </a:xfrm>
      </p:grpSpPr>
      <p:sp>
        <p:nvSpPr>
          <p:cNvPr id="231" name="Google Shape;231;p17"/>
          <p:cNvSpPr txBox="1"/>
          <p:nvPr/>
        </p:nvSpPr>
        <p:spPr>
          <a:xfrm flipH="1">
            <a:off x="2135561" y="499580"/>
            <a:ext cx="7501756" cy="70788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244061"/>
                </a:solidFill>
                <a:latin typeface="Times New Roman"/>
                <a:ea typeface="Times New Roman"/>
                <a:cs typeface="Times New Roman"/>
                <a:sym typeface="Times New Roman"/>
              </a:rPr>
              <a:t>CÂU 1: </a:t>
            </a:r>
            <a:r>
              <a:rPr lang="en-US" sz="4000" b="1" dirty="0" err="1">
                <a:solidFill>
                  <a:srgbClr val="244061"/>
                </a:solidFill>
                <a:latin typeface="Times New Roman"/>
                <a:ea typeface="Times New Roman"/>
                <a:cs typeface="Times New Roman"/>
                <a:sym typeface="Times New Roman"/>
              </a:rPr>
              <a:t>Đâu</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là</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biển</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báo</a:t>
            </a:r>
            <a:r>
              <a:rPr lang="en-US" sz="4000" b="1" dirty="0">
                <a:solidFill>
                  <a:srgbClr val="244061"/>
                </a:solidFill>
                <a:latin typeface="Times New Roman"/>
                <a:ea typeface="Times New Roman"/>
                <a:cs typeface="Times New Roman"/>
                <a:sym typeface="Times New Roman"/>
              </a:rPr>
              <a:t> </a:t>
            </a:r>
            <a:r>
              <a:rPr lang="en-US" sz="4000" b="1" dirty="0" err="1">
                <a:solidFill>
                  <a:srgbClr val="244061"/>
                </a:solidFill>
                <a:latin typeface="Times New Roman"/>
                <a:ea typeface="Times New Roman"/>
                <a:cs typeface="Times New Roman"/>
                <a:sym typeface="Times New Roman"/>
              </a:rPr>
              <a:t>cấm</a:t>
            </a:r>
            <a:r>
              <a:rPr lang="en-US" sz="4000" b="1" dirty="0">
                <a:solidFill>
                  <a:srgbClr val="244061"/>
                </a:solidFill>
                <a:latin typeface="Times New Roman"/>
                <a:ea typeface="Times New Roman"/>
                <a:cs typeface="Times New Roman"/>
                <a:sym typeface="Times New Roman"/>
              </a:rPr>
              <a:t>?</a:t>
            </a:r>
            <a:endParaRPr sz="4000" b="1" dirty="0">
              <a:solidFill>
                <a:srgbClr val="244061"/>
              </a:solidFill>
              <a:latin typeface="Times New Roman"/>
              <a:ea typeface="Times New Roman"/>
              <a:cs typeface="Times New Roman"/>
              <a:sym typeface="Times New Roman"/>
            </a:endParaRPr>
          </a:p>
        </p:txBody>
      </p:sp>
      <p:pic>
        <p:nvPicPr>
          <p:cNvPr id="232" name="Google Shape;232;p17" descr="Biển báo Đường cấm"/>
          <p:cNvPicPr preferRelativeResize="0"/>
          <p:nvPr/>
        </p:nvPicPr>
        <p:blipFill rotWithShape="1">
          <a:blip r:embed="rId6">
            <a:alphaModFix/>
          </a:blip>
          <a:srcRect/>
          <a:stretch/>
        </p:blipFill>
        <p:spPr>
          <a:xfrm>
            <a:off x="1176006" y="3318934"/>
            <a:ext cx="2148296" cy="1706626"/>
          </a:xfrm>
          <a:prstGeom prst="rect">
            <a:avLst/>
          </a:prstGeom>
          <a:noFill/>
          <a:ln>
            <a:noFill/>
          </a:ln>
        </p:spPr>
      </p:pic>
      <p:pic>
        <p:nvPicPr>
          <p:cNvPr id="233" name="Google Shape;233;p17" descr="Biển cấm đi ngược chiều - Thiết Bị An Toàn Giao Thông"/>
          <p:cNvPicPr preferRelativeResize="0"/>
          <p:nvPr/>
        </p:nvPicPr>
        <p:blipFill rotWithShape="1">
          <a:blip r:embed="rId7">
            <a:alphaModFix/>
          </a:blip>
          <a:srcRect/>
          <a:stretch/>
        </p:blipFill>
        <p:spPr>
          <a:xfrm>
            <a:off x="9219255" y="3318933"/>
            <a:ext cx="1990612" cy="1706627"/>
          </a:xfrm>
          <a:prstGeom prst="rect">
            <a:avLst/>
          </a:prstGeom>
          <a:noFill/>
          <a:ln>
            <a:noFill/>
          </a:ln>
        </p:spPr>
      </p:pic>
      <p:pic>
        <p:nvPicPr>
          <p:cNvPr id="234" name="Google Shape;234;p17" descr="Biển Báo Hiệu Giao Thông Báo Nguy Hiểm 247 Chú Ý Xe Đỗ"/>
          <p:cNvPicPr preferRelativeResize="0"/>
          <p:nvPr/>
        </p:nvPicPr>
        <p:blipFill rotWithShape="1">
          <a:blip r:embed="rId8">
            <a:alphaModFix/>
          </a:blip>
          <a:srcRect/>
          <a:stretch/>
        </p:blipFill>
        <p:spPr>
          <a:xfrm>
            <a:off x="5154799" y="3264493"/>
            <a:ext cx="2148296" cy="1761067"/>
          </a:xfrm>
          <a:prstGeom prst="rect">
            <a:avLst/>
          </a:prstGeom>
          <a:noFill/>
          <a:ln>
            <a:noFill/>
          </a:ln>
        </p:spPr>
      </p:pic>
      <p:grpSp>
        <p:nvGrpSpPr>
          <p:cNvPr id="6" name="Group 5">
            <a:extLst>
              <a:ext uri="{FF2B5EF4-FFF2-40B4-BE49-F238E27FC236}">
                <a16:creationId xmlns:a16="http://schemas.microsoft.com/office/drawing/2014/main" xmlns="" id="{A1AA3AD1-3017-AB4E-8AA7-7970E7FC6BBD}"/>
              </a:ext>
            </a:extLst>
          </p:cNvPr>
          <p:cNvGrpSpPr/>
          <p:nvPr/>
        </p:nvGrpSpPr>
        <p:grpSpPr>
          <a:xfrm>
            <a:off x="1176006" y="2276062"/>
            <a:ext cx="2148296" cy="830997"/>
            <a:chOff x="3527549" y="2286000"/>
            <a:chExt cx="1829642" cy="874034"/>
          </a:xfrm>
        </p:grpSpPr>
        <p:sp>
          <p:nvSpPr>
            <p:cNvPr id="3" name="Rectangle: Rounded Corners 2">
              <a:extLst>
                <a:ext uri="{FF2B5EF4-FFF2-40B4-BE49-F238E27FC236}">
                  <a16:creationId xmlns:a16="http://schemas.microsoft.com/office/drawing/2014/main" xmlns="" id="{653A6A6D-7667-6995-2908-72BB7D0023A7}"/>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3D84A40-941D-A720-9080-367075F0F841}"/>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A</a:t>
              </a:r>
            </a:p>
          </p:txBody>
        </p:sp>
      </p:grpSp>
      <p:grpSp>
        <p:nvGrpSpPr>
          <p:cNvPr id="7" name="Group 6">
            <a:extLst>
              <a:ext uri="{FF2B5EF4-FFF2-40B4-BE49-F238E27FC236}">
                <a16:creationId xmlns:a16="http://schemas.microsoft.com/office/drawing/2014/main" xmlns="" id="{8B389842-3116-EA5F-7200-42545A579C06}"/>
              </a:ext>
            </a:extLst>
          </p:cNvPr>
          <p:cNvGrpSpPr/>
          <p:nvPr/>
        </p:nvGrpSpPr>
        <p:grpSpPr>
          <a:xfrm>
            <a:off x="5130469" y="2276062"/>
            <a:ext cx="2148296" cy="830997"/>
            <a:chOff x="3527549" y="2286000"/>
            <a:chExt cx="1829642" cy="874034"/>
          </a:xfrm>
        </p:grpSpPr>
        <p:sp>
          <p:nvSpPr>
            <p:cNvPr id="8" name="Rectangle: Rounded Corners 7">
              <a:extLst>
                <a:ext uri="{FF2B5EF4-FFF2-40B4-BE49-F238E27FC236}">
                  <a16:creationId xmlns:a16="http://schemas.microsoft.com/office/drawing/2014/main" xmlns="" id="{B6BD9750-5E4D-A295-2A7C-CFBEA13B5E2F}"/>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B8774C89-0E70-664C-72FE-3FB4544E8FC9}"/>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B</a:t>
              </a:r>
            </a:p>
          </p:txBody>
        </p:sp>
      </p:grpSp>
      <p:grpSp>
        <p:nvGrpSpPr>
          <p:cNvPr id="10" name="Group 9">
            <a:extLst>
              <a:ext uri="{FF2B5EF4-FFF2-40B4-BE49-F238E27FC236}">
                <a16:creationId xmlns:a16="http://schemas.microsoft.com/office/drawing/2014/main" xmlns="" id="{73C912DF-56BE-5CB6-08AD-F23E2023550C}"/>
              </a:ext>
            </a:extLst>
          </p:cNvPr>
          <p:cNvGrpSpPr/>
          <p:nvPr/>
        </p:nvGrpSpPr>
        <p:grpSpPr>
          <a:xfrm>
            <a:off x="9140413" y="2276062"/>
            <a:ext cx="2148296" cy="830997"/>
            <a:chOff x="3527549" y="2286000"/>
            <a:chExt cx="1829642" cy="874034"/>
          </a:xfrm>
        </p:grpSpPr>
        <p:sp>
          <p:nvSpPr>
            <p:cNvPr id="11" name="Rectangle: Rounded Corners 10">
              <a:extLst>
                <a:ext uri="{FF2B5EF4-FFF2-40B4-BE49-F238E27FC236}">
                  <a16:creationId xmlns:a16="http://schemas.microsoft.com/office/drawing/2014/main" xmlns="" id="{87049DEB-E885-6E2F-76E9-66CB7F1DB874}"/>
                </a:ext>
              </a:extLst>
            </p:cNvPr>
            <p:cNvSpPr/>
            <p:nvPr/>
          </p:nvSpPr>
          <p:spPr>
            <a:xfrm>
              <a:off x="3548270" y="2286000"/>
              <a:ext cx="1808921" cy="785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EE209ED9-B980-8231-B898-0D982B893978}"/>
                </a:ext>
              </a:extLst>
            </p:cNvPr>
            <p:cNvSpPr txBox="1"/>
            <p:nvPr/>
          </p:nvSpPr>
          <p:spPr>
            <a:xfrm>
              <a:off x="3527549" y="2286000"/>
              <a:ext cx="1791161" cy="874034"/>
            </a:xfrm>
            <a:prstGeom prst="rect">
              <a:avLst/>
            </a:prstGeom>
            <a:noFill/>
          </p:spPr>
          <p:txBody>
            <a:bodyPr wrap="square" rtlCol="0">
              <a:spAutoFit/>
            </a:bodyPr>
            <a:lstStyle/>
            <a:p>
              <a:pPr algn="ct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Đáp</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r>
                <a:rPr lang="en-US" sz="2400" b="1" dirty="0" err="1">
                  <a:ln>
                    <a:solidFill>
                      <a:schemeClr val="tx2">
                        <a:lumMod val="10000"/>
                      </a:schemeClr>
                    </a:solidFill>
                  </a:ln>
                  <a:latin typeface="Times New Roman" panose="02020603050405020304" pitchFamily="18" charset="0"/>
                  <a:cs typeface="Times New Roman" panose="02020603050405020304" pitchFamily="18" charset="0"/>
                </a:rPr>
                <a:t>án</a:t>
              </a:r>
              <a:r>
                <a:rPr lang="en-US" sz="2400" b="1" dirty="0">
                  <a:ln>
                    <a:solidFill>
                      <a:schemeClr val="tx2">
                        <a:lumMod val="10000"/>
                      </a:schemeClr>
                    </a:solidFill>
                  </a:ln>
                  <a:latin typeface="Times New Roman" panose="02020603050405020304" pitchFamily="18" charset="0"/>
                  <a:cs typeface="Times New Roman" panose="02020603050405020304" pitchFamily="18" charset="0"/>
                </a:rPr>
                <a:t> </a:t>
              </a:r>
            </a:p>
            <a:p>
              <a:pPr algn="ctr"/>
              <a:r>
                <a:rPr lang="en-US" sz="2400" b="1" dirty="0">
                  <a:ln>
                    <a:solidFill>
                      <a:schemeClr val="tx2">
                        <a:lumMod val="10000"/>
                      </a:schemeClr>
                    </a:solidFill>
                  </a:ln>
                  <a:latin typeface="Times New Roman" panose="02020603050405020304" pitchFamily="18" charset="0"/>
                  <a:cs typeface="Times New Roman" panose="02020603050405020304" pitchFamily="18" charset="0"/>
                </a:rPr>
                <a:t>C</a:t>
              </a:r>
            </a:p>
          </p:txBody>
        </p:sp>
      </p:grpSp>
      <p:pic>
        <p:nvPicPr>
          <p:cNvPr id="13" name="Picture 12">
            <a:extLst>
              <a:ext uri="{FF2B5EF4-FFF2-40B4-BE49-F238E27FC236}">
                <a16:creationId xmlns:a16="http://schemas.microsoft.com/office/drawing/2014/main" xmlns="" id="{B9E388B0-58FB-11A2-F7BF-89020099FFB4}"/>
              </a:ext>
            </a:extLst>
          </p:cNvPr>
          <p:cNvPicPr>
            <a:picLocks noChangeAspect="1"/>
          </p:cNvPicPr>
          <p:nvPr/>
        </p:nvPicPr>
        <p:blipFill>
          <a:blip r:embed="rId9"/>
          <a:stretch>
            <a:fillRect/>
          </a:stretch>
        </p:blipFill>
        <p:spPr>
          <a:xfrm>
            <a:off x="1522796" y="5025560"/>
            <a:ext cx="1479046" cy="1251026"/>
          </a:xfrm>
          <a:prstGeom prst="rect">
            <a:avLst/>
          </a:prstGeom>
        </p:spPr>
      </p:pic>
      <p:pic>
        <p:nvPicPr>
          <p:cNvPr id="14" name="tiếng trẻ con zê zê">
            <a:hlinkClick r:id="" action="ppaction://media"/>
            <a:extLst>
              <a:ext uri="{FF2B5EF4-FFF2-40B4-BE49-F238E27FC236}">
                <a16:creationId xmlns:a16="http://schemas.microsoft.com/office/drawing/2014/main" xmlns="" id="{E9821195-379F-B588-F7F4-5CF2A1A6528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66193" y="6370637"/>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378</Words>
  <Application>Microsoft Office PowerPoint</Application>
  <PresentationFormat>Custom</PresentationFormat>
  <Paragraphs>67</Paragraphs>
  <Slides>14</Slides>
  <Notes>14</Notes>
  <HiddenSlides>0</HiddenSlides>
  <MMClips>8</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cp:lastModifiedBy>
  <cp:revision>27</cp:revision>
  <dcterms:created xsi:type="dcterms:W3CDTF">2020-12-24T12:43:18Z</dcterms:created>
  <dcterms:modified xsi:type="dcterms:W3CDTF">2024-11-18T00:43:37Z</dcterms:modified>
</cp:coreProperties>
</file>