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93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BBE5-9DED-4901-A5A0-2D852251ED6E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6EFC-4E1C-4ED7-B43B-9F0AA8371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5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01A6-8C66-4B20-BA15-DF7F7202993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22.tmp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12.m4a"/><Relationship Id="rId7" Type="http://schemas.openxmlformats.org/officeDocument/2006/relationships/image" Target="../media/image17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6.m4a"/><Relationship Id="rId7" Type="http://schemas.openxmlformats.org/officeDocument/2006/relationships/image" Target="../media/image15.jp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microsoft.com/office/2007/relationships/media" Target="../media/media1.m4a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27.jp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9.m4a"/><Relationship Id="rId7" Type="http://schemas.microsoft.com/office/2007/relationships/hdphoto" Target="../media/hdphoto8.wdp"/><Relationship Id="rId12" Type="http://schemas.openxmlformats.org/officeDocument/2006/relationships/image" Target="../media/image10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openxmlformats.org/officeDocument/2006/relationships/image" Target="../media/image18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0.png"/><Relationship Id="rId4" Type="http://schemas.openxmlformats.org/officeDocument/2006/relationships/image" Target="../media/image22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0.png"/><Relationship Id="rId3" Type="http://schemas.openxmlformats.org/officeDocument/2006/relationships/audio" Target="../media/media25.m4a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4.m4a"/><Relationship Id="rId7" Type="http://schemas.openxmlformats.org/officeDocument/2006/relationships/image" Target="../media/image14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3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microsoft.com/office/2007/relationships/hdphoto" Target="../media/hdphoto7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7.m4a"/><Relationship Id="rId7" Type="http://schemas.microsoft.com/office/2007/relationships/hdphoto" Target="../media/hdphoto8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698652"/>
              </p:ext>
            </p:extLst>
          </p:nvPr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1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MN HOA</a:t>
                      </a:r>
                      <a:r>
                        <a:rPr lang="en-US" sz="1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MỘC LAN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80295"/>
              </p:ext>
            </p:extLst>
          </p:nvPr>
        </p:nvGraphicFramePr>
        <p:xfrm>
          <a:off x="2974976" y="2347914"/>
          <a:ext cx="7064375" cy="272335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72335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3562350" y="3870940"/>
            <a:ext cx="5889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err="1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Số 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vi-VN" altLang="en-US" sz="1800" dirty="0">
              <a:latin typeface=".VnAvant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</a:t>
            </a: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r>
              <a:rPr lang="vi-VN" altLang="en-US" sz="1800">
                <a:latin typeface=".VnAvant" panose="020B7200000000000000" pitchFamily="34" charset="0"/>
              </a:rPr>
              <a:t> 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08428"/>
              </p:ext>
            </p:extLst>
          </p:nvPr>
        </p:nvGraphicFramePr>
        <p:xfrm>
          <a:off x="2095500" y="6391276"/>
          <a:ext cx="7886700" cy="28257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2023-2024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367" marB="343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pic>
        <p:nvPicPr>
          <p:cNvPr id="3" name="Picture 2" descr="A logo with a couple people and a flower&#10;&#10;Description automatically generated">
            <a:extLst>
              <a:ext uri="{FF2B5EF4-FFF2-40B4-BE49-F238E27FC236}">
                <a16:creationId xmlns:a16="http://schemas.microsoft.com/office/drawing/2014/main" id="{1010F0D0-A0E9-4FFA-8F7A-15CF3C6F2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15" y="915237"/>
            <a:ext cx="1400769" cy="12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4279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1153380"/>
            <a:ext cx="11029763" cy="574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ông 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3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63">
        <p15:prstTrans prst="fallOver"/>
      </p:transition>
    </mc:Choice>
    <mc:Fallback xmlns="">
      <p:transition spd="slow" advTm="5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237744"/>
            <a:ext cx="11198352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Đặt tê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024" y="625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" y="174175"/>
            <a:ext cx="11029763" cy="654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ồng nhung hỏ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9" y="6109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357" y="123797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2" y="159240"/>
            <a:ext cx="5693112" cy="3698281"/>
          </a:xfrm>
          <a:prstGeom prst="rect">
            <a:avLst/>
          </a:prstGeom>
        </p:spPr>
      </p:pic>
      <p:pic>
        <p:nvPicPr>
          <p:cNvPr id="6" name="Trả l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4188" y="6034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48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" y="43542"/>
            <a:ext cx="115336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ậy th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730" y="6001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775">
        <p15:prstTrans prst="fallOver"/>
      </p:transition>
    </mc:Choice>
    <mc:Fallback xmlns="">
      <p:transition spd="slow" advTm="26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660" y="2967335"/>
            <a:ext cx="110546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àm thoại trích dâ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60" y="585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866" y="2002574"/>
            <a:ext cx="100976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0322" y="4578419"/>
            <a:ext cx="89707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0323" y="3321274"/>
            <a:ext cx="7946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903" y="5901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9" y="436282"/>
            <a:ext cx="10523043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" y="436281"/>
            <a:ext cx="10829949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0352"/>
            <a:ext cx="10953966" cy="60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Ước ư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790" y="60264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9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46" y="924671"/>
            <a:ext cx="11434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898389" y="25444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3" b="24610"/>
          <a:stretch/>
        </p:blipFill>
        <p:spPr>
          <a:xfrm>
            <a:off x="1560580" y="1926937"/>
            <a:ext cx="2620690" cy="268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4597" y="2530440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36" y="2544481"/>
            <a:ext cx="2688336" cy="151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4316" y="572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35119"/>
            <a:ext cx="11539569" cy="534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46304" y="164592"/>
            <a:ext cx="12045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002060"/>
                </a:solidFill>
                <a:latin typeface="+mj-lt"/>
              </a:rPr>
              <a:t>Đúng lúc ấy, có một nàng tiên bay qua nghe được câu chuyện của những bông hoa hồng. Nàng thầm nghĩ: “Mình sẽ giúp các bạn hoa hồng !”</a:t>
            </a:r>
            <a:endParaRPr lang="en-US" sz="3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289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3" y="5623626"/>
            <a:ext cx="1900868" cy="1515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3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292" y="3779956"/>
            <a:ext cx="1548002" cy="304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3858767"/>
            <a:ext cx="1523419" cy="2999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33" y="4808934"/>
            <a:ext cx="2745597" cy="248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59" y="5027088"/>
            <a:ext cx="1488712" cy="2058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48" y="5303770"/>
            <a:ext cx="1333978" cy="1844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062" y="148193"/>
            <a:ext cx="84493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TÍCH </a:t>
            </a:r>
          </a:p>
          <a:p>
            <a:pPr algn="ctr"/>
            <a:r>
              <a:rPr lang="en-US" sz="8000"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sz="8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1" y="997067"/>
            <a:ext cx="9144000" cy="6858000"/>
          </a:xfrm>
          <a:prstGeom prst="rect">
            <a:avLst/>
          </a:prstGeom>
        </p:spPr>
      </p:pic>
      <p:pic>
        <p:nvPicPr>
          <p:cNvPr id="13" name="Đường Tế Tiêu-An Phu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18637" y="57463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3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6">
        <p15:prstTrans prst="fallOver"/>
      </p:transition>
    </mc:Choice>
    <mc:Fallback xmlns="">
      <p:transition spd="slow" advTm="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5434" y="516743"/>
            <a:ext cx="9749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2" b="27686"/>
          <a:stretch/>
        </p:blipFill>
        <p:spPr>
          <a:xfrm flipH="1">
            <a:off x="565784" y="2167373"/>
            <a:ext cx="5231512" cy="433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83" y="1939957"/>
            <a:ext cx="6530717" cy="4242394"/>
          </a:xfrm>
          <a:prstGeom prst="rect">
            <a:avLst/>
          </a:prstGeom>
        </p:spPr>
      </p:pic>
      <p:pic>
        <p:nvPicPr>
          <p:cNvPr id="5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940" y="6118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2313" r="19685" b="2149"/>
          <a:stretch/>
        </p:blipFill>
        <p:spPr>
          <a:xfrm flipH="1">
            <a:off x="0" y="-146304"/>
            <a:ext cx="5303520" cy="5285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6571488" y="859536"/>
            <a:ext cx="4840224" cy="480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7" b="27534"/>
          <a:stretch/>
        </p:blipFill>
        <p:spPr>
          <a:xfrm flipH="1">
            <a:off x="-146304" y="0"/>
            <a:ext cx="4663440" cy="3895344"/>
          </a:xfrm>
          <a:prstGeom prst="rect">
            <a:avLst/>
          </a:prstGeom>
        </p:spPr>
      </p:pic>
      <p:pic>
        <p:nvPicPr>
          <p:cNvPr id="2" name="Trích dẫ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0616" y="58383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20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329 L -0.23802 -0.0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C 0.06901 4.07407E-6 0.125 0.05601 0.125 0.125 C 0.125 0.19398 0.06901 0.25 0 0.25 C -0.06901 0.25 -0.125 0.19398 -0.125 0.125 C -0.125 0.05601 -0.06901 4.07407E-6 0 4.07407E-6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774" y="498455"/>
            <a:ext cx="100191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</a:p>
        </p:txBody>
      </p:sp>
      <p:sp>
        <p:nvSpPr>
          <p:cNvPr id="3" name="Rectangle 2"/>
          <p:cNvSpPr/>
          <p:nvPr/>
        </p:nvSpPr>
        <p:spPr>
          <a:xfrm>
            <a:off x="89838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6494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8729472" y="2733054"/>
            <a:ext cx="2956560" cy="236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9219" l="0" r="89844">
                        <a14:backgroundMark x1="47949" y1="34896" x2="88965" y2="7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3" r="27267"/>
          <a:stretch/>
        </p:blipFill>
        <p:spPr>
          <a:xfrm>
            <a:off x="1916059" y="2861070"/>
            <a:ext cx="3468624" cy="249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8750" y="579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ích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772" y="559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8624" y="2217527"/>
            <a:ext cx="52437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8" y="1097279"/>
            <a:ext cx="3696498" cy="5009197"/>
          </a:xfrm>
          <a:prstGeom prst="rect">
            <a:avLst/>
          </a:prstGeom>
        </p:spPr>
      </p:pic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8857" y="499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274320"/>
            <a:ext cx="11029763" cy="645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ích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38" y="6120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109" y="1303127"/>
            <a:ext cx="1114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82" y="3158583"/>
            <a:ext cx="2398050" cy="324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4504944" y="1764792"/>
            <a:ext cx="4840224" cy="4809744"/>
          </a:xfrm>
          <a:prstGeom prst="rect">
            <a:avLst/>
          </a:prstGeom>
        </p:spPr>
      </p:pic>
      <p:pic>
        <p:nvPicPr>
          <p:cNvPr id="5" name="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309" y="493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1310579"/>
            <a:ext cx="5693112" cy="369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125156" y="4207854"/>
            <a:ext cx="4871080" cy="26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17969" r="100000">
                        <a14:foregroundMark x1="46582" y1="65104" x2="71094" y2="92057"/>
                        <a14:foregroundMark x1="24707" y1="11198" x2="23145" y2="38151"/>
                        <a14:foregroundMark x1="65332" y1="6380" x2="95313" y2="8203"/>
                        <a14:foregroundMark x1="21777" y1="5599" x2="44922" y2="5339"/>
                        <a14:foregroundMark x1="56152" y1="6901" x2="57324" y2="17318"/>
                        <a14:foregroundMark x1="95703" y1="3516" x2="97168" y2="25130"/>
                        <a14:foregroundMark x1="19336" y1="28255" x2="19922" y2="41016"/>
                        <a14:foregroundMark x1="80762" y1="61589" x2="90723" y2="98177"/>
                        <a14:foregroundMark x1="61719" y1="57031" x2="70703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-1" b="-1600"/>
          <a:stretch/>
        </p:blipFill>
        <p:spPr>
          <a:xfrm>
            <a:off x="5601472" y="-1"/>
            <a:ext cx="6590528" cy="70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4647548" y="4207854"/>
            <a:ext cx="4871080" cy="2650146"/>
          </a:xfrm>
          <a:prstGeom prst="rect">
            <a:avLst/>
          </a:prstGeom>
        </p:spPr>
      </p:pic>
      <p:pic>
        <p:nvPicPr>
          <p:cNvPr id="2" name="Tríc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2223" y="58093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90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6601" r="7640" b="18373"/>
          <a:stretch/>
        </p:blipFill>
        <p:spPr>
          <a:xfrm>
            <a:off x="712539" y="571800"/>
            <a:ext cx="10747649" cy="57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gày xư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88" y="5953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99">
        <p15:prstTrans prst="fallOver"/>
      </p:transition>
    </mc:Choice>
    <mc:Fallback xmlns="">
      <p:transition spd="slow" advTm="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̛ớc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allOve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8" y="609601"/>
            <a:ext cx="1098088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8" y="609600"/>
            <a:ext cx="1130114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7" y="700490"/>
            <a:ext cx="11430560" cy="560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̛̀ nhi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2726" y="5395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1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ECD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" y="188686"/>
            <a:ext cx="11539569" cy="636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8959041" cy="5375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67" y="1082958"/>
            <a:ext cx="9985248" cy="7488936"/>
          </a:xfrm>
          <a:prstGeom prst="rect">
            <a:avLst/>
          </a:prstGeom>
        </p:spPr>
      </p:pic>
      <p:pic>
        <p:nvPicPr>
          <p:cNvPr id="2" name="Thần tr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4495" y="5579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7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462">
        <p15:prstTrans prst="fallOver"/>
      </p:transition>
    </mc:Choice>
    <mc:Fallback xmlns="">
      <p:transition spd="slow" advTm="15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-73152"/>
            <a:ext cx="8516112" cy="553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912" y="1836637"/>
            <a:ext cx="9144000" cy="6858000"/>
          </a:xfrm>
          <a:prstGeom prst="rect">
            <a:avLst/>
          </a:prstGeom>
        </p:spPr>
      </p:pic>
      <p:pic>
        <p:nvPicPr>
          <p:cNvPr id="2" name="Tră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948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57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0195 -0.0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1362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́ng sơ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574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3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200</Words>
  <Application>Microsoft Office PowerPoint</Application>
  <PresentationFormat>Widescreen</PresentationFormat>
  <Paragraphs>31</Paragraphs>
  <Slides>27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43</cp:revision>
  <dcterms:created xsi:type="dcterms:W3CDTF">2021-02-17T15:02:37Z</dcterms:created>
  <dcterms:modified xsi:type="dcterms:W3CDTF">2024-06-07T16:00:06Z</dcterms:modified>
</cp:coreProperties>
</file>