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7" r:id="rId4"/>
    <p:sldId id="258" r:id="rId5"/>
    <p:sldId id="256" r:id="rId6"/>
    <p:sldId id="257" r:id="rId7"/>
    <p:sldId id="264" r:id="rId8"/>
    <p:sldId id="260" r:id="rId9"/>
    <p:sldId id="261" r:id="rId10"/>
    <p:sldId id="262" r:id="rId11"/>
    <p:sldId id="263" r:id="rId12"/>
    <p:sldId id="280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số thứ tự trong phạm vi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MGN B2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dạy: Nguyễn Thị Mỹ Linh</a:t>
            </a:r>
          </a:p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86" y="830997"/>
            <a:ext cx="1454728" cy="145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2" y="-68780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5" y="5195544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120172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7" y="254391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9320" y="5326036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3833888"/>
            <a:ext cx="1558402" cy="15867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52404" y="508728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2" grpId="0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78" y="1357169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6" y="5397018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70" y="273381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62" y="412467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47162" y="5367871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5983" y="403109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2191" y="2677406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7162" y="1390326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2907979" y="381896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71047" y="5291236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3" y="14701"/>
            <a:ext cx="1558402" cy="15867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12192" y="5214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  <p:bldP spid="17" grpId="0"/>
      <p:bldP spid="2" grpId="0" animBg="1"/>
      <p:bldP spid="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2" y="-68780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5" y="5195544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120172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7" y="254391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9320" y="5326036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3833888"/>
            <a:ext cx="1558402" cy="15867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52404" y="508728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2" grpId="0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Sai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19431"/>
            <a:ext cx="8377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Xúc xắc kỳ diệu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số còn thiếu”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3:Kết thúc</a:t>
            </a:r>
            <a:b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và hẹn gặp lại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STT trong phạm vi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4\5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8" y="1338938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2" y="1338937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7" y="1338937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3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89" y="1505647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  <a:endParaRPr lang="en-US" sz="9600" b="1">
              <a:solidFill>
                <a:srgbClr val="00B050"/>
              </a:solidFill>
              <a:latin typeface=".VnArial" panose="020B72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77" y="1358536"/>
            <a:ext cx="2125917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78" y="62048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4" y="787192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78" y="737272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90" y="85545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69" y="859996"/>
            <a:ext cx="2125917" cy="32787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09" y="161151"/>
            <a:ext cx="2125917" cy="327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9" y="37329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56" y="161151"/>
            <a:ext cx="2125917" cy="3278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73" y="36512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0" y="423722"/>
            <a:ext cx="2125917" cy="32787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6" y="0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553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64" y="1665512"/>
            <a:ext cx="1353280" cy="1632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94" y="1758406"/>
            <a:ext cx="1531001" cy="1649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47" y="1600197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4" y="1554597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31898" y="3298371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742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2514" y="3309898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96361" y="774214"/>
            <a:ext cx="2469647" cy="751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09031" y="1525326"/>
            <a:ext cx="2200328" cy="323598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61" y="1665512"/>
            <a:ext cx="1461543" cy="17634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66791" y="3318085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5" grpId="0"/>
      <p:bldP spid="26" grpId="0"/>
      <p:bldP spid="15" grpId="0" animBg="1"/>
      <p:bldP spid="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3" y="17148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4075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76" y="1665512"/>
            <a:ext cx="1461543" cy="176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1796141"/>
            <a:ext cx="1515293" cy="1632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87" y="1682661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28" y="1765402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2348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036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39455" y="342323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8065160" y="1105450"/>
            <a:ext cx="2722629" cy="56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33770" y="1669635"/>
            <a:ext cx="2272937" cy="33310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31" y="1730826"/>
            <a:ext cx="1461543" cy="17634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229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  <p:bldP spid="26" grpId="1"/>
      <p:bldP spid="12" grpId="0" animBg="1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173</Words>
  <Application>Microsoft Office PowerPoint</Application>
  <PresentationFormat>Widescreen</PresentationFormat>
  <Paragraphs>70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Phần 2:  Dạy trẻ nhận biết STT trong phạm vi 4\5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số còn thiếu”</vt:lpstr>
      <vt:lpstr>Phần 3:Kết thúc Xin cảm ơn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61</cp:revision>
  <dcterms:created xsi:type="dcterms:W3CDTF">2023-10-21T09:00:28Z</dcterms:created>
  <dcterms:modified xsi:type="dcterms:W3CDTF">2024-04-01T08:43:30Z</dcterms:modified>
</cp:coreProperties>
</file>