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91" r:id="rId4"/>
    <p:sldId id="272" r:id="rId5"/>
    <p:sldId id="273" r:id="rId6"/>
    <p:sldId id="274" r:id="rId7"/>
    <p:sldId id="278" r:id="rId8"/>
    <p:sldId id="277" r:id="rId9"/>
    <p:sldId id="279" r:id="rId10"/>
    <p:sldId id="280" r:id="rId11"/>
    <p:sldId id="26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93747-E5A1-48CB-86A8-088D302DB9D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B489-3CA3-43DD-BD97-61144A3E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74182-1434-40B3-B7D2-5CA6087A5A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7106-DCBA-4908-9EA0-12170B22A3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7106-DCBA-4908-9EA0-12170B22A3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B7BA-8EE5-E684-E32F-967AA6353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EC4AF-13A7-0C02-971C-12C6FBD4F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C2F32-387D-0ED2-A87A-879387BC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6AE5-3070-54DF-AB94-85E23E79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B6487-0D71-1E5E-64D9-C478952C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1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AC14-FD36-8433-E097-3A3D9D36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8F55C-EA04-4BD1-3608-536C3BF0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0ACE-E7A9-7EC8-38E1-C10126A7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4523-70B4-7D97-5062-4E6D1A55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4A292-AEA1-46C7-E7C9-C6979658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3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40499-BE6B-4161-CB5D-5B94FC73D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1F19B-67D2-76CB-B945-CD83FC87D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73E8-2050-3CDC-29BD-57EB22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2740F-6369-56C0-1E10-8D620E37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F850-DFEC-1F50-A611-D28932DE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0D24-C855-0A7F-E10B-EEB4755C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41FAC-A099-4325-AFC5-EFEB7102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30695-7CAA-8F73-AA24-D4A0DFA6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056E-4868-2FD6-B00A-4F753CB8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73BF-E437-E7C1-69ED-70BE6A9B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CA07-1732-8E19-4142-C0F34F7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EC765-6184-DBA8-9E87-8FF0B0F36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974C-C103-BF8B-B871-5548F189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BAEBF-F73E-D68F-C6F7-A3C22FEB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B225-2E3E-43A3-87F0-35EC250F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35A7-3040-3E68-6FD6-D51B38C3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AA6A-992A-55F8-D24D-4235773B1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99D36-62A4-B55C-79FC-F30F170A6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0EB2B-774E-C8B8-E409-F887120E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7CE22-16D5-E8FA-5D55-16D34F32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ABFCE-496E-B5BA-D31B-9ED06218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0F55-3F66-A288-4AE1-69E9977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C9E1-6EEF-6BFF-FDB9-B2EC46F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50807-5C5A-6391-E52A-688A789D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23862-998C-53B2-6353-8999E88A8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1EF5E-BB74-D3C2-666F-2F61E1B64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87B5A-F029-A4B0-152F-376D97C1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E4A5E-FC15-6D34-F3ED-1DBA36D1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F70DD-CA61-DD64-F420-634F9CA9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3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FB4A-42B0-878F-6973-98789FFC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3E273-6A00-910F-A4D4-73495632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9C88A-536E-8A84-18A3-51C7B1D4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78C8C-A2C2-8988-B70E-C06344FF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B1250-143F-BB2E-F13C-79494EBD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E5767-60FC-F2DA-6FE3-8F659792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FD080-9E96-D5A3-A1D8-AA44606D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7C64-916B-FA06-50D0-0B1E710F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89D0-00C0-9C00-5DBA-0C3DCB35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DF2CD-4D99-19FF-FCFA-07DE1B692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86794-7D60-D60F-79C0-2982419E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DB33D-CFE8-BFA4-F872-40AC87CA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47864-4CBD-82AC-BB4C-78DB2182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A576-11F4-A15C-F3AB-9F1C8A65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766BA-DE4B-9730-824D-C02EFE1C4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E0D25-4DC3-5D74-4648-1F0BEB2A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B8F6-3524-0D2E-8FF2-9654BB40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85E09-1746-59D8-BA57-B4280534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AF42E-AC91-A515-A8D7-A12360A9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10C1B-2FE3-99FA-85C3-5E405273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670C3-6900-9200-DA52-99F9F562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CA82-C7FB-AAF8-0185-2F5B74FF3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62C0-35B1-4351-AEBA-A31F927B58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2510-D9B0-C4C1-1A6D-55AEF60DA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AE6F-B2C9-47B7-16EF-5EFA38AD2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287D-AD97-4CD7-9B84-BED5C3EA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0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ảnh giáo án toán\Blue sky_2.jpg">
            <a:extLst>
              <a:ext uri="{FF2B5EF4-FFF2-40B4-BE49-F238E27FC236}">
                <a16:creationId xmlns:a16="http://schemas.microsoft.com/office/drawing/2014/main" id="{08F7FCDF-5E73-ED0F-4E65-F6D69521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60812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26577" y="2440455"/>
            <a:ext cx="7620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kumimoji="0" lang="en-US" sz="28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900" y="177801"/>
            <a:ext cx="617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HOA HƯỚNG DƯƠNG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26" y="962407"/>
            <a:ext cx="1237347" cy="12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96577" y="3112230"/>
            <a:ext cx="9567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999" y="3963337"/>
            <a:ext cx="762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3-4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C3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26577" y="6135848"/>
            <a:ext cx="762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2024-2025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681986"/>
      </p:ext>
    </p:extLst>
  </p:cSld>
  <p:clrMapOvr>
    <a:masterClrMapping/>
  </p:clrMapOvr>
  <p:transition spd="slow" advTm="33534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Lăn hình vuông (mp3cut.net)">
            <a:hlinkClick r:id="" action="ppaction://media"/>
            <a:extLst>
              <a:ext uri="{FF2B5EF4-FFF2-40B4-BE49-F238E27FC236}">
                <a16:creationId xmlns:a16="http://schemas.microsoft.com/office/drawing/2014/main" id="{A87E720A-D8D8-4697-8EBB-44790FDFEF1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2541" y="1698087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0087" y="133114"/>
            <a:ext cx="10515600" cy="71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78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 Hình Nền PowerPoint Thuyết Trình Đẹp - Đề án 2020 - Tổng hợp chia sẻ  hình ảnh, tranh vẽ, biểu mẫu trong lĩnh vực giáo dục | Hình ảnh, Hình nền,  Giáo dục">
            <a:extLst>
              <a:ext uri="{FF2B5EF4-FFF2-40B4-BE49-F238E27FC236}">
                <a16:creationId xmlns:a16="http://schemas.microsoft.com/office/drawing/2014/main" id="{9092E286-736E-257A-EBE7-23D73C76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97"/>
            <a:ext cx="10515600" cy="6917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à tặng quảng cáo chuyên nghiệp-xưởng sản xuất đồng hồ treo tườ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7710" r="8893" b="7581"/>
          <a:stretch/>
        </p:blipFill>
        <p:spPr bwMode="auto">
          <a:xfrm>
            <a:off x="838200" y="888773"/>
            <a:ext cx="2497834" cy="25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g trí đồ vật có dạng hình vuông và hình chữ nhật bai 32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r="13251"/>
          <a:stretch/>
        </p:blipFill>
        <p:spPr bwMode="auto">
          <a:xfrm>
            <a:off x="4645566" y="888773"/>
            <a:ext cx="2516582" cy="24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ỜI GIẢI] Chọn đáp án đúng Đồ vật nào sau đây có dạng hình vuông - Tự Học  3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76" y="652314"/>
            <a:ext cx="3015796" cy="29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iá Quạt tích điện ở đâu rẻ nhất tháng 12/202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95" r="5539" b="2135"/>
          <a:stretch/>
        </p:blipFill>
        <p:spPr bwMode="auto">
          <a:xfrm>
            <a:off x="2248724" y="3854714"/>
            <a:ext cx="2396842" cy="27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ẽ Trang Trí Khăn Tay Hình Vuô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24" y="3673728"/>
            <a:ext cx="288925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lide 10">
            <a:hlinkClick r:id="" action="ppaction://media"/>
            <a:extLst>
              <a:ext uri="{FF2B5EF4-FFF2-40B4-BE49-F238E27FC236}">
                <a16:creationId xmlns:a16="http://schemas.microsoft.com/office/drawing/2014/main" id="{E96A0045-2AC0-8027-37DC-6545B1C790F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8846" y="1867966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F6CD5B-9F21-F60A-0617-629B66CC53C0}"/>
              </a:ext>
            </a:extLst>
          </p:cNvPr>
          <p:cNvSpPr/>
          <p:nvPr/>
        </p:nvSpPr>
        <p:spPr>
          <a:xfrm>
            <a:off x="688956" y="1662705"/>
            <a:ext cx="4643252" cy="4405745"/>
          </a:xfrm>
          <a:prstGeom prst="ellipse">
            <a:avLst/>
          </a:prstGeom>
          <a:solidFill>
            <a:srgbClr val="3C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557CEE-A58A-D681-2DC6-C61A5E177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59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3083860"/>
            <a:ext cx="10515600" cy="21189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ĐỘI NÀO NHANH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E54AEECA-5206-11A4-84CD-6BCC05059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145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68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39163" y="1275726"/>
            <a:ext cx="6440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55244" y="2265396"/>
            <a:ext cx="6881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8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41196" y="1913289"/>
            <a:ext cx="7081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6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de 7">
            <a:hlinkClick r:id="" action="ppaction://media"/>
            <a:extLst>
              <a:ext uri="{FF2B5EF4-FFF2-40B4-BE49-F238E27FC236}">
                <a16:creationId xmlns:a16="http://schemas.microsoft.com/office/drawing/2014/main" id="{C154CAC7-EC4A-F115-CD92-382D226510B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1028" name="Picture 4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06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643745" y="1251889"/>
            <a:ext cx="4643252" cy="4405745"/>
          </a:xfrm>
          <a:prstGeom prst="ellipse">
            <a:avLst/>
          </a:prstGeom>
          <a:solidFill>
            <a:srgbClr val="3C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"/>
            <a:ext cx="10515600" cy="818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61074" y="1164830"/>
            <a:ext cx="4833258" cy="475013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08575" y="1218269"/>
            <a:ext cx="4738256" cy="4643251"/>
          </a:xfrm>
          <a:prstGeom prst="ellipse">
            <a:avLst/>
          </a:prstGeom>
          <a:solidFill>
            <a:srgbClr val="3C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"/>
            <a:ext cx="10515600" cy="818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hình tròn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38200" y="218364"/>
            <a:ext cx="10515600" cy="62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lăn hình tròn nhé!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2248" y="1258890"/>
            <a:ext cx="4833258" cy="4750130"/>
            <a:chOff x="3550721" y="1460665"/>
            <a:chExt cx="4833258" cy="4750130"/>
          </a:xfrm>
        </p:grpSpPr>
        <p:sp>
          <p:nvSpPr>
            <p:cNvPr id="8" name="Oval 7"/>
            <p:cNvSpPr/>
            <p:nvPr/>
          </p:nvSpPr>
          <p:spPr>
            <a:xfrm>
              <a:off x="3550721" y="1460665"/>
              <a:ext cx="4833258" cy="4750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89257" y="1514455"/>
              <a:ext cx="4738256" cy="4643251"/>
            </a:xfrm>
            <a:prstGeom prst="ellipse">
              <a:avLst/>
            </a:prstGeom>
            <a:solidFill>
              <a:srgbClr val="3C0B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273 L 0.12578 0.01806 C 0.15196 0.01945 0.19154 0.02014 0.23295 0.02014 C 0.27969 0.02014 0.31758 0.01945 0.34375 0.01806 L 0.46993 0.012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 9">
            <a:hlinkClick r:id="" action="ppaction://media"/>
            <a:extLst>
              <a:ext uri="{FF2B5EF4-FFF2-40B4-BE49-F238E27FC236}">
                <a16:creationId xmlns:a16="http://schemas.microsoft.com/office/drawing/2014/main" id="{4A46B418-6337-BA76-C3F6-9228424C39D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200 Hình Nền PowerPoint Thuyết Trình Đẹp - Đề án 2020 - Tổng hợp chia sẻ  hình ảnh, tranh vẽ, biểu mẫu trong lĩnh vực giáo dục | Hình ảnh, Hình nền,  Giáo dụ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ao bơi tròn cho bé nhiều hìn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618762"/>
            <a:ext cx="2438169" cy="24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rang trí hình tròn (sưu tầm) | Mỹ thuật, Trang trí, Kỹ thuật màu nướ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41" y="1062244"/>
            <a:ext cx="2283710" cy="24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ỜI GIẢI] Chọn đáp án đúng Đồ vật nào sau đây có dạng hình tròn - Tự Học 3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32" y="977911"/>
            <a:ext cx="2420751" cy="24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ÁNH XE ĐẠP FIXED GEAR 700c - NIỀNG 1.6cm TRƯỚC 20L, SAU 24L- HUB LEGE – Xe  đạp Trực tuyế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18453"/>
          <a:stretch/>
        </p:blipFill>
        <p:spPr bwMode="auto">
          <a:xfrm>
            <a:off x="4570811" y="957274"/>
            <a:ext cx="2533251" cy="26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òng nguyệt quế giấy 3D MS2 - Bossi.v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8245" r="7202" b="7649"/>
          <a:stretch/>
        </p:blipFill>
        <p:spPr bwMode="auto">
          <a:xfrm>
            <a:off x="7104062" y="3618761"/>
            <a:ext cx="2440465" cy="24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51212" y="385793"/>
            <a:ext cx="10515600" cy="53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lide 10">
            <a:hlinkClick r:id="" action="ppaction://media"/>
            <a:extLst>
              <a:ext uri="{FF2B5EF4-FFF2-40B4-BE49-F238E27FC236}">
                <a16:creationId xmlns:a16="http://schemas.microsoft.com/office/drawing/2014/main" id="{E96A0045-2AC0-8027-37DC-6545B1C790F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2541" y="1431387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"/>
            <a:ext cx="10515600" cy="818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ặc điểm hình vuông (mp3cut.net)">
            <a:hlinkClick r:id="" action="ppaction://media"/>
            <a:extLst>
              <a:ext uri="{FF2B5EF4-FFF2-40B4-BE49-F238E27FC236}">
                <a16:creationId xmlns:a16="http://schemas.microsoft.com/office/drawing/2014/main" id="{394B171C-B2CF-4A51-98ED-5150B9C9FC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5621" y="133113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9964" y="1505242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21826" y="1470073"/>
            <a:ext cx="4375054" cy="351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61839" y="5500467"/>
            <a:ext cx="4358791" cy="140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496880" y="1434448"/>
            <a:ext cx="0" cy="40219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49964" y="1470073"/>
            <a:ext cx="0" cy="40725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/>
        </p:nvSpPr>
        <p:spPr>
          <a:xfrm rot="5400000">
            <a:off x="4145127" y="1578230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0800000">
            <a:off x="7734581" y="1517943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4190435" y="4811978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6200000">
            <a:off x="7776785" y="4774160"/>
            <a:ext cx="717452" cy="647113"/>
          </a:xfrm>
          <a:prstGeom prst="rt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534"/>
  <p:tag name="TIMING" val="|1.564|2.091|3.707|1.466|2.796|4.552|4.284|3.09|0.964|1.641|2.318"/>
  <p:tag name="ISPRING_SLIDE_ID_2" val="{39D915C0-DB80-4B0D-BB8A-B79A1D1BBC2C}"/>
  <p:tag name="GENSWF_SLIDE_TITLE" val="Trang bìa"/>
  <p:tag name="ISPRING_SLIDE_INDENT_LEVEL" val="0"/>
  <p:tag name="ISPRING_PRESENTER_ID" val="{4F58034F-30C1-4EC3-A60E-C112E8346F4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288"/>
  <p:tag name="TIMING" val="|2.318|2.169"/>
  <p:tag name="ISPRING_SLIDE_ID_2" val="{4AF2B495-A991-4AF6-AEF5-4E3BFBA5A4EB}"/>
  <p:tag name="GENSWF_SLIDE_TITLE" val="Ổn định tổ chức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288"/>
  <p:tag name="TIMING" val="|2.318|2.169"/>
  <p:tag name="ISPRING_SLIDE_ID_2" val="{4AF2B495-A991-4AF6-AEF5-4E3BFBA5A4EB}"/>
  <p:tag name="GENSWF_SLIDE_TITLE" val="Ổn định tổ chức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138</Words>
  <Application>Microsoft Office PowerPoint</Application>
  <PresentationFormat>Widescreen</PresentationFormat>
  <Paragraphs>23</Paragraphs>
  <Slides>13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 vật có dạng hình vuông</vt:lpstr>
      <vt:lpstr>PowerPoint Presentation</vt:lpstr>
      <vt:lpstr>TRÒ CHƠI: THI XEM ĐỘI NÀO NHANH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Ngọc Anh</dc:creator>
  <cp:lastModifiedBy>Vũ Thị Ngọc Anh CB4J2 - HN161</cp:lastModifiedBy>
  <cp:revision>24</cp:revision>
  <dcterms:created xsi:type="dcterms:W3CDTF">2023-02-12T03:59:16Z</dcterms:created>
  <dcterms:modified xsi:type="dcterms:W3CDTF">2024-12-11T16:02:32Z</dcterms:modified>
</cp:coreProperties>
</file>