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4"/>
  </p:notesMasterIdLst>
  <p:sldIdLst>
    <p:sldId id="256" r:id="rId2"/>
    <p:sldId id="260" r:id="rId3"/>
    <p:sldId id="293" r:id="rId4"/>
    <p:sldId id="296" r:id="rId5"/>
    <p:sldId id="295" r:id="rId6"/>
    <p:sldId id="289" r:id="rId7"/>
    <p:sldId id="261" r:id="rId8"/>
    <p:sldId id="297" r:id="rId9"/>
    <p:sldId id="298" r:id="rId10"/>
    <p:sldId id="257" r:id="rId11"/>
    <p:sldId id="299" r:id="rId12"/>
    <p:sldId id="300" r:id="rId13"/>
  </p:sldIdLst>
  <p:sldSz cx="9144000" cy="5143500" type="screen16x9"/>
  <p:notesSz cx="6858000" cy="9144000"/>
  <p:embeddedFontLst>
    <p:embeddedFont>
      <p:font typeface="Love Ya Like A Sister" panose="020B0604020202020204" charset="0"/>
      <p:regular r:id="rId15"/>
    </p:embeddedFont>
    <p:embeddedFont>
      <p:font typeface=".VnVogue" panose="020B7200000000000000" pitchFamily="34" charset="0"/>
      <p:regular r:id="rId16"/>
    </p:embeddedFont>
    <p:embeddedFont>
      <p:font typeface="Karla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" userDrawn="1">
          <p15:clr>
            <a:srgbClr val="9AA0A6"/>
          </p15:clr>
        </p15:guide>
        <p15:guide id="2" orient="horz" pos="2604" userDrawn="1">
          <p15:clr>
            <a:srgbClr val="9AA0A6"/>
          </p15:clr>
        </p15:guide>
        <p15:guide id="3" orient="horz" pos="612" userDrawn="1">
          <p15:clr>
            <a:srgbClr val="9AA0A6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8D0F8C-B0C8-41D8-9FD7-77CC511C5726}">
  <a:tblStyle styleId="{EC8D0F8C-B0C8-41D8-9FD7-77CC511C57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324"/>
        <p:guide orient="horz" pos="2604"/>
        <p:guide orient="horz" pos="6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c45de99c7e_0_18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c45de99c7e_0_18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4" name="Google Shape;6094;gc42c8d2ab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5" name="Google Shape;6095;gc42c8d2ab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82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c45de99c7e_0_16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c45de99c7e_0_16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4" name="Google Shape;6094;gc42c8d2ab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5" name="Google Shape;6095;gc42c8d2ab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19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4" name="Google Shape;6094;gc42c8d2ab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5" name="Google Shape;6095;gc42c8d2ab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18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11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78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35800" y="213550"/>
            <a:ext cx="8672393" cy="4716400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2471825" y="3657225"/>
            <a:ext cx="456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2471950" y="2988163"/>
            <a:ext cx="4567500" cy="5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2471950" y="1038050"/>
            <a:ext cx="4567500" cy="18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235800" y="213550"/>
            <a:ext cx="8672393" cy="4716400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235725" y="229350"/>
            <a:ext cx="8672400" cy="46848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235800" y="213550"/>
            <a:ext cx="8672393" cy="4716400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2575588" y="2508513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3180250" y="1095663"/>
            <a:ext cx="3150900" cy="1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2575588" y="3566038"/>
            <a:ext cx="43602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235725" y="229350"/>
            <a:ext cx="8672400" cy="46848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20000" y="1237080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4"/>
          <p:cNvCxnSpPr/>
          <p:nvPr/>
        </p:nvCxnSpPr>
        <p:spPr>
          <a:xfrm>
            <a:off x="816775" y="1104300"/>
            <a:ext cx="62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235725" y="229350"/>
            <a:ext cx="8672400" cy="46848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816775" y="1104300"/>
            <a:ext cx="62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235800" y="213550"/>
            <a:ext cx="8672393" cy="4716400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2524600" y="1307100"/>
            <a:ext cx="4462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130359" y="664915"/>
            <a:ext cx="6883279" cy="3813652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720000" y="1443900"/>
            <a:ext cx="4260300" cy="22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0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6" r:id="rId6"/>
    <p:sldLayoutId id="2147483658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2.png"/><Relationship Id="rId3" Type="http://schemas.microsoft.com/office/2007/relationships/media" Target="../media/media39.m4a"/><Relationship Id="rId7" Type="http://schemas.openxmlformats.org/officeDocument/2006/relationships/audio" Target="../media/audio1.wav"/><Relationship Id="rId12" Type="http://schemas.openxmlformats.org/officeDocument/2006/relationships/image" Target="../media/image21.jpeg"/><Relationship Id="rId2" Type="http://schemas.openxmlformats.org/officeDocument/2006/relationships/video" Target="../media/media4.mp4"/><Relationship Id="rId16" Type="http://schemas.openxmlformats.org/officeDocument/2006/relationships/image" Target="../media/image1.png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audio" Target="../media/media39.m4a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jp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4a"/><Relationship Id="rId18" Type="http://schemas.openxmlformats.org/officeDocument/2006/relationships/audio" Target="../media/media12.m4a"/><Relationship Id="rId26" Type="http://schemas.openxmlformats.org/officeDocument/2006/relationships/image" Target="../media/image6.png"/><Relationship Id="rId3" Type="http://schemas.microsoft.com/office/2007/relationships/media" Target="../media/media5.m4a"/><Relationship Id="rId21" Type="http://schemas.openxmlformats.org/officeDocument/2006/relationships/image" Target="../media/image3.png"/><Relationship Id="rId7" Type="http://schemas.microsoft.com/office/2007/relationships/media" Target="../media/media7.m4a"/><Relationship Id="rId12" Type="http://schemas.openxmlformats.org/officeDocument/2006/relationships/audio" Target="../media/media9.m4a"/><Relationship Id="rId17" Type="http://schemas.microsoft.com/office/2007/relationships/media" Target="../media/media12.m4a"/><Relationship Id="rId25" Type="http://schemas.openxmlformats.org/officeDocument/2006/relationships/image" Target="../media/image5.jpeg"/><Relationship Id="rId2" Type="http://schemas.openxmlformats.org/officeDocument/2006/relationships/video" Target="../media/media4.mp4"/><Relationship Id="rId16" Type="http://schemas.openxmlformats.org/officeDocument/2006/relationships/audio" Target="../media/media11.m4a"/><Relationship Id="rId20" Type="http://schemas.openxmlformats.org/officeDocument/2006/relationships/audio" Target="../media/audio1.wav"/><Relationship Id="rId29" Type="http://schemas.openxmlformats.org/officeDocument/2006/relationships/image" Target="../media/image1.png"/><Relationship Id="rId1" Type="http://schemas.microsoft.com/office/2007/relationships/media" Target="../media/media4.mp4"/><Relationship Id="rId6" Type="http://schemas.openxmlformats.org/officeDocument/2006/relationships/audio" Target="../media/media6.m4a"/><Relationship Id="rId11" Type="http://schemas.microsoft.com/office/2007/relationships/media" Target="../media/media9.m4a"/><Relationship Id="rId24" Type="http://schemas.microsoft.com/office/2007/relationships/hdphoto" Target="../media/hdphoto3.wdp"/><Relationship Id="rId5" Type="http://schemas.microsoft.com/office/2007/relationships/media" Target="../media/media6.m4a"/><Relationship Id="rId15" Type="http://schemas.microsoft.com/office/2007/relationships/media" Target="../media/media11.m4a"/><Relationship Id="rId23" Type="http://schemas.openxmlformats.org/officeDocument/2006/relationships/image" Target="../media/image4.png"/><Relationship Id="rId28" Type="http://schemas.openxmlformats.org/officeDocument/2006/relationships/image" Target="../media/image7.png"/><Relationship Id="rId10" Type="http://schemas.openxmlformats.org/officeDocument/2006/relationships/audio" Target="../media/media8.m4a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audio" Target="../media/media10.m4a"/><Relationship Id="rId22" Type="http://schemas.microsoft.com/office/2007/relationships/hdphoto" Target="../media/hdphoto2.wdp"/><Relationship Id="rId27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14.m4a"/><Relationship Id="rId18" Type="http://schemas.openxmlformats.org/officeDocument/2006/relationships/audio" Target="../media/media16.m4a"/><Relationship Id="rId26" Type="http://schemas.microsoft.com/office/2007/relationships/hdphoto" Target="../media/hdphoto3.wdp"/><Relationship Id="rId21" Type="http://schemas.openxmlformats.org/officeDocument/2006/relationships/slideLayout" Target="../slideLayouts/slideLayout4.xml"/><Relationship Id="rId34" Type="http://schemas.openxmlformats.org/officeDocument/2006/relationships/image" Target="../media/image13.png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6.m4a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video" Target="../media/media4.mp4"/><Relationship Id="rId16" Type="http://schemas.openxmlformats.org/officeDocument/2006/relationships/audio" Target="../media/media15.m4a"/><Relationship Id="rId20" Type="http://schemas.openxmlformats.org/officeDocument/2006/relationships/audio" Target="../media/media17.m4a"/><Relationship Id="rId29" Type="http://schemas.microsoft.com/office/2007/relationships/hdphoto" Target="../media/hdphoto5.wdp"/><Relationship Id="rId1" Type="http://schemas.microsoft.com/office/2007/relationships/media" Target="../media/media4.mp4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microsoft.com/office/2007/relationships/hdphoto" Target="../media/hdphoto2.wdp"/><Relationship Id="rId32" Type="http://schemas.openxmlformats.org/officeDocument/2006/relationships/image" Target="../media/image11.png"/><Relationship Id="rId37" Type="http://schemas.openxmlformats.org/officeDocument/2006/relationships/image" Target="../media/image1.png"/><Relationship Id="rId5" Type="http://schemas.microsoft.com/office/2007/relationships/media" Target="../media/media5.m4a"/><Relationship Id="rId15" Type="http://schemas.microsoft.com/office/2007/relationships/media" Target="../media/media15.m4a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36" Type="http://schemas.openxmlformats.org/officeDocument/2006/relationships/image" Target="../media/image7.png"/><Relationship Id="rId10" Type="http://schemas.openxmlformats.org/officeDocument/2006/relationships/audio" Target="../media/media7.m4a"/><Relationship Id="rId19" Type="http://schemas.microsoft.com/office/2007/relationships/media" Target="../media/media17.m4a"/><Relationship Id="rId31" Type="http://schemas.openxmlformats.org/officeDocument/2006/relationships/image" Target="../media/image10.png"/><Relationship Id="rId4" Type="http://schemas.openxmlformats.org/officeDocument/2006/relationships/audio" Target="../media/media13.m4a"/><Relationship Id="rId9" Type="http://schemas.microsoft.com/office/2007/relationships/media" Target="../media/media7.m4a"/><Relationship Id="rId14" Type="http://schemas.openxmlformats.org/officeDocument/2006/relationships/audio" Target="../media/media14.m4a"/><Relationship Id="rId22" Type="http://schemas.openxmlformats.org/officeDocument/2006/relationships/audio" Target="../media/audio1.wav"/><Relationship Id="rId27" Type="http://schemas.openxmlformats.org/officeDocument/2006/relationships/image" Target="../media/image5.jpe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8" Type="http://schemas.openxmlformats.org/officeDocument/2006/relationships/audio" Target="../media/media6.m4a"/><Relationship Id="rId3" Type="http://schemas.microsoft.com/office/2007/relationships/media" Target="../media/media13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14.m4a"/><Relationship Id="rId18" Type="http://schemas.openxmlformats.org/officeDocument/2006/relationships/audio" Target="../media/media20.m4a"/><Relationship Id="rId26" Type="http://schemas.microsoft.com/office/2007/relationships/hdphoto" Target="../media/hdphoto2.wdp"/><Relationship Id="rId3" Type="http://schemas.microsoft.com/office/2007/relationships/media" Target="../media/media5.m4a"/><Relationship Id="rId21" Type="http://schemas.microsoft.com/office/2007/relationships/media" Target="../media/media22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20.m4a"/><Relationship Id="rId25" Type="http://schemas.openxmlformats.org/officeDocument/2006/relationships/image" Target="../media/image3.png"/><Relationship Id="rId2" Type="http://schemas.openxmlformats.org/officeDocument/2006/relationships/video" Target="../media/media4.mp4"/><Relationship Id="rId16" Type="http://schemas.openxmlformats.org/officeDocument/2006/relationships/audio" Target="../media/media19.m4a"/><Relationship Id="rId20" Type="http://schemas.openxmlformats.org/officeDocument/2006/relationships/audio" Target="../media/media21.m4a"/><Relationship Id="rId29" Type="http://schemas.openxmlformats.org/officeDocument/2006/relationships/image" Target="../media/image5.jpeg"/><Relationship Id="rId1" Type="http://schemas.microsoft.com/office/2007/relationships/media" Target="../media/media4.mp4"/><Relationship Id="rId6" Type="http://schemas.openxmlformats.org/officeDocument/2006/relationships/audio" Target="../media/media18.m4a"/><Relationship Id="rId11" Type="http://schemas.microsoft.com/office/2007/relationships/media" Target="../media/media8.m4a"/><Relationship Id="rId24" Type="http://schemas.openxmlformats.org/officeDocument/2006/relationships/audio" Target="../media/audio1.wav"/><Relationship Id="rId32" Type="http://schemas.openxmlformats.org/officeDocument/2006/relationships/image" Target="../media/image1.png"/><Relationship Id="rId5" Type="http://schemas.microsoft.com/office/2007/relationships/media" Target="../media/media18.m4a"/><Relationship Id="rId15" Type="http://schemas.microsoft.com/office/2007/relationships/media" Target="../media/media19.m4a"/><Relationship Id="rId23" Type="http://schemas.openxmlformats.org/officeDocument/2006/relationships/slideLayout" Target="../slideLayouts/slideLayout4.xml"/><Relationship Id="rId28" Type="http://schemas.microsoft.com/office/2007/relationships/hdphoto" Target="../media/hdphoto3.wdp"/><Relationship Id="rId10" Type="http://schemas.openxmlformats.org/officeDocument/2006/relationships/audio" Target="../media/media7.m4a"/><Relationship Id="rId19" Type="http://schemas.microsoft.com/office/2007/relationships/media" Target="../media/media21.m4a"/><Relationship Id="rId31" Type="http://schemas.openxmlformats.org/officeDocument/2006/relationships/image" Target="../media/image7.png"/><Relationship Id="rId4" Type="http://schemas.openxmlformats.org/officeDocument/2006/relationships/audio" Target="../media/media5.m4a"/><Relationship Id="rId9" Type="http://schemas.microsoft.com/office/2007/relationships/media" Target="../media/media7.m4a"/><Relationship Id="rId14" Type="http://schemas.openxmlformats.org/officeDocument/2006/relationships/audio" Target="../media/media14.m4a"/><Relationship Id="rId22" Type="http://schemas.openxmlformats.org/officeDocument/2006/relationships/audio" Target="../media/media22.m4a"/><Relationship Id="rId27" Type="http://schemas.openxmlformats.org/officeDocument/2006/relationships/image" Target="../media/image4.png"/><Relationship Id="rId30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media" Target="../media/media14.m4a"/><Relationship Id="rId18" Type="http://schemas.openxmlformats.org/officeDocument/2006/relationships/audio" Target="../media/media25.m4a"/><Relationship Id="rId26" Type="http://schemas.openxmlformats.org/officeDocument/2006/relationships/audio" Target="../media/media29.m4a"/><Relationship Id="rId39" Type="http://schemas.openxmlformats.org/officeDocument/2006/relationships/image" Target="../media/image1.png"/><Relationship Id="rId21" Type="http://schemas.microsoft.com/office/2007/relationships/media" Target="../media/media27.m4a"/><Relationship Id="rId34" Type="http://schemas.openxmlformats.org/officeDocument/2006/relationships/notesSlide" Target="../notesSlides/notesSlide3.xml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25.m4a"/><Relationship Id="rId25" Type="http://schemas.microsoft.com/office/2007/relationships/media" Target="../media/media29.m4a"/><Relationship Id="rId33" Type="http://schemas.openxmlformats.org/officeDocument/2006/relationships/slideLayout" Target="../slideLayouts/slideLayout4.xml"/><Relationship Id="rId38" Type="http://schemas.openxmlformats.org/officeDocument/2006/relationships/image" Target="../media/image18.png"/><Relationship Id="rId2" Type="http://schemas.openxmlformats.org/officeDocument/2006/relationships/audio" Target="../media/media23.m4a"/><Relationship Id="rId16" Type="http://schemas.openxmlformats.org/officeDocument/2006/relationships/audio" Target="../media/media19.m4a"/><Relationship Id="rId20" Type="http://schemas.openxmlformats.org/officeDocument/2006/relationships/audio" Target="../media/media26.m4a"/><Relationship Id="rId29" Type="http://schemas.microsoft.com/office/2007/relationships/media" Target="../media/media31.m4a"/><Relationship Id="rId1" Type="http://schemas.microsoft.com/office/2007/relationships/media" Target="../media/media2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audio" Target="../media/media28.m4a"/><Relationship Id="rId32" Type="http://schemas.openxmlformats.org/officeDocument/2006/relationships/audio" Target="../media/media32.m4a"/><Relationship Id="rId37" Type="http://schemas.microsoft.com/office/2007/relationships/hdphoto" Target="../media/hdphoto2.wdp"/><Relationship Id="rId5" Type="http://schemas.microsoft.com/office/2007/relationships/media" Target="../media/media5.m4a"/><Relationship Id="rId15" Type="http://schemas.microsoft.com/office/2007/relationships/media" Target="../media/media19.m4a"/><Relationship Id="rId23" Type="http://schemas.microsoft.com/office/2007/relationships/media" Target="../media/media28.m4a"/><Relationship Id="rId28" Type="http://schemas.openxmlformats.org/officeDocument/2006/relationships/audio" Target="../media/media30.m4a"/><Relationship Id="rId36" Type="http://schemas.openxmlformats.org/officeDocument/2006/relationships/image" Target="../media/image17.png"/><Relationship Id="rId10" Type="http://schemas.openxmlformats.org/officeDocument/2006/relationships/audio" Target="../media/media7.m4a"/><Relationship Id="rId19" Type="http://schemas.microsoft.com/office/2007/relationships/media" Target="../media/media26.m4a"/><Relationship Id="rId31" Type="http://schemas.microsoft.com/office/2007/relationships/media" Target="../media/media32.m4a"/><Relationship Id="rId4" Type="http://schemas.openxmlformats.org/officeDocument/2006/relationships/audio" Target="../media/media24.m4a"/><Relationship Id="rId9" Type="http://schemas.microsoft.com/office/2007/relationships/media" Target="../media/media7.m4a"/><Relationship Id="rId14" Type="http://schemas.openxmlformats.org/officeDocument/2006/relationships/audio" Target="../media/media14.m4a"/><Relationship Id="rId22" Type="http://schemas.openxmlformats.org/officeDocument/2006/relationships/audio" Target="../media/media27.m4a"/><Relationship Id="rId27" Type="http://schemas.microsoft.com/office/2007/relationships/media" Target="../media/media30.m4a"/><Relationship Id="rId30" Type="http://schemas.openxmlformats.org/officeDocument/2006/relationships/audio" Target="../media/media31.m4a"/><Relationship Id="rId35" Type="http://schemas.openxmlformats.org/officeDocument/2006/relationships/image" Target="../media/image16.jpeg"/><Relationship Id="rId8" Type="http://schemas.openxmlformats.org/officeDocument/2006/relationships/audio" Target="../media/media6.m4a"/><Relationship Id="rId3" Type="http://schemas.microsoft.com/office/2007/relationships/media" Target="../media/media2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13" Type="http://schemas.microsoft.com/office/2007/relationships/media" Target="../media/media8.m4a"/><Relationship Id="rId18" Type="http://schemas.openxmlformats.org/officeDocument/2006/relationships/audio" Target="../media/media6.m4a"/><Relationship Id="rId26" Type="http://schemas.openxmlformats.org/officeDocument/2006/relationships/notesSlide" Target="../notesSlides/notesSlide5.xml"/><Relationship Id="rId3" Type="http://schemas.microsoft.com/office/2007/relationships/media" Target="../media/media35.m4a"/><Relationship Id="rId21" Type="http://schemas.microsoft.com/office/2007/relationships/media" Target="../media/media36.m4a"/><Relationship Id="rId7" Type="http://schemas.microsoft.com/office/2007/relationships/media" Target="../media/media25.m4a"/><Relationship Id="rId12" Type="http://schemas.openxmlformats.org/officeDocument/2006/relationships/audio" Target="../media/media14.m4a"/><Relationship Id="rId17" Type="http://schemas.microsoft.com/office/2007/relationships/media" Target="../media/media6.m4a"/><Relationship Id="rId25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6" Type="http://schemas.openxmlformats.org/officeDocument/2006/relationships/audio" Target="../media/media7.m4a"/><Relationship Id="rId20" Type="http://schemas.openxmlformats.org/officeDocument/2006/relationships/audio" Target="../media/media5.m4a"/><Relationship Id="rId29" Type="http://schemas.microsoft.com/office/2007/relationships/hdphoto" Target="../media/hdphoto2.wdp"/><Relationship Id="rId1" Type="http://schemas.microsoft.com/office/2007/relationships/media" Target="../media/media34.m4a"/><Relationship Id="rId6" Type="http://schemas.openxmlformats.org/officeDocument/2006/relationships/audio" Target="../media/media26.m4a"/><Relationship Id="rId11" Type="http://schemas.microsoft.com/office/2007/relationships/media" Target="../media/media14.m4a"/><Relationship Id="rId24" Type="http://schemas.openxmlformats.org/officeDocument/2006/relationships/audio" Target="../media/media37.m4a"/><Relationship Id="rId5" Type="http://schemas.microsoft.com/office/2007/relationships/media" Target="../media/media26.m4a"/><Relationship Id="rId15" Type="http://schemas.microsoft.com/office/2007/relationships/media" Target="../media/media7.m4a"/><Relationship Id="rId23" Type="http://schemas.microsoft.com/office/2007/relationships/media" Target="../media/media37.m4a"/><Relationship Id="rId28" Type="http://schemas.openxmlformats.org/officeDocument/2006/relationships/image" Target="../media/image17.png"/><Relationship Id="rId10" Type="http://schemas.openxmlformats.org/officeDocument/2006/relationships/audio" Target="../media/media19.m4a"/><Relationship Id="rId19" Type="http://schemas.microsoft.com/office/2007/relationships/media" Target="../media/media5.m4a"/><Relationship Id="rId31" Type="http://schemas.openxmlformats.org/officeDocument/2006/relationships/image" Target="../media/image1.png"/><Relationship Id="rId4" Type="http://schemas.openxmlformats.org/officeDocument/2006/relationships/audio" Target="../media/media35.m4a"/><Relationship Id="rId9" Type="http://schemas.microsoft.com/office/2007/relationships/media" Target="../media/media19.m4a"/><Relationship Id="rId14" Type="http://schemas.openxmlformats.org/officeDocument/2006/relationships/audio" Target="../media/media8.m4a"/><Relationship Id="rId22" Type="http://schemas.openxmlformats.org/officeDocument/2006/relationships/audio" Target="../media/media36.m4a"/><Relationship Id="rId27" Type="http://schemas.openxmlformats.org/officeDocument/2006/relationships/image" Target="../media/image16.jpeg"/><Relationship Id="rId30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8.m4a"/><Relationship Id="rId7" Type="http://schemas.openxmlformats.org/officeDocument/2006/relationships/audio" Target="../media/audio1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8.m4a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8612502" y="3738147"/>
            <a:ext cx="100122" cy="865329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935909" y="391449"/>
            <a:ext cx="3761506" cy="6958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29"/>
          <p:cNvGrpSpPr/>
          <p:nvPr/>
        </p:nvGrpSpPr>
        <p:grpSpPr>
          <a:xfrm>
            <a:off x="1411025" y="1261150"/>
            <a:ext cx="838400" cy="1479150"/>
            <a:chOff x="1411025" y="1261150"/>
            <a:chExt cx="838400" cy="1479150"/>
          </a:xfrm>
        </p:grpSpPr>
        <p:sp>
          <p:nvSpPr>
            <p:cNvPr id="407" name="Google Shape;407;p29"/>
            <p:cNvSpPr/>
            <p:nvPr/>
          </p:nvSpPr>
          <p:spPr>
            <a:xfrm>
              <a:off x="1953300" y="2596850"/>
              <a:ext cx="21225" cy="125400"/>
            </a:xfrm>
            <a:custGeom>
              <a:avLst/>
              <a:gdLst/>
              <a:ahLst/>
              <a:cxnLst/>
              <a:rect l="l" t="t" r="r" b="b"/>
              <a:pathLst>
                <a:path w="849" h="5016" extrusionOk="0">
                  <a:moveTo>
                    <a:pt x="235" y="0"/>
                  </a:moveTo>
                  <a:cubicBezTo>
                    <a:pt x="106" y="1"/>
                    <a:pt x="0" y="107"/>
                    <a:pt x="1" y="237"/>
                  </a:cubicBezTo>
                  <a:cubicBezTo>
                    <a:pt x="2" y="378"/>
                    <a:pt x="30" y="3709"/>
                    <a:pt x="361" y="4845"/>
                  </a:cubicBezTo>
                  <a:cubicBezTo>
                    <a:pt x="390" y="4949"/>
                    <a:pt x="484" y="5016"/>
                    <a:pt x="587" y="5016"/>
                  </a:cubicBezTo>
                  <a:cubicBezTo>
                    <a:pt x="608" y="5016"/>
                    <a:pt x="630" y="5011"/>
                    <a:pt x="651" y="5006"/>
                  </a:cubicBezTo>
                  <a:cubicBezTo>
                    <a:pt x="777" y="4970"/>
                    <a:pt x="849" y="4839"/>
                    <a:pt x="812" y="4714"/>
                  </a:cubicBezTo>
                  <a:cubicBezTo>
                    <a:pt x="500" y="3639"/>
                    <a:pt x="473" y="268"/>
                    <a:pt x="473" y="233"/>
                  </a:cubicBezTo>
                  <a:cubicBezTo>
                    <a:pt x="472" y="105"/>
                    <a:pt x="366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1912275" y="2704025"/>
              <a:ext cx="64600" cy="36275"/>
            </a:xfrm>
            <a:custGeom>
              <a:avLst/>
              <a:gdLst/>
              <a:ahLst/>
              <a:cxnLst/>
              <a:rect l="l" t="t" r="r" b="b"/>
              <a:pathLst>
                <a:path w="2584" h="1451" extrusionOk="0">
                  <a:moveTo>
                    <a:pt x="1590" y="0"/>
                  </a:moveTo>
                  <a:cubicBezTo>
                    <a:pt x="1164" y="0"/>
                    <a:pt x="552" y="117"/>
                    <a:pt x="226" y="444"/>
                  </a:cubicBezTo>
                  <a:cubicBezTo>
                    <a:pt x="77" y="593"/>
                    <a:pt x="1" y="772"/>
                    <a:pt x="2" y="965"/>
                  </a:cubicBezTo>
                  <a:cubicBezTo>
                    <a:pt x="3" y="1111"/>
                    <a:pt x="80" y="1451"/>
                    <a:pt x="779" y="1451"/>
                  </a:cubicBezTo>
                  <a:cubicBezTo>
                    <a:pt x="1397" y="1451"/>
                    <a:pt x="2559" y="1148"/>
                    <a:pt x="2579" y="569"/>
                  </a:cubicBezTo>
                  <a:cubicBezTo>
                    <a:pt x="2584" y="452"/>
                    <a:pt x="2540" y="343"/>
                    <a:pt x="2454" y="254"/>
                  </a:cubicBezTo>
                  <a:cubicBezTo>
                    <a:pt x="2242" y="34"/>
                    <a:pt x="1821" y="0"/>
                    <a:pt x="1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2134800" y="2589275"/>
              <a:ext cx="21250" cy="125400"/>
            </a:xfrm>
            <a:custGeom>
              <a:avLst/>
              <a:gdLst/>
              <a:ahLst/>
              <a:cxnLst/>
              <a:rect l="l" t="t" r="r" b="b"/>
              <a:pathLst>
                <a:path w="850" h="5016" extrusionOk="0">
                  <a:moveTo>
                    <a:pt x="235" y="0"/>
                  </a:moveTo>
                  <a:cubicBezTo>
                    <a:pt x="106" y="1"/>
                    <a:pt x="0" y="107"/>
                    <a:pt x="1" y="237"/>
                  </a:cubicBezTo>
                  <a:cubicBezTo>
                    <a:pt x="3" y="378"/>
                    <a:pt x="30" y="3709"/>
                    <a:pt x="361" y="4845"/>
                  </a:cubicBezTo>
                  <a:cubicBezTo>
                    <a:pt x="391" y="4949"/>
                    <a:pt x="485" y="5016"/>
                    <a:pt x="587" y="5016"/>
                  </a:cubicBezTo>
                  <a:cubicBezTo>
                    <a:pt x="609" y="5016"/>
                    <a:pt x="631" y="5012"/>
                    <a:pt x="652" y="5004"/>
                  </a:cubicBezTo>
                  <a:cubicBezTo>
                    <a:pt x="778" y="4969"/>
                    <a:pt x="850" y="4838"/>
                    <a:pt x="813" y="4711"/>
                  </a:cubicBezTo>
                  <a:cubicBezTo>
                    <a:pt x="501" y="3639"/>
                    <a:pt x="473" y="268"/>
                    <a:pt x="473" y="233"/>
                  </a:cubicBezTo>
                  <a:cubicBezTo>
                    <a:pt x="471" y="105"/>
                    <a:pt x="366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2093775" y="2696450"/>
              <a:ext cx="64575" cy="36275"/>
            </a:xfrm>
            <a:custGeom>
              <a:avLst/>
              <a:gdLst/>
              <a:ahLst/>
              <a:cxnLst/>
              <a:rect l="l" t="t" r="r" b="b"/>
              <a:pathLst>
                <a:path w="2583" h="1451" extrusionOk="0">
                  <a:moveTo>
                    <a:pt x="1591" y="0"/>
                  </a:moveTo>
                  <a:cubicBezTo>
                    <a:pt x="1165" y="0"/>
                    <a:pt x="552" y="117"/>
                    <a:pt x="225" y="444"/>
                  </a:cubicBezTo>
                  <a:cubicBezTo>
                    <a:pt x="79" y="593"/>
                    <a:pt x="1" y="772"/>
                    <a:pt x="3" y="965"/>
                  </a:cubicBezTo>
                  <a:cubicBezTo>
                    <a:pt x="4" y="1111"/>
                    <a:pt x="81" y="1451"/>
                    <a:pt x="779" y="1451"/>
                  </a:cubicBezTo>
                  <a:cubicBezTo>
                    <a:pt x="1398" y="1451"/>
                    <a:pt x="2560" y="1148"/>
                    <a:pt x="2579" y="569"/>
                  </a:cubicBezTo>
                  <a:cubicBezTo>
                    <a:pt x="2583" y="451"/>
                    <a:pt x="2540" y="343"/>
                    <a:pt x="2455" y="254"/>
                  </a:cubicBezTo>
                  <a:cubicBezTo>
                    <a:pt x="2242" y="35"/>
                    <a:pt x="1822" y="0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1845950" y="2040450"/>
              <a:ext cx="376700" cy="280125"/>
            </a:xfrm>
            <a:custGeom>
              <a:avLst/>
              <a:gdLst/>
              <a:ahLst/>
              <a:cxnLst/>
              <a:rect l="l" t="t" r="r" b="b"/>
              <a:pathLst>
                <a:path w="15068" h="11205" extrusionOk="0">
                  <a:moveTo>
                    <a:pt x="12071" y="1"/>
                  </a:moveTo>
                  <a:cubicBezTo>
                    <a:pt x="11650" y="1"/>
                    <a:pt x="11220" y="78"/>
                    <a:pt x="10827" y="289"/>
                  </a:cubicBezTo>
                  <a:cubicBezTo>
                    <a:pt x="9312" y="1097"/>
                    <a:pt x="8958" y="4527"/>
                    <a:pt x="6988" y="5185"/>
                  </a:cubicBezTo>
                  <a:cubicBezTo>
                    <a:pt x="6731" y="5271"/>
                    <a:pt x="6486" y="5310"/>
                    <a:pt x="6253" y="5310"/>
                  </a:cubicBezTo>
                  <a:cubicBezTo>
                    <a:pt x="4695" y="5310"/>
                    <a:pt x="3632" y="3565"/>
                    <a:pt x="2796" y="2203"/>
                  </a:cubicBezTo>
                  <a:cubicBezTo>
                    <a:pt x="2317" y="1420"/>
                    <a:pt x="1698" y="1180"/>
                    <a:pt x="1143" y="1180"/>
                  </a:cubicBezTo>
                  <a:cubicBezTo>
                    <a:pt x="678" y="1180"/>
                    <a:pt x="258" y="1348"/>
                    <a:pt x="1" y="1508"/>
                  </a:cubicBezTo>
                  <a:cubicBezTo>
                    <a:pt x="123" y="3300"/>
                    <a:pt x="241" y="5111"/>
                    <a:pt x="355" y="6876"/>
                  </a:cubicBezTo>
                  <a:cubicBezTo>
                    <a:pt x="456" y="6848"/>
                    <a:pt x="643" y="6807"/>
                    <a:pt x="873" y="6807"/>
                  </a:cubicBezTo>
                  <a:cubicBezTo>
                    <a:pt x="1340" y="6807"/>
                    <a:pt x="1985" y="6975"/>
                    <a:pt x="2447" y="7756"/>
                  </a:cubicBezTo>
                  <a:cubicBezTo>
                    <a:pt x="3220" y="9065"/>
                    <a:pt x="3944" y="11205"/>
                    <a:pt x="6355" y="11205"/>
                  </a:cubicBezTo>
                  <a:cubicBezTo>
                    <a:pt x="6462" y="11205"/>
                    <a:pt x="6572" y="11200"/>
                    <a:pt x="6685" y="11192"/>
                  </a:cubicBezTo>
                  <a:cubicBezTo>
                    <a:pt x="9363" y="10992"/>
                    <a:pt x="10053" y="6950"/>
                    <a:pt x="11835" y="6245"/>
                  </a:cubicBezTo>
                  <a:cubicBezTo>
                    <a:pt x="12342" y="6044"/>
                    <a:pt x="12789" y="5967"/>
                    <a:pt x="13175" y="5967"/>
                  </a:cubicBezTo>
                  <a:cubicBezTo>
                    <a:pt x="14445" y="5967"/>
                    <a:pt x="15067" y="6799"/>
                    <a:pt x="15067" y="6799"/>
                  </a:cubicBezTo>
                  <a:cubicBezTo>
                    <a:pt x="14866" y="4840"/>
                    <a:pt x="14630" y="2757"/>
                    <a:pt x="14368" y="615"/>
                  </a:cubicBezTo>
                  <a:cubicBezTo>
                    <a:pt x="14147" y="498"/>
                    <a:pt x="13136" y="1"/>
                    <a:pt x="120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1854850" y="2189625"/>
              <a:ext cx="394575" cy="421400"/>
            </a:xfrm>
            <a:custGeom>
              <a:avLst/>
              <a:gdLst/>
              <a:ahLst/>
              <a:cxnLst/>
              <a:rect l="l" t="t" r="r" b="b"/>
              <a:pathLst>
                <a:path w="15783" h="16856" extrusionOk="0">
                  <a:moveTo>
                    <a:pt x="12820" y="0"/>
                  </a:moveTo>
                  <a:cubicBezTo>
                    <a:pt x="12434" y="0"/>
                    <a:pt x="11987" y="77"/>
                    <a:pt x="11480" y="278"/>
                  </a:cubicBezTo>
                  <a:cubicBezTo>
                    <a:pt x="9698" y="982"/>
                    <a:pt x="9008" y="5025"/>
                    <a:pt x="6331" y="5225"/>
                  </a:cubicBezTo>
                  <a:cubicBezTo>
                    <a:pt x="6218" y="5233"/>
                    <a:pt x="6108" y="5238"/>
                    <a:pt x="6001" y="5238"/>
                  </a:cubicBezTo>
                  <a:cubicBezTo>
                    <a:pt x="3589" y="5238"/>
                    <a:pt x="2867" y="3098"/>
                    <a:pt x="2092" y="1789"/>
                  </a:cubicBezTo>
                  <a:cubicBezTo>
                    <a:pt x="1630" y="1008"/>
                    <a:pt x="985" y="840"/>
                    <a:pt x="518" y="840"/>
                  </a:cubicBezTo>
                  <a:cubicBezTo>
                    <a:pt x="288" y="840"/>
                    <a:pt x="101" y="881"/>
                    <a:pt x="0" y="909"/>
                  </a:cubicBezTo>
                  <a:cubicBezTo>
                    <a:pt x="517" y="8642"/>
                    <a:pt x="1039" y="15480"/>
                    <a:pt x="1906" y="15947"/>
                  </a:cubicBezTo>
                  <a:cubicBezTo>
                    <a:pt x="2998" y="16539"/>
                    <a:pt x="4945" y="16855"/>
                    <a:pt x="7041" y="16855"/>
                  </a:cubicBezTo>
                  <a:cubicBezTo>
                    <a:pt x="10430" y="16855"/>
                    <a:pt x="14205" y="16027"/>
                    <a:pt x="15369" y="14196"/>
                  </a:cubicBezTo>
                  <a:cubicBezTo>
                    <a:pt x="15782" y="13543"/>
                    <a:pt x="15459" y="8006"/>
                    <a:pt x="14711" y="832"/>
                  </a:cubicBezTo>
                  <a:cubicBezTo>
                    <a:pt x="14711" y="832"/>
                    <a:pt x="14089" y="0"/>
                    <a:pt x="12820" y="0"/>
                  </a:cubicBezTo>
                  <a:close/>
                </a:path>
              </a:pathLst>
            </a:custGeom>
            <a:solidFill>
              <a:srgbClr val="75D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1837825" y="1899000"/>
              <a:ext cx="367350" cy="274225"/>
            </a:xfrm>
            <a:custGeom>
              <a:avLst/>
              <a:gdLst/>
              <a:ahLst/>
              <a:cxnLst/>
              <a:rect l="l" t="t" r="r" b="b"/>
              <a:pathLst>
                <a:path w="14694" h="10969" extrusionOk="0">
                  <a:moveTo>
                    <a:pt x="10231" y="1"/>
                  </a:moveTo>
                  <a:cubicBezTo>
                    <a:pt x="10071" y="1"/>
                    <a:pt x="9907" y="27"/>
                    <a:pt x="9738" y="87"/>
                  </a:cubicBezTo>
                  <a:cubicBezTo>
                    <a:pt x="8173" y="640"/>
                    <a:pt x="9194" y="2002"/>
                    <a:pt x="7520" y="4175"/>
                  </a:cubicBezTo>
                  <a:cubicBezTo>
                    <a:pt x="7151" y="4654"/>
                    <a:pt x="6677" y="4834"/>
                    <a:pt x="6172" y="4834"/>
                  </a:cubicBezTo>
                  <a:cubicBezTo>
                    <a:pt x="4808" y="4834"/>
                    <a:pt x="3221" y="3520"/>
                    <a:pt x="2872" y="3218"/>
                  </a:cubicBezTo>
                  <a:cubicBezTo>
                    <a:pt x="2154" y="2596"/>
                    <a:pt x="1448" y="2438"/>
                    <a:pt x="916" y="2438"/>
                  </a:cubicBezTo>
                  <a:cubicBezTo>
                    <a:pt x="399" y="2438"/>
                    <a:pt x="46" y="2587"/>
                    <a:pt x="1" y="2605"/>
                  </a:cubicBezTo>
                  <a:cubicBezTo>
                    <a:pt x="114" y="4086"/>
                    <a:pt x="223" y="5618"/>
                    <a:pt x="327" y="7166"/>
                  </a:cubicBezTo>
                  <a:cubicBezTo>
                    <a:pt x="583" y="7007"/>
                    <a:pt x="1004" y="6839"/>
                    <a:pt x="1469" y="6839"/>
                  </a:cubicBezTo>
                  <a:cubicBezTo>
                    <a:pt x="2024" y="6839"/>
                    <a:pt x="2643" y="7079"/>
                    <a:pt x="3122" y="7861"/>
                  </a:cubicBezTo>
                  <a:cubicBezTo>
                    <a:pt x="3958" y="9223"/>
                    <a:pt x="5021" y="10968"/>
                    <a:pt x="6579" y="10968"/>
                  </a:cubicBezTo>
                  <a:cubicBezTo>
                    <a:pt x="6813" y="10968"/>
                    <a:pt x="7058" y="10929"/>
                    <a:pt x="7315" y="10843"/>
                  </a:cubicBezTo>
                  <a:cubicBezTo>
                    <a:pt x="9283" y="10185"/>
                    <a:pt x="9638" y="6755"/>
                    <a:pt x="11153" y="5947"/>
                  </a:cubicBezTo>
                  <a:cubicBezTo>
                    <a:pt x="11545" y="5736"/>
                    <a:pt x="11975" y="5659"/>
                    <a:pt x="12397" y="5659"/>
                  </a:cubicBezTo>
                  <a:cubicBezTo>
                    <a:pt x="13461" y="5659"/>
                    <a:pt x="14472" y="6156"/>
                    <a:pt x="14693" y="6273"/>
                  </a:cubicBezTo>
                  <a:cubicBezTo>
                    <a:pt x="14475" y="4472"/>
                    <a:pt x="14240" y="2625"/>
                    <a:pt x="13985" y="782"/>
                  </a:cubicBezTo>
                  <a:lnTo>
                    <a:pt x="13931" y="791"/>
                  </a:lnTo>
                  <a:cubicBezTo>
                    <a:pt x="13647" y="1007"/>
                    <a:pt x="13374" y="1091"/>
                    <a:pt x="13107" y="1091"/>
                  </a:cubicBezTo>
                  <a:cubicBezTo>
                    <a:pt x="12148" y="1091"/>
                    <a:pt x="11269" y="1"/>
                    <a:pt x="10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1826100" y="1787425"/>
              <a:ext cx="361350" cy="232425"/>
            </a:xfrm>
            <a:custGeom>
              <a:avLst/>
              <a:gdLst/>
              <a:ahLst/>
              <a:cxnLst/>
              <a:rect l="l" t="t" r="r" b="b"/>
              <a:pathLst>
                <a:path w="14454" h="9297" extrusionOk="0">
                  <a:moveTo>
                    <a:pt x="9226" y="1"/>
                  </a:moveTo>
                  <a:cubicBezTo>
                    <a:pt x="9100" y="1"/>
                    <a:pt x="8973" y="17"/>
                    <a:pt x="8845" y="52"/>
                  </a:cubicBezTo>
                  <a:cubicBezTo>
                    <a:pt x="7175" y="506"/>
                    <a:pt x="7330" y="2176"/>
                    <a:pt x="6267" y="3587"/>
                  </a:cubicBezTo>
                  <a:cubicBezTo>
                    <a:pt x="5882" y="4104"/>
                    <a:pt x="5382" y="4318"/>
                    <a:pt x="4856" y="4318"/>
                  </a:cubicBezTo>
                  <a:cubicBezTo>
                    <a:pt x="3938" y="4318"/>
                    <a:pt x="2940" y="3667"/>
                    <a:pt x="2328" y="2830"/>
                  </a:cubicBezTo>
                  <a:cubicBezTo>
                    <a:pt x="1587" y="1812"/>
                    <a:pt x="507" y="1708"/>
                    <a:pt x="60" y="1708"/>
                  </a:cubicBezTo>
                  <a:cubicBezTo>
                    <a:pt x="39" y="1708"/>
                    <a:pt x="19" y="1708"/>
                    <a:pt x="1" y="1709"/>
                  </a:cubicBezTo>
                  <a:cubicBezTo>
                    <a:pt x="169" y="3343"/>
                    <a:pt x="324" y="5157"/>
                    <a:pt x="468" y="7068"/>
                  </a:cubicBezTo>
                  <a:cubicBezTo>
                    <a:pt x="513" y="7050"/>
                    <a:pt x="867" y="6901"/>
                    <a:pt x="1384" y="6901"/>
                  </a:cubicBezTo>
                  <a:cubicBezTo>
                    <a:pt x="1917" y="6901"/>
                    <a:pt x="2622" y="7059"/>
                    <a:pt x="3340" y="7680"/>
                  </a:cubicBezTo>
                  <a:cubicBezTo>
                    <a:pt x="3688" y="7982"/>
                    <a:pt x="5276" y="9297"/>
                    <a:pt x="6640" y="9297"/>
                  </a:cubicBezTo>
                  <a:cubicBezTo>
                    <a:pt x="7145" y="9297"/>
                    <a:pt x="7619" y="9117"/>
                    <a:pt x="7988" y="8638"/>
                  </a:cubicBezTo>
                  <a:cubicBezTo>
                    <a:pt x="9662" y="6465"/>
                    <a:pt x="8641" y="5104"/>
                    <a:pt x="10206" y="4550"/>
                  </a:cubicBezTo>
                  <a:cubicBezTo>
                    <a:pt x="10375" y="4490"/>
                    <a:pt x="10539" y="4464"/>
                    <a:pt x="10699" y="4464"/>
                  </a:cubicBezTo>
                  <a:cubicBezTo>
                    <a:pt x="11737" y="4464"/>
                    <a:pt x="12615" y="5554"/>
                    <a:pt x="13574" y="5554"/>
                  </a:cubicBezTo>
                  <a:cubicBezTo>
                    <a:pt x="13841" y="5554"/>
                    <a:pt x="14115" y="5470"/>
                    <a:pt x="14399" y="5254"/>
                  </a:cubicBezTo>
                  <a:lnTo>
                    <a:pt x="14454" y="5245"/>
                  </a:lnTo>
                  <a:cubicBezTo>
                    <a:pt x="14259" y="3792"/>
                    <a:pt x="14054" y="2340"/>
                    <a:pt x="13840" y="909"/>
                  </a:cubicBezTo>
                  <a:cubicBezTo>
                    <a:pt x="13444" y="1221"/>
                    <a:pt x="13066" y="1341"/>
                    <a:pt x="12700" y="1341"/>
                  </a:cubicBezTo>
                  <a:cubicBezTo>
                    <a:pt x="11476" y="1341"/>
                    <a:pt x="10389" y="1"/>
                    <a:pt x="9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1807725" y="1661450"/>
              <a:ext cx="364400" cy="233925"/>
            </a:xfrm>
            <a:custGeom>
              <a:avLst/>
              <a:gdLst/>
              <a:ahLst/>
              <a:cxnLst/>
              <a:rect l="l" t="t" r="r" b="b"/>
              <a:pathLst>
                <a:path w="14576" h="9357" extrusionOk="0">
                  <a:moveTo>
                    <a:pt x="8531" y="1"/>
                  </a:moveTo>
                  <a:cubicBezTo>
                    <a:pt x="8296" y="1"/>
                    <a:pt x="8056" y="44"/>
                    <a:pt x="7810" y="145"/>
                  </a:cubicBezTo>
                  <a:cubicBezTo>
                    <a:pt x="5590" y="1052"/>
                    <a:pt x="6375" y="3767"/>
                    <a:pt x="4125" y="4034"/>
                  </a:cubicBezTo>
                  <a:cubicBezTo>
                    <a:pt x="4034" y="4045"/>
                    <a:pt x="3945" y="4050"/>
                    <a:pt x="3857" y="4050"/>
                  </a:cubicBezTo>
                  <a:cubicBezTo>
                    <a:pt x="1929" y="4050"/>
                    <a:pt x="880" y="1556"/>
                    <a:pt x="109" y="1556"/>
                  </a:cubicBezTo>
                  <a:cubicBezTo>
                    <a:pt x="101" y="1556"/>
                    <a:pt x="94" y="1556"/>
                    <a:pt x="87" y="1557"/>
                  </a:cubicBezTo>
                  <a:lnTo>
                    <a:pt x="0" y="1575"/>
                  </a:lnTo>
                  <a:cubicBezTo>
                    <a:pt x="277" y="2873"/>
                    <a:pt x="517" y="4661"/>
                    <a:pt x="736" y="6748"/>
                  </a:cubicBezTo>
                  <a:cubicBezTo>
                    <a:pt x="754" y="6747"/>
                    <a:pt x="774" y="6747"/>
                    <a:pt x="795" y="6747"/>
                  </a:cubicBezTo>
                  <a:cubicBezTo>
                    <a:pt x="1243" y="6747"/>
                    <a:pt x="2323" y="6850"/>
                    <a:pt x="3063" y="7869"/>
                  </a:cubicBezTo>
                  <a:cubicBezTo>
                    <a:pt x="3675" y="8705"/>
                    <a:pt x="4673" y="9356"/>
                    <a:pt x="5591" y="9356"/>
                  </a:cubicBezTo>
                  <a:cubicBezTo>
                    <a:pt x="6117" y="9356"/>
                    <a:pt x="6617" y="9142"/>
                    <a:pt x="7002" y="8626"/>
                  </a:cubicBezTo>
                  <a:cubicBezTo>
                    <a:pt x="8065" y="7215"/>
                    <a:pt x="7910" y="5545"/>
                    <a:pt x="9580" y="5091"/>
                  </a:cubicBezTo>
                  <a:cubicBezTo>
                    <a:pt x="9708" y="5056"/>
                    <a:pt x="9835" y="5040"/>
                    <a:pt x="9961" y="5040"/>
                  </a:cubicBezTo>
                  <a:cubicBezTo>
                    <a:pt x="11125" y="5040"/>
                    <a:pt x="12211" y="6380"/>
                    <a:pt x="13435" y="6380"/>
                  </a:cubicBezTo>
                  <a:cubicBezTo>
                    <a:pt x="13801" y="6380"/>
                    <a:pt x="14179" y="6261"/>
                    <a:pt x="14575" y="5949"/>
                  </a:cubicBezTo>
                  <a:cubicBezTo>
                    <a:pt x="14357" y="4502"/>
                    <a:pt x="14135" y="3077"/>
                    <a:pt x="13913" y="1693"/>
                  </a:cubicBezTo>
                  <a:cubicBezTo>
                    <a:pt x="13595" y="1869"/>
                    <a:pt x="13287" y="1943"/>
                    <a:pt x="12987" y="1943"/>
                  </a:cubicBezTo>
                  <a:cubicBezTo>
                    <a:pt x="11445" y="1943"/>
                    <a:pt x="10097" y="1"/>
                    <a:pt x="8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1411025" y="1261150"/>
              <a:ext cx="744550" cy="551075"/>
            </a:xfrm>
            <a:custGeom>
              <a:avLst/>
              <a:gdLst/>
              <a:ahLst/>
              <a:cxnLst/>
              <a:rect l="l" t="t" r="r" b="b"/>
              <a:pathLst>
                <a:path w="29782" h="22043" extrusionOk="0">
                  <a:moveTo>
                    <a:pt x="19615" y="0"/>
                  </a:moveTo>
                  <a:cubicBezTo>
                    <a:pt x="16440" y="0"/>
                    <a:pt x="13067" y="647"/>
                    <a:pt x="11813" y="1615"/>
                  </a:cubicBezTo>
                  <a:cubicBezTo>
                    <a:pt x="7884" y="4650"/>
                    <a:pt x="206" y="12723"/>
                    <a:pt x="101" y="15351"/>
                  </a:cubicBezTo>
                  <a:cubicBezTo>
                    <a:pt x="1" y="17768"/>
                    <a:pt x="2961" y="22042"/>
                    <a:pt x="5165" y="22042"/>
                  </a:cubicBezTo>
                  <a:cubicBezTo>
                    <a:pt x="5262" y="22042"/>
                    <a:pt x="5357" y="22034"/>
                    <a:pt x="5451" y="22017"/>
                  </a:cubicBezTo>
                  <a:cubicBezTo>
                    <a:pt x="8391" y="21479"/>
                    <a:pt x="12182" y="15252"/>
                    <a:pt x="14478" y="15252"/>
                  </a:cubicBezTo>
                  <a:cubicBezTo>
                    <a:pt x="14641" y="15252"/>
                    <a:pt x="14796" y="15283"/>
                    <a:pt x="14944" y="15351"/>
                  </a:cubicBezTo>
                  <a:cubicBezTo>
                    <a:pt x="15294" y="15510"/>
                    <a:pt x="15602" y="16314"/>
                    <a:pt x="15869" y="17589"/>
                  </a:cubicBezTo>
                  <a:lnTo>
                    <a:pt x="15956" y="17570"/>
                  </a:lnTo>
                  <a:cubicBezTo>
                    <a:pt x="15963" y="17569"/>
                    <a:pt x="15970" y="17569"/>
                    <a:pt x="15977" y="17569"/>
                  </a:cubicBezTo>
                  <a:cubicBezTo>
                    <a:pt x="16747" y="17569"/>
                    <a:pt x="17797" y="20063"/>
                    <a:pt x="19726" y="20063"/>
                  </a:cubicBezTo>
                  <a:cubicBezTo>
                    <a:pt x="19814" y="20063"/>
                    <a:pt x="19903" y="20058"/>
                    <a:pt x="19994" y="20047"/>
                  </a:cubicBezTo>
                  <a:cubicBezTo>
                    <a:pt x="22245" y="19780"/>
                    <a:pt x="21459" y="17066"/>
                    <a:pt x="23679" y="16158"/>
                  </a:cubicBezTo>
                  <a:cubicBezTo>
                    <a:pt x="23925" y="16057"/>
                    <a:pt x="24165" y="16014"/>
                    <a:pt x="24400" y="16014"/>
                  </a:cubicBezTo>
                  <a:cubicBezTo>
                    <a:pt x="25966" y="16014"/>
                    <a:pt x="27314" y="17956"/>
                    <a:pt x="28856" y="17956"/>
                  </a:cubicBezTo>
                  <a:cubicBezTo>
                    <a:pt x="29156" y="17956"/>
                    <a:pt x="29464" y="17882"/>
                    <a:pt x="29782" y="17706"/>
                  </a:cubicBezTo>
                  <a:cubicBezTo>
                    <a:pt x="28407" y="9305"/>
                    <a:pt x="26855" y="2363"/>
                    <a:pt x="25549" y="1310"/>
                  </a:cubicBezTo>
                  <a:cubicBezTo>
                    <a:pt x="24403" y="387"/>
                    <a:pt x="22069" y="0"/>
                    <a:pt x="19615" y="0"/>
                  </a:cubicBezTo>
                  <a:close/>
                </a:path>
              </a:pathLst>
            </a:custGeom>
            <a:solidFill>
              <a:srgbClr val="75D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1660350" y="1388075"/>
              <a:ext cx="65475" cy="65450"/>
            </a:xfrm>
            <a:custGeom>
              <a:avLst/>
              <a:gdLst/>
              <a:ahLst/>
              <a:cxnLst/>
              <a:rect l="l" t="t" r="r" b="b"/>
              <a:pathLst>
                <a:path w="2619" h="2618" extrusionOk="0">
                  <a:moveTo>
                    <a:pt x="1308" y="0"/>
                  </a:moveTo>
                  <a:cubicBezTo>
                    <a:pt x="585" y="0"/>
                    <a:pt x="0" y="586"/>
                    <a:pt x="0" y="1308"/>
                  </a:cubicBezTo>
                  <a:cubicBezTo>
                    <a:pt x="0" y="2030"/>
                    <a:pt x="586" y="2618"/>
                    <a:pt x="1308" y="2618"/>
                  </a:cubicBezTo>
                  <a:cubicBezTo>
                    <a:pt x="2032" y="2618"/>
                    <a:pt x="2619" y="2032"/>
                    <a:pt x="2619" y="1308"/>
                  </a:cubicBezTo>
                  <a:cubicBezTo>
                    <a:pt x="2619" y="585"/>
                    <a:pt x="2032" y="0"/>
                    <a:pt x="1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1929925" y="1388075"/>
              <a:ext cx="65450" cy="65450"/>
            </a:xfrm>
            <a:custGeom>
              <a:avLst/>
              <a:gdLst/>
              <a:ahLst/>
              <a:cxnLst/>
              <a:rect l="l" t="t" r="r" b="b"/>
              <a:pathLst>
                <a:path w="2618" h="2618" extrusionOk="0">
                  <a:moveTo>
                    <a:pt x="1308" y="0"/>
                  </a:moveTo>
                  <a:cubicBezTo>
                    <a:pt x="585" y="0"/>
                    <a:pt x="0" y="586"/>
                    <a:pt x="0" y="1308"/>
                  </a:cubicBezTo>
                  <a:cubicBezTo>
                    <a:pt x="0" y="2030"/>
                    <a:pt x="586" y="2618"/>
                    <a:pt x="1308" y="2618"/>
                  </a:cubicBezTo>
                  <a:cubicBezTo>
                    <a:pt x="2030" y="2618"/>
                    <a:pt x="2618" y="2032"/>
                    <a:pt x="2618" y="1308"/>
                  </a:cubicBezTo>
                  <a:cubicBezTo>
                    <a:pt x="2618" y="585"/>
                    <a:pt x="2030" y="0"/>
                    <a:pt x="1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1769075" y="1421475"/>
              <a:ext cx="125950" cy="68500"/>
            </a:xfrm>
            <a:custGeom>
              <a:avLst/>
              <a:gdLst/>
              <a:ahLst/>
              <a:cxnLst/>
              <a:rect l="l" t="t" r="r" b="b"/>
              <a:pathLst>
                <a:path w="5038" h="2740" extrusionOk="0">
                  <a:moveTo>
                    <a:pt x="267" y="1"/>
                  </a:moveTo>
                  <a:cubicBezTo>
                    <a:pt x="254" y="1"/>
                    <a:pt x="242" y="2"/>
                    <a:pt x="229" y="4"/>
                  </a:cubicBezTo>
                  <a:cubicBezTo>
                    <a:pt x="93" y="27"/>
                    <a:pt x="1" y="154"/>
                    <a:pt x="24" y="290"/>
                  </a:cubicBezTo>
                  <a:lnTo>
                    <a:pt x="24" y="290"/>
                  </a:lnTo>
                  <a:cubicBezTo>
                    <a:pt x="24" y="295"/>
                    <a:pt x="23" y="420"/>
                    <a:pt x="50" y="599"/>
                  </a:cubicBezTo>
                  <a:cubicBezTo>
                    <a:pt x="79" y="792"/>
                    <a:pt x="139" y="1067"/>
                    <a:pt x="286" y="1380"/>
                  </a:cubicBezTo>
                  <a:cubicBezTo>
                    <a:pt x="358" y="1538"/>
                    <a:pt x="454" y="1702"/>
                    <a:pt x="583" y="1864"/>
                  </a:cubicBezTo>
                  <a:cubicBezTo>
                    <a:pt x="708" y="2028"/>
                    <a:pt x="870" y="2184"/>
                    <a:pt x="1058" y="2321"/>
                  </a:cubicBezTo>
                  <a:cubicBezTo>
                    <a:pt x="1155" y="2384"/>
                    <a:pt x="1259" y="2447"/>
                    <a:pt x="1364" y="2504"/>
                  </a:cubicBezTo>
                  <a:cubicBezTo>
                    <a:pt x="1474" y="2551"/>
                    <a:pt x="1589" y="2598"/>
                    <a:pt x="1706" y="2635"/>
                  </a:cubicBezTo>
                  <a:cubicBezTo>
                    <a:pt x="1823" y="2662"/>
                    <a:pt x="1943" y="2692"/>
                    <a:pt x="2063" y="2713"/>
                  </a:cubicBezTo>
                  <a:cubicBezTo>
                    <a:pt x="2183" y="2723"/>
                    <a:pt x="2304" y="2734"/>
                    <a:pt x="2424" y="2739"/>
                  </a:cubicBezTo>
                  <a:lnTo>
                    <a:pt x="2435" y="2739"/>
                  </a:lnTo>
                  <a:lnTo>
                    <a:pt x="2476" y="2738"/>
                  </a:lnTo>
                  <a:lnTo>
                    <a:pt x="2495" y="2736"/>
                  </a:lnTo>
                  <a:lnTo>
                    <a:pt x="2533" y="2734"/>
                  </a:lnTo>
                  <a:lnTo>
                    <a:pt x="2608" y="2729"/>
                  </a:lnTo>
                  <a:lnTo>
                    <a:pt x="2758" y="2717"/>
                  </a:lnTo>
                  <a:cubicBezTo>
                    <a:pt x="2862" y="2708"/>
                    <a:pt x="3008" y="2673"/>
                    <a:pt x="3128" y="2650"/>
                  </a:cubicBezTo>
                  <a:cubicBezTo>
                    <a:pt x="3370" y="2588"/>
                    <a:pt x="3582" y="2493"/>
                    <a:pt x="3781" y="2378"/>
                  </a:cubicBezTo>
                  <a:cubicBezTo>
                    <a:pt x="3979" y="2261"/>
                    <a:pt x="4144" y="2117"/>
                    <a:pt x="4288" y="1971"/>
                  </a:cubicBezTo>
                  <a:cubicBezTo>
                    <a:pt x="4426" y="1822"/>
                    <a:pt x="4539" y="1669"/>
                    <a:pt x="4629" y="1522"/>
                  </a:cubicBezTo>
                  <a:cubicBezTo>
                    <a:pt x="4807" y="1226"/>
                    <a:pt x="4896" y="959"/>
                    <a:pt x="4946" y="771"/>
                  </a:cubicBezTo>
                  <a:cubicBezTo>
                    <a:pt x="4994" y="583"/>
                    <a:pt x="5003" y="468"/>
                    <a:pt x="5005" y="460"/>
                  </a:cubicBezTo>
                  <a:cubicBezTo>
                    <a:pt x="5037" y="327"/>
                    <a:pt x="4956" y="192"/>
                    <a:pt x="4822" y="159"/>
                  </a:cubicBezTo>
                  <a:cubicBezTo>
                    <a:pt x="4802" y="155"/>
                    <a:pt x="4783" y="152"/>
                    <a:pt x="4764" y="152"/>
                  </a:cubicBezTo>
                  <a:cubicBezTo>
                    <a:pt x="4652" y="152"/>
                    <a:pt x="4550" y="229"/>
                    <a:pt x="4522" y="342"/>
                  </a:cubicBezTo>
                  <a:cubicBezTo>
                    <a:pt x="4522" y="342"/>
                    <a:pt x="4522" y="341"/>
                    <a:pt x="4522" y="341"/>
                  </a:cubicBezTo>
                  <a:cubicBezTo>
                    <a:pt x="4516" y="341"/>
                    <a:pt x="4359" y="698"/>
                    <a:pt x="4022" y="1084"/>
                  </a:cubicBezTo>
                  <a:cubicBezTo>
                    <a:pt x="3934" y="1182"/>
                    <a:pt x="3830" y="1275"/>
                    <a:pt x="3723" y="1369"/>
                  </a:cubicBezTo>
                  <a:cubicBezTo>
                    <a:pt x="3609" y="1458"/>
                    <a:pt x="3482" y="1533"/>
                    <a:pt x="3350" y="1602"/>
                  </a:cubicBezTo>
                  <a:cubicBezTo>
                    <a:pt x="3217" y="1667"/>
                    <a:pt x="3062" y="1716"/>
                    <a:pt x="2919" y="1748"/>
                  </a:cubicBezTo>
                  <a:cubicBezTo>
                    <a:pt x="2843" y="1755"/>
                    <a:pt x="2796" y="1778"/>
                    <a:pt x="2699" y="1784"/>
                  </a:cubicBezTo>
                  <a:lnTo>
                    <a:pt x="2429" y="1798"/>
                  </a:lnTo>
                  <a:cubicBezTo>
                    <a:pt x="2349" y="1788"/>
                    <a:pt x="2268" y="1787"/>
                    <a:pt x="2188" y="1783"/>
                  </a:cubicBezTo>
                  <a:lnTo>
                    <a:pt x="1959" y="1740"/>
                  </a:lnTo>
                  <a:cubicBezTo>
                    <a:pt x="1886" y="1719"/>
                    <a:pt x="1818" y="1688"/>
                    <a:pt x="1746" y="1669"/>
                  </a:cubicBezTo>
                  <a:cubicBezTo>
                    <a:pt x="1680" y="1638"/>
                    <a:pt x="1613" y="1606"/>
                    <a:pt x="1549" y="1574"/>
                  </a:cubicBezTo>
                  <a:cubicBezTo>
                    <a:pt x="1427" y="1495"/>
                    <a:pt x="1310" y="1412"/>
                    <a:pt x="1210" y="1313"/>
                  </a:cubicBezTo>
                  <a:cubicBezTo>
                    <a:pt x="1111" y="1214"/>
                    <a:pt x="1020" y="1108"/>
                    <a:pt x="943" y="1002"/>
                  </a:cubicBezTo>
                  <a:cubicBezTo>
                    <a:pt x="790" y="790"/>
                    <a:pt x="683" y="584"/>
                    <a:pt x="614" y="437"/>
                  </a:cubicBezTo>
                  <a:cubicBezTo>
                    <a:pt x="544" y="288"/>
                    <a:pt x="513" y="216"/>
                    <a:pt x="513" y="210"/>
                  </a:cubicBezTo>
                  <a:cubicBezTo>
                    <a:pt x="493" y="88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1623325" y="1466175"/>
              <a:ext cx="105425" cy="81325"/>
            </a:xfrm>
            <a:custGeom>
              <a:avLst/>
              <a:gdLst/>
              <a:ahLst/>
              <a:cxnLst/>
              <a:rect l="l" t="t" r="r" b="b"/>
              <a:pathLst>
                <a:path w="4217" h="3253" extrusionOk="0">
                  <a:moveTo>
                    <a:pt x="2109" y="0"/>
                  </a:moveTo>
                  <a:cubicBezTo>
                    <a:pt x="945" y="0"/>
                    <a:pt x="0" y="728"/>
                    <a:pt x="0" y="1626"/>
                  </a:cubicBezTo>
                  <a:cubicBezTo>
                    <a:pt x="0" y="2524"/>
                    <a:pt x="945" y="3252"/>
                    <a:pt x="2109" y="3252"/>
                  </a:cubicBezTo>
                  <a:cubicBezTo>
                    <a:pt x="3273" y="3252"/>
                    <a:pt x="4217" y="2525"/>
                    <a:pt x="4217" y="1626"/>
                  </a:cubicBezTo>
                  <a:cubicBezTo>
                    <a:pt x="4217" y="728"/>
                    <a:pt x="3273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1922550" y="1469025"/>
              <a:ext cx="105425" cy="81325"/>
            </a:xfrm>
            <a:custGeom>
              <a:avLst/>
              <a:gdLst/>
              <a:ahLst/>
              <a:cxnLst/>
              <a:rect l="l" t="t" r="r" b="b"/>
              <a:pathLst>
                <a:path w="4217" h="3253" extrusionOk="0">
                  <a:moveTo>
                    <a:pt x="2109" y="0"/>
                  </a:moveTo>
                  <a:cubicBezTo>
                    <a:pt x="944" y="0"/>
                    <a:pt x="1" y="728"/>
                    <a:pt x="1" y="1626"/>
                  </a:cubicBezTo>
                  <a:cubicBezTo>
                    <a:pt x="1" y="2524"/>
                    <a:pt x="945" y="3252"/>
                    <a:pt x="2109" y="3252"/>
                  </a:cubicBezTo>
                  <a:cubicBezTo>
                    <a:pt x="3273" y="3252"/>
                    <a:pt x="4217" y="2524"/>
                    <a:pt x="4217" y="1626"/>
                  </a:cubicBezTo>
                  <a:cubicBezTo>
                    <a:pt x="4217" y="729"/>
                    <a:pt x="3273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9"/>
          <p:cNvGrpSpPr/>
          <p:nvPr/>
        </p:nvGrpSpPr>
        <p:grpSpPr>
          <a:xfrm>
            <a:off x="7323625" y="1179750"/>
            <a:ext cx="1253550" cy="1489900"/>
            <a:chOff x="7323625" y="1179750"/>
            <a:chExt cx="1253550" cy="1489900"/>
          </a:xfrm>
        </p:grpSpPr>
        <p:sp>
          <p:nvSpPr>
            <p:cNvPr id="423" name="Google Shape;423;p29"/>
            <p:cNvSpPr/>
            <p:nvPr/>
          </p:nvSpPr>
          <p:spPr>
            <a:xfrm>
              <a:off x="7775200" y="2630350"/>
              <a:ext cx="75925" cy="39300"/>
            </a:xfrm>
            <a:custGeom>
              <a:avLst/>
              <a:gdLst/>
              <a:ahLst/>
              <a:cxnLst/>
              <a:rect l="l" t="t" r="r" b="b"/>
              <a:pathLst>
                <a:path w="3037" h="1572" extrusionOk="0">
                  <a:moveTo>
                    <a:pt x="1637" y="0"/>
                  </a:moveTo>
                  <a:cubicBezTo>
                    <a:pt x="850" y="0"/>
                    <a:pt x="73" y="280"/>
                    <a:pt x="12" y="933"/>
                  </a:cubicBezTo>
                  <a:cubicBezTo>
                    <a:pt x="1" y="1061"/>
                    <a:pt x="41" y="1181"/>
                    <a:pt x="125" y="1279"/>
                  </a:cubicBezTo>
                  <a:cubicBezTo>
                    <a:pt x="277" y="1453"/>
                    <a:pt x="567" y="1550"/>
                    <a:pt x="988" y="1569"/>
                  </a:cubicBezTo>
                  <a:cubicBezTo>
                    <a:pt x="1030" y="1571"/>
                    <a:pt x="1073" y="1571"/>
                    <a:pt x="1119" y="1571"/>
                  </a:cubicBezTo>
                  <a:cubicBezTo>
                    <a:pt x="1809" y="1571"/>
                    <a:pt x="2940" y="1352"/>
                    <a:pt x="3020" y="761"/>
                  </a:cubicBezTo>
                  <a:cubicBezTo>
                    <a:pt x="3036" y="627"/>
                    <a:pt x="2999" y="500"/>
                    <a:pt x="2906" y="390"/>
                  </a:cubicBezTo>
                  <a:cubicBezTo>
                    <a:pt x="2643" y="73"/>
                    <a:pt x="2033" y="14"/>
                    <a:pt x="1783" y="3"/>
                  </a:cubicBezTo>
                  <a:cubicBezTo>
                    <a:pt x="1735" y="1"/>
                    <a:pt x="1686" y="0"/>
                    <a:pt x="1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7829200" y="2505975"/>
              <a:ext cx="21375" cy="146125"/>
            </a:xfrm>
            <a:custGeom>
              <a:avLst/>
              <a:gdLst/>
              <a:ahLst/>
              <a:cxnLst/>
              <a:rect l="l" t="t" r="r" b="b"/>
              <a:pathLst>
                <a:path w="855" h="5845" extrusionOk="0">
                  <a:moveTo>
                    <a:pt x="609" y="1"/>
                  </a:moveTo>
                  <a:cubicBezTo>
                    <a:pt x="488" y="1"/>
                    <a:pt x="382" y="92"/>
                    <a:pt x="371" y="215"/>
                  </a:cubicBezTo>
                  <a:cubicBezTo>
                    <a:pt x="355" y="381"/>
                    <a:pt x="1" y="4286"/>
                    <a:pt x="255" y="5651"/>
                  </a:cubicBezTo>
                  <a:cubicBezTo>
                    <a:pt x="275" y="5764"/>
                    <a:pt x="375" y="5845"/>
                    <a:pt x="485" y="5845"/>
                  </a:cubicBezTo>
                  <a:cubicBezTo>
                    <a:pt x="500" y="5845"/>
                    <a:pt x="515" y="5843"/>
                    <a:pt x="531" y="5840"/>
                  </a:cubicBezTo>
                  <a:cubicBezTo>
                    <a:pt x="660" y="5815"/>
                    <a:pt x="744" y="5692"/>
                    <a:pt x="719" y="5565"/>
                  </a:cubicBezTo>
                  <a:cubicBezTo>
                    <a:pt x="477" y="4264"/>
                    <a:pt x="838" y="299"/>
                    <a:pt x="841" y="259"/>
                  </a:cubicBezTo>
                  <a:cubicBezTo>
                    <a:pt x="854" y="128"/>
                    <a:pt x="757" y="13"/>
                    <a:pt x="629" y="2"/>
                  </a:cubicBezTo>
                  <a:cubicBezTo>
                    <a:pt x="622" y="1"/>
                    <a:pt x="615" y="1"/>
                    <a:pt x="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8193400" y="2406750"/>
              <a:ext cx="33625" cy="185525"/>
            </a:xfrm>
            <a:custGeom>
              <a:avLst/>
              <a:gdLst/>
              <a:ahLst/>
              <a:cxnLst/>
              <a:rect l="l" t="t" r="r" b="b"/>
              <a:pathLst>
                <a:path w="1345" h="7421" extrusionOk="0">
                  <a:moveTo>
                    <a:pt x="263" y="0"/>
                  </a:moveTo>
                  <a:cubicBezTo>
                    <a:pt x="243" y="0"/>
                    <a:pt x="222" y="3"/>
                    <a:pt x="202" y="8"/>
                  </a:cubicBezTo>
                  <a:cubicBezTo>
                    <a:pt x="77" y="42"/>
                    <a:pt x="0" y="170"/>
                    <a:pt x="35" y="297"/>
                  </a:cubicBezTo>
                  <a:cubicBezTo>
                    <a:pt x="43" y="328"/>
                    <a:pt x="873" y="3511"/>
                    <a:pt x="856" y="7183"/>
                  </a:cubicBezTo>
                  <a:cubicBezTo>
                    <a:pt x="856" y="7313"/>
                    <a:pt x="961" y="7419"/>
                    <a:pt x="1092" y="7421"/>
                  </a:cubicBezTo>
                  <a:cubicBezTo>
                    <a:pt x="1222" y="7421"/>
                    <a:pt x="1327" y="7316"/>
                    <a:pt x="1327" y="7184"/>
                  </a:cubicBezTo>
                  <a:cubicBezTo>
                    <a:pt x="1344" y="3451"/>
                    <a:pt x="500" y="208"/>
                    <a:pt x="490" y="176"/>
                  </a:cubicBezTo>
                  <a:cubicBezTo>
                    <a:pt x="462" y="71"/>
                    <a:pt x="367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8215500" y="2573325"/>
              <a:ext cx="71075" cy="50650"/>
            </a:xfrm>
            <a:custGeom>
              <a:avLst/>
              <a:gdLst/>
              <a:ahLst/>
              <a:cxnLst/>
              <a:rect l="l" t="t" r="r" b="b"/>
              <a:pathLst>
                <a:path w="2843" h="2026" extrusionOk="0">
                  <a:moveTo>
                    <a:pt x="704" y="1"/>
                  </a:moveTo>
                  <a:cubicBezTo>
                    <a:pt x="202" y="1"/>
                    <a:pt x="77" y="270"/>
                    <a:pt x="46" y="389"/>
                  </a:cubicBezTo>
                  <a:cubicBezTo>
                    <a:pt x="0" y="565"/>
                    <a:pt x="53" y="754"/>
                    <a:pt x="199" y="952"/>
                  </a:cubicBezTo>
                  <a:cubicBezTo>
                    <a:pt x="572" y="1456"/>
                    <a:pt x="1568" y="1997"/>
                    <a:pt x="2172" y="2024"/>
                  </a:cubicBezTo>
                  <a:cubicBezTo>
                    <a:pt x="2188" y="2025"/>
                    <a:pt x="2204" y="2025"/>
                    <a:pt x="2219" y="2025"/>
                  </a:cubicBezTo>
                  <a:cubicBezTo>
                    <a:pt x="2620" y="2025"/>
                    <a:pt x="2736" y="1786"/>
                    <a:pt x="2767" y="1680"/>
                  </a:cubicBezTo>
                  <a:cubicBezTo>
                    <a:pt x="2842" y="1430"/>
                    <a:pt x="2790" y="1168"/>
                    <a:pt x="2617" y="925"/>
                  </a:cubicBezTo>
                  <a:cubicBezTo>
                    <a:pt x="2249" y="405"/>
                    <a:pt x="1366" y="29"/>
                    <a:pt x="771" y="2"/>
                  </a:cubicBezTo>
                  <a:cubicBezTo>
                    <a:pt x="748" y="1"/>
                    <a:pt x="726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7588950" y="1672750"/>
              <a:ext cx="315200" cy="159075"/>
            </a:xfrm>
            <a:custGeom>
              <a:avLst/>
              <a:gdLst/>
              <a:ahLst/>
              <a:cxnLst/>
              <a:rect l="l" t="t" r="r" b="b"/>
              <a:pathLst>
                <a:path w="12608" h="6363" extrusionOk="0">
                  <a:moveTo>
                    <a:pt x="9910" y="1"/>
                  </a:moveTo>
                  <a:cubicBezTo>
                    <a:pt x="9314" y="1"/>
                    <a:pt x="8673" y="201"/>
                    <a:pt x="8053" y="769"/>
                  </a:cubicBezTo>
                  <a:cubicBezTo>
                    <a:pt x="7074" y="1663"/>
                    <a:pt x="6746" y="2714"/>
                    <a:pt x="6480" y="3556"/>
                  </a:cubicBezTo>
                  <a:cubicBezTo>
                    <a:pt x="6166" y="4560"/>
                    <a:pt x="5965" y="5091"/>
                    <a:pt x="5202" y="5225"/>
                  </a:cubicBezTo>
                  <a:cubicBezTo>
                    <a:pt x="5018" y="5258"/>
                    <a:pt x="4831" y="5271"/>
                    <a:pt x="4642" y="5271"/>
                  </a:cubicBezTo>
                  <a:cubicBezTo>
                    <a:pt x="4211" y="5271"/>
                    <a:pt x="3772" y="5202"/>
                    <a:pt x="3342" y="5135"/>
                  </a:cubicBezTo>
                  <a:cubicBezTo>
                    <a:pt x="2921" y="5069"/>
                    <a:pt x="2494" y="5003"/>
                    <a:pt x="2078" y="5003"/>
                  </a:cubicBezTo>
                  <a:cubicBezTo>
                    <a:pt x="1347" y="5003"/>
                    <a:pt x="650" y="5209"/>
                    <a:pt x="78" y="5988"/>
                  </a:cubicBezTo>
                  <a:cubicBezTo>
                    <a:pt x="1" y="6093"/>
                    <a:pt x="25" y="6240"/>
                    <a:pt x="129" y="6317"/>
                  </a:cubicBezTo>
                  <a:cubicBezTo>
                    <a:pt x="172" y="6349"/>
                    <a:pt x="220" y="6362"/>
                    <a:pt x="269" y="6362"/>
                  </a:cubicBezTo>
                  <a:cubicBezTo>
                    <a:pt x="343" y="6362"/>
                    <a:pt x="414" y="6330"/>
                    <a:pt x="460" y="6266"/>
                  </a:cubicBezTo>
                  <a:cubicBezTo>
                    <a:pt x="914" y="5646"/>
                    <a:pt x="1462" y="5473"/>
                    <a:pt x="2082" y="5473"/>
                  </a:cubicBezTo>
                  <a:cubicBezTo>
                    <a:pt x="2453" y="5473"/>
                    <a:pt x="2851" y="5535"/>
                    <a:pt x="3269" y="5601"/>
                  </a:cubicBezTo>
                  <a:cubicBezTo>
                    <a:pt x="3717" y="5671"/>
                    <a:pt x="4176" y="5743"/>
                    <a:pt x="4638" y="5743"/>
                  </a:cubicBezTo>
                  <a:cubicBezTo>
                    <a:pt x="4853" y="5743"/>
                    <a:pt x="5068" y="5727"/>
                    <a:pt x="5284" y="5689"/>
                  </a:cubicBezTo>
                  <a:cubicBezTo>
                    <a:pt x="6365" y="5499"/>
                    <a:pt x="6640" y="4624"/>
                    <a:pt x="6932" y="3697"/>
                  </a:cubicBezTo>
                  <a:cubicBezTo>
                    <a:pt x="7193" y="2866"/>
                    <a:pt x="7487" y="1926"/>
                    <a:pt x="8371" y="1116"/>
                  </a:cubicBezTo>
                  <a:cubicBezTo>
                    <a:pt x="8894" y="638"/>
                    <a:pt x="9433" y="469"/>
                    <a:pt x="9936" y="469"/>
                  </a:cubicBezTo>
                  <a:cubicBezTo>
                    <a:pt x="11134" y="469"/>
                    <a:pt x="12124" y="1433"/>
                    <a:pt x="12182" y="1491"/>
                  </a:cubicBezTo>
                  <a:cubicBezTo>
                    <a:pt x="12227" y="1536"/>
                    <a:pt x="12287" y="1559"/>
                    <a:pt x="12347" y="1559"/>
                  </a:cubicBezTo>
                  <a:cubicBezTo>
                    <a:pt x="12408" y="1559"/>
                    <a:pt x="12469" y="1536"/>
                    <a:pt x="12515" y="1489"/>
                  </a:cubicBezTo>
                  <a:cubicBezTo>
                    <a:pt x="12607" y="1398"/>
                    <a:pt x="12607" y="1248"/>
                    <a:pt x="12515" y="1157"/>
                  </a:cubicBezTo>
                  <a:cubicBezTo>
                    <a:pt x="12498" y="1141"/>
                    <a:pt x="11333" y="1"/>
                    <a:pt x="9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7552375" y="1819575"/>
              <a:ext cx="70125" cy="54325"/>
            </a:xfrm>
            <a:custGeom>
              <a:avLst/>
              <a:gdLst/>
              <a:ahLst/>
              <a:cxnLst/>
              <a:rect l="l" t="t" r="r" b="b"/>
              <a:pathLst>
                <a:path w="2805" h="2173" extrusionOk="0">
                  <a:moveTo>
                    <a:pt x="1823" y="0"/>
                  </a:moveTo>
                  <a:cubicBezTo>
                    <a:pt x="1474" y="0"/>
                    <a:pt x="0" y="372"/>
                    <a:pt x="15" y="741"/>
                  </a:cubicBezTo>
                  <a:cubicBezTo>
                    <a:pt x="20" y="872"/>
                    <a:pt x="125" y="916"/>
                    <a:pt x="263" y="916"/>
                  </a:cubicBezTo>
                  <a:cubicBezTo>
                    <a:pt x="545" y="916"/>
                    <a:pt x="964" y="735"/>
                    <a:pt x="964" y="735"/>
                  </a:cubicBezTo>
                  <a:lnTo>
                    <a:pt x="964" y="735"/>
                  </a:lnTo>
                  <a:cubicBezTo>
                    <a:pt x="964" y="735"/>
                    <a:pt x="97" y="1471"/>
                    <a:pt x="402" y="1742"/>
                  </a:cubicBezTo>
                  <a:cubicBezTo>
                    <a:pt x="442" y="1778"/>
                    <a:pt x="486" y="1793"/>
                    <a:pt x="533" y="1793"/>
                  </a:cubicBezTo>
                  <a:cubicBezTo>
                    <a:pt x="844" y="1793"/>
                    <a:pt x="1266" y="1116"/>
                    <a:pt x="1266" y="1116"/>
                  </a:cubicBezTo>
                  <a:lnTo>
                    <a:pt x="1266" y="1116"/>
                  </a:lnTo>
                  <a:cubicBezTo>
                    <a:pt x="1266" y="1116"/>
                    <a:pt x="1056" y="2172"/>
                    <a:pt x="1385" y="2172"/>
                  </a:cubicBezTo>
                  <a:cubicBezTo>
                    <a:pt x="1390" y="2172"/>
                    <a:pt x="1396" y="2172"/>
                    <a:pt x="1402" y="2172"/>
                  </a:cubicBezTo>
                  <a:cubicBezTo>
                    <a:pt x="1756" y="2134"/>
                    <a:pt x="1976" y="930"/>
                    <a:pt x="1976" y="930"/>
                  </a:cubicBezTo>
                  <a:cubicBezTo>
                    <a:pt x="1976" y="930"/>
                    <a:pt x="2108" y="1622"/>
                    <a:pt x="2422" y="1622"/>
                  </a:cubicBezTo>
                  <a:cubicBezTo>
                    <a:pt x="2438" y="1622"/>
                    <a:pt x="2455" y="1621"/>
                    <a:pt x="2472" y="1617"/>
                  </a:cubicBezTo>
                  <a:cubicBezTo>
                    <a:pt x="2622" y="1581"/>
                    <a:pt x="2804" y="377"/>
                    <a:pt x="1884" y="8"/>
                  </a:cubicBezTo>
                  <a:cubicBezTo>
                    <a:pt x="1872" y="3"/>
                    <a:pt x="1851" y="0"/>
                    <a:pt x="1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7323625" y="1179750"/>
              <a:ext cx="1253550" cy="1341000"/>
            </a:xfrm>
            <a:custGeom>
              <a:avLst/>
              <a:gdLst/>
              <a:ahLst/>
              <a:cxnLst/>
              <a:rect l="l" t="t" r="r" b="b"/>
              <a:pathLst>
                <a:path w="50142" h="53640" extrusionOk="0">
                  <a:moveTo>
                    <a:pt x="19273" y="0"/>
                  </a:moveTo>
                  <a:cubicBezTo>
                    <a:pt x="17688" y="0"/>
                    <a:pt x="16010" y="166"/>
                    <a:pt x="14248" y="518"/>
                  </a:cubicBezTo>
                  <a:cubicBezTo>
                    <a:pt x="1012" y="3161"/>
                    <a:pt x="0" y="15575"/>
                    <a:pt x="1515" y="20059"/>
                  </a:cubicBezTo>
                  <a:cubicBezTo>
                    <a:pt x="2387" y="22639"/>
                    <a:pt x="4951" y="23524"/>
                    <a:pt x="7284" y="23524"/>
                  </a:cubicBezTo>
                  <a:cubicBezTo>
                    <a:pt x="9005" y="23524"/>
                    <a:pt x="10600" y="23043"/>
                    <a:pt x="11298" y="22404"/>
                  </a:cubicBezTo>
                  <a:cubicBezTo>
                    <a:pt x="13568" y="20330"/>
                    <a:pt x="11409" y="13972"/>
                    <a:pt x="16475" y="12747"/>
                  </a:cubicBezTo>
                  <a:cubicBezTo>
                    <a:pt x="17015" y="12617"/>
                    <a:pt x="17537" y="12552"/>
                    <a:pt x="18034" y="12552"/>
                  </a:cubicBezTo>
                  <a:cubicBezTo>
                    <a:pt x="21796" y="12552"/>
                    <a:pt x="24145" y="16253"/>
                    <a:pt x="22209" y="23154"/>
                  </a:cubicBezTo>
                  <a:cubicBezTo>
                    <a:pt x="20214" y="30260"/>
                    <a:pt x="14065" y="37294"/>
                    <a:pt x="12802" y="41984"/>
                  </a:cubicBezTo>
                  <a:cubicBezTo>
                    <a:pt x="11539" y="46674"/>
                    <a:pt x="14577" y="52478"/>
                    <a:pt x="21253" y="53566"/>
                  </a:cubicBezTo>
                  <a:cubicBezTo>
                    <a:pt x="21560" y="53616"/>
                    <a:pt x="21893" y="53640"/>
                    <a:pt x="22248" y="53640"/>
                  </a:cubicBezTo>
                  <a:cubicBezTo>
                    <a:pt x="29604" y="53640"/>
                    <a:pt x="46608" y="43284"/>
                    <a:pt x="48531" y="38957"/>
                  </a:cubicBezTo>
                  <a:cubicBezTo>
                    <a:pt x="50142" y="35337"/>
                    <a:pt x="44462" y="28794"/>
                    <a:pt x="42127" y="28783"/>
                  </a:cubicBezTo>
                  <a:cubicBezTo>
                    <a:pt x="42125" y="28783"/>
                    <a:pt x="42122" y="28783"/>
                    <a:pt x="42119" y="28783"/>
                  </a:cubicBezTo>
                  <a:cubicBezTo>
                    <a:pt x="39054" y="28783"/>
                    <a:pt x="31601" y="35727"/>
                    <a:pt x="29648" y="35727"/>
                  </a:cubicBezTo>
                  <a:cubicBezTo>
                    <a:pt x="29499" y="35727"/>
                    <a:pt x="29381" y="35686"/>
                    <a:pt x="29300" y="35598"/>
                  </a:cubicBezTo>
                  <a:cubicBezTo>
                    <a:pt x="28170" y="34361"/>
                    <a:pt x="34345" y="25934"/>
                    <a:pt x="35189" y="15819"/>
                  </a:cubicBezTo>
                  <a:cubicBezTo>
                    <a:pt x="35922" y="7051"/>
                    <a:pt x="29593" y="0"/>
                    <a:pt x="19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565325" y="1303300"/>
              <a:ext cx="67675" cy="64075"/>
            </a:xfrm>
            <a:custGeom>
              <a:avLst/>
              <a:gdLst/>
              <a:ahLst/>
              <a:cxnLst/>
              <a:rect l="l" t="t" r="r" b="b"/>
              <a:pathLst>
                <a:path w="2707" h="2563" extrusionOk="0">
                  <a:moveTo>
                    <a:pt x="1358" y="1"/>
                  </a:moveTo>
                  <a:cubicBezTo>
                    <a:pt x="1308" y="1"/>
                    <a:pt x="1258" y="4"/>
                    <a:pt x="1207" y="10"/>
                  </a:cubicBezTo>
                  <a:cubicBezTo>
                    <a:pt x="505" y="90"/>
                    <a:pt x="0" y="725"/>
                    <a:pt x="82" y="1428"/>
                  </a:cubicBezTo>
                  <a:cubicBezTo>
                    <a:pt x="157" y="2080"/>
                    <a:pt x="711" y="2562"/>
                    <a:pt x="1353" y="2562"/>
                  </a:cubicBezTo>
                  <a:cubicBezTo>
                    <a:pt x="1401" y="2562"/>
                    <a:pt x="1450" y="2560"/>
                    <a:pt x="1500" y="2554"/>
                  </a:cubicBezTo>
                  <a:cubicBezTo>
                    <a:pt x="2204" y="2471"/>
                    <a:pt x="2707" y="1836"/>
                    <a:pt x="2626" y="1134"/>
                  </a:cubicBezTo>
                  <a:cubicBezTo>
                    <a:pt x="2550" y="481"/>
                    <a:pt x="1999" y="1"/>
                    <a:pt x="1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7833375" y="1267450"/>
              <a:ext cx="67700" cy="64050"/>
            </a:xfrm>
            <a:custGeom>
              <a:avLst/>
              <a:gdLst/>
              <a:ahLst/>
              <a:cxnLst/>
              <a:rect l="l" t="t" r="r" b="b"/>
              <a:pathLst>
                <a:path w="2708" h="2562" extrusionOk="0">
                  <a:moveTo>
                    <a:pt x="1355" y="1"/>
                  </a:moveTo>
                  <a:cubicBezTo>
                    <a:pt x="1306" y="1"/>
                    <a:pt x="1257" y="3"/>
                    <a:pt x="1208" y="9"/>
                  </a:cubicBezTo>
                  <a:cubicBezTo>
                    <a:pt x="504" y="90"/>
                    <a:pt x="1" y="725"/>
                    <a:pt x="81" y="1428"/>
                  </a:cubicBezTo>
                  <a:cubicBezTo>
                    <a:pt x="156" y="2080"/>
                    <a:pt x="710" y="2562"/>
                    <a:pt x="1351" y="2562"/>
                  </a:cubicBezTo>
                  <a:cubicBezTo>
                    <a:pt x="1401" y="2562"/>
                    <a:pt x="1450" y="2559"/>
                    <a:pt x="1500" y="2553"/>
                  </a:cubicBezTo>
                  <a:cubicBezTo>
                    <a:pt x="2202" y="2471"/>
                    <a:pt x="2707" y="1836"/>
                    <a:pt x="2626" y="1133"/>
                  </a:cubicBezTo>
                  <a:cubicBezTo>
                    <a:pt x="2551" y="481"/>
                    <a:pt x="1996" y="1"/>
                    <a:pt x="1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7702800" y="1386775"/>
              <a:ext cx="96700" cy="30175"/>
            </a:xfrm>
            <a:custGeom>
              <a:avLst/>
              <a:gdLst/>
              <a:ahLst/>
              <a:cxnLst/>
              <a:rect l="l" t="t" r="r" b="b"/>
              <a:pathLst>
                <a:path w="3868" h="1207" extrusionOk="0">
                  <a:moveTo>
                    <a:pt x="2320" y="1"/>
                  </a:moveTo>
                  <a:cubicBezTo>
                    <a:pt x="1009" y="1"/>
                    <a:pt x="12" y="978"/>
                    <a:pt x="12" y="978"/>
                  </a:cubicBezTo>
                  <a:lnTo>
                    <a:pt x="0" y="1010"/>
                  </a:lnTo>
                  <a:cubicBezTo>
                    <a:pt x="366" y="1134"/>
                    <a:pt x="784" y="1207"/>
                    <a:pt x="1247" y="1207"/>
                  </a:cubicBezTo>
                  <a:cubicBezTo>
                    <a:pt x="1420" y="1207"/>
                    <a:pt x="1598" y="1196"/>
                    <a:pt x="1783" y="1175"/>
                  </a:cubicBezTo>
                  <a:cubicBezTo>
                    <a:pt x="2642" y="1076"/>
                    <a:pt x="3339" y="832"/>
                    <a:pt x="3868" y="517"/>
                  </a:cubicBezTo>
                  <a:lnTo>
                    <a:pt x="3855" y="492"/>
                  </a:lnTo>
                  <a:cubicBezTo>
                    <a:pt x="3324" y="132"/>
                    <a:pt x="2800" y="1"/>
                    <a:pt x="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7645850" y="1328300"/>
              <a:ext cx="193650" cy="83725"/>
            </a:xfrm>
            <a:custGeom>
              <a:avLst/>
              <a:gdLst/>
              <a:ahLst/>
              <a:cxnLst/>
              <a:rect l="l" t="t" r="r" b="b"/>
              <a:pathLst>
                <a:path w="7746" h="3349" extrusionOk="0">
                  <a:moveTo>
                    <a:pt x="6579" y="1"/>
                  </a:moveTo>
                  <a:cubicBezTo>
                    <a:pt x="6025" y="1"/>
                    <a:pt x="5341" y="614"/>
                    <a:pt x="4062" y="770"/>
                  </a:cubicBezTo>
                  <a:cubicBezTo>
                    <a:pt x="3734" y="810"/>
                    <a:pt x="3438" y="825"/>
                    <a:pt x="3170" y="825"/>
                  </a:cubicBezTo>
                  <a:cubicBezTo>
                    <a:pt x="2193" y="825"/>
                    <a:pt x="1582" y="619"/>
                    <a:pt x="1142" y="619"/>
                  </a:cubicBezTo>
                  <a:cubicBezTo>
                    <a:pt x="917" y="619"/>
                    <a:pt x="737" y="673"/>
                    <a:pt x="574" y="836"/>
                  </a:cubicBezTo>
                  <a:cubicBezTo>
                    <a:pt x="1" y="1411"/>
                    <a:pt x="692" y="2835"/>
                    <a:pt x="2281" y="3349"/>
                  </a:cubicBezTo>
                  <a:lnTo>
                    <a:pt x="2291" y="3317"/>
                  </a:lnTo>
                  <a:cubicBezTo>
                    <a:pt x="2291" y="3317"/>
                    <a:pt x="3288" y="2340"/>
                    <a:pt x="4598" y="2340"/>
                  </a:cubicBezTo>
                  <a:cubicBezTo>
                    <a:pt x="5079" y="2340"/>
                    <a:pt x="5602" y="2471"/>
                    <a:pt x="6134" y="2831"/>
                  </a:cubicBezTo>
                  <a:lnTo>
                    <a:pt x="6147" y="2856"/>
                  </a:lnTo>
                  <a:cubicBezTo>
                    <a:pt x="7437" y="2090"/>
                    <a:pt x="7745" y="891"/>
                    <a:pt x="7100" y="238"/>
                  </a:cubicBezTo>
                  <a:cubicBezTo>
                    <a:pt x="6929" y="67"/>
                    <a:pt x="6761" y="1"/>
                    <a:pt x="6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891425" y="1486075"/>
              <a:ext cx="317200" cy="124650"/>
            </a:xfrm>
            <a:custGeom>
              <a:avLst/>
              <a:gdLst/>
              <a:ahLst/>
              <a:cxnLst/>
              <a:rect l="l" t="t" r="r" b="b"/>
              <a:pathLst>
                <a:path w="12688" h="4986" extrusionOk="0">
                  <a:moveTo>
                    <a:pt x="8592" y="422"/>
                  </a:moveTo>
                  <a:cubicBezTo>
                    <a:pt x="8660" y="422"/>
                    <a:pt x="8723" y="441"/>
                    <a:pt x="8784" y="479"/>
                  </a:cubicBezTo>
                  <a:cubicBezTo>
                    <a:pt x="8972" y="590"/>
                    <a:pt x="9092" y="871"/>
                    <a:pt x="9109" y="1150"/>
                  </a:cubicBezTo>
                  <a:cubicBezTo>
                    <a:pt x="9114" y="1219"/>
                    <a:pt x="9113" y="1288"/>
                    <a:pt x="9107" y="1358"/>
                  </a:cubicBezTo>
                  <a:lnTo>
                    <a:pt x="9107" y="1358"/>
                  </a:lnTo>
                  <a:cubicBezTo>
                    <a:pt x="9027" y="1305"/>
                    <a:pt x="8950" y="1246"/>
                    <a:pt x="8877" y="1181"/>
                  </a:cubicBezTo>
                  <a:cubicBezTo>
                    <a:pt x="8683" y="1013"/>
                    <a:pt x="8496" y="779"/>
                    <a:pt x="8448" y="564"/>
                  </a:cubicBezTo>
                  <a:cubicBezTo>
                    <a:pt x="8436" y="445"/>
                    <a:pt x="8448" y="455"/>
                    <a:pt x="8486" y="436"/>
                  </a:cubicBezTo>
                  <a:cubicBezTo>
                    <a:pt x="8522" y="427"/>
                    <a:pt x="8558" y="422"/>
                    <a:pt x="8592" y="422"/>
                  </a:cubicBezTo>
                  <a:close/>
                  <a:moveTo>
                    <a:pt x="3656" y="1793"/>
                  </a:moveTo>
                  <a:cubicBezTo>
                    <a:pt x="3750" y="1793"/>
                    <a:pt x="3816" y="1826"/>
                    <a:pt x="3882" y="1910"/>
                  </a:cubicBezTo>
                  <a:cubicBezTo>
                    <a:pt x="4018" y="2088"/>
                    <a:pt x="4056" y="2394"/>
                    <a:pt x="4035" y="2665"/>
                  </a:cubicBezTo>
                  <a:cubicBezTo>
                    <a:pt x="4029" y="2743"/>
                    <a:pt x="4019" y="2821"/>
                    <a:pt x="4004" y="2897"/>
                  </a:cubicBezTo>
                  <a:lnTo>
                    <a:pt x="4004" y="2897"/>
                  </a:lnTo>
                  <a:cubicBezTo>
                    <a:pt x="3895" y="2811"/>
                    <a:pt x="3795" y="2715"/>
                    <a:pt x="3709" y="2611"/>
                  </a:cubicBezTo>
                  <a:cubicBezTo>
                    <a:pt x="3515" y="2389"/>
                    <a:pt x="3385" y="2067"/>
                    <a:pt x="3449" y="1905"/>
                  </a:cubicBezTo>
                  <a:cubicBezTo>
                    <a:pt x="3457" y="1868"/>
                    <a:pt x="3489" y="1847"/>
                    <a:pt x="3506" y="1833"/>
                  </a:cubicBezTo>
                  <a:cubicBezTo>
                    <a:pt x="3514" y="1830"/>
                    <a:pt x="3506" y="1828"/>
                    <a:pt x="3523" y="1821"/>
                  </a:cubicBezTo>
                  <a:lnTo>
                    <a:pt x="3582" y="1803"/>
                  </a:lnTo>
                  <a:cubicBezTo>
                    <a:pt x="3582" y="1803"/>
                    <a:pt x="3629" y="1795"/>
                    <a:pt x="3647" y="1793"/>
                  </a:cubicBezTo>
                  <a:cubicBezTo>
                    <a:pt x="3650" y="1793"/>
                    <a:pt x="3653" y="1793"/>
                    <a:pt x="3656" y="1793"/>
                  </a:cubicBezTo>
                  <a:close/>
                  <a:moveTo>
                    <a:pt x="8597" y="1"/>
                  </a:moveTo>
                  <a:cubicBezTo>
                    <a:pt x="8522" y="1"/>
                    <a:pt x="8448" y="11"/>
                    <a:pt x="8380" y="32"/>
                  </a:cubicBezTo>
                  <a:cubicBezTo>
                    <a:pt x="8250" y="68"/>
                    <a:pt x="8128" y="161"/>
                    <a:pt x="8071" y="298"/>
                  </a:cubicBezTo>
                  <a:cubicBezTo>
                    <a:pt x="8018" y="431"/>
                    <a:pt x="8029" y="552"/>
                    <a:pt x="8050" y="650"/>
                  </a:cubicBezTo>
                  <a:cubicBezTo>
                    <a:pt x="8156" y="1035"/>
                    <a:pt x="8390" y="1269"/>
                    <a:pt x="8624" y="1477"/>
                  </a:cubicBezTo>
                  <a:cubicBezTo>
                    <a:pt x="8749" y="1581"/>
                    <a:pt x="8881" y="1672"/>
                    <a:pt x="9017" y="1749"/>
                  </a:cubicBezTo>
                  <a:lnTo>
                    <a:pt x="9017" y="1749"/>
                  </a:lnTo>
                  <a:cubicBezTo>
                    <a:pt x="8881" y="2114"/>
                    <a:pt x="8608" y="2450"/>
                    <a:pt x="8268" y="2696"/>
                  </a:cubicBezTo>
                  <a:cubicBezTo>
                    <a:pt x="7742" y="3076"/>
                    <a:pt x="7072" y="3302"/>
                    <a:pt x="6401" y="3410"/>
                  </a:cubicBezTo>
                  <a:cubicBezTo>
                    <a:pt x="6199" y="3440"/>
                    <a:pt x="5993" y="3456"/>
                    <a:pt x="5789" y="3456"/>
                  </a:cubicBezTo>
                  <a:cubicBezTo>
                    <a:pt x="5323" y="3456"/>
                    <a:pt x="4863" y="3371"/>
                    <a:pt x="4457" y="3176"/>
                  </a:cubicBezTo>
                  <a:cubicBezTo>
                    <a:pt x="4428" y="3162"/>
                    <a:pt x="4399" y="3148"/>
                    <a:pt x="4371" y="3133"/>
                  </a:cubicBezTo>
                  <a:lnTo>
                    <a:pt x="4371" y="3133"/>
                  </a:lnTo>
                  <a:cubicBezTo>
                    <a:pt x="4409" y="2994"/>
                    <a:pt x="4436" y="2850"/>
                    <a:pt x="4451" y="2701"/>
                  </a:cubicBezTo>
                  <a:cubicBezTo>
                    <a:pt x="4473" y="2370"/>
                    <a:pt x="4473" y="2003"/>
                    <a:pt x="4231" y="1647"/>
                  </a:cubicBezTo>
                  <a:cubicBezTo>
                    <a:pt x="4120" y="1482"/>
                    <a:pt x="3892" y="1351"/>
                    <a:pt x="3672" y="1351"/>
                  </a:cubicBezTo>
                  <a:cubicBezTo>
                    <a:pt x="3657" y="1351"/>
                    <a:pt x="3641" y="1352"/>
                    <a:pt x="3626" y="1353"/>
                  </a:cubicBezTo>
                  <a:cubicBezTo>
                    <a:pt x="3565" y="1360"/>
                    <a:pt x="3528" y="1360"/>
                    <a:pt x="3449" y="1383"/>
                  </a:cubicBezTo>
                  <a:cubicBezTo>
                    <a:pt x="3413" y="1393"/>
                    <a:pt x="3371" y="1404"/>
                    <a:pt x="3296" y="1445"/>
                  </a:cubicBezTo>
                  <a:cubicBezTo>
                    <a:pt x="3173" y="1514"/>
                    <a:pt x="3081" y="1620"/>
                    <a:pt x="3036" y="1743"/>
                  </a:cubicBezTo>
                  <a:cubicBezTo>
                    <a:pt x="2948" y="1986"/>
                    <a:pt x="2995" y="2210"/>
                    <a:pt x="3063" y="2396"/>
                  </a:cubicBezTo>
                  <a:cubicBezTo>
                    <a:pt x="3135" y="2584"/>
                    <a:pt x="3240" y="2748"/>
                    <a:pt x="3361" y="2898"/>
                  </a:cubicBezTo>
                  <a:cubicBezTo>
                    <a:pt x="3508" y="3075"/>
                    <a:pt x="3679" y="3229"/>
                    <a:pt x="3866" y="3360"/>
                  </a:cubicBezTo>
                  <a:lnTo>
                    <a:pt x="3866" y="3360"/>
                  </a:lnTo>
                  <a:cubicBezTo>
                    <a:pt x="3750" y="3636"/>
                    <a:pt x="3582" y="3880"/>
                    <a:pt x="3384" y="4065"/>
                  </a:cubicBezTo>
                  <a:cubicBezTo>
                    <a:pt x="3026" y="4393"/>
                    <a:pt x="2570" y="4553"/>
                    <a:pt x="2172" y="4625"/>
                  </a:cubicBezTo>
                  <a:cubicBezTo>
                    <a:pt x="1981" y="4658"/>
                    <a:pt x="1798" y="4672"/>
                    <a:pt x="1627" y="4672"/>
                  </a:cubicBezTo>
                  <a:cubicBezTo>
                    <a:pt x="1436" y="4672"/>
                    <a:pt x="1259" y="4655"/>
                    <a:pt x="1102" y="4631"/>
                  </a:cubicBezTo>
                  <a:cubicBezTo>
                    <a:pt x="805" y="4585"/>
                    <a:pt x="575" y="4517"/>
                    <a:pt x="423" y="4466"/>
                  </a:cubicBezTo>
                  <a:cubicBezTo>
                    <a:pt x="267" y="4413"/>
                    <a:pt x="194" y="4378"/>
                    <a:pt x="194" y="4378"/>
                  </a:cubicBezTo>
                  <a:cubicBezTo>
                    <a:pt x="178" y="4371"/>
                    <a:pt x="161" y="4367"/>
                    <a:pt x="144" y="4367"/>
                  </a:cubicBezTo>
                  <a:cubicBezTo>
                    <a:pt x="99" y="4367"/>
                    <a:pt x="56" y="4391"/>
                    <a:pt x="35" y="4433"/>
                  </a:cubicBezTo>
                  <a:cubicBezTo>
                    <a:pt x="1" y="4492"/>
                    <a:pt x="22" y="4568"/>
                    <a:pt x="83" y="4601"/>
                  </a:cubicBezTo>
                  <a:lnTo>
                    <a:pt x="89" y="4605"/>
                  </a:lnTo>
                  <a:cubicBezTo>
                    <a:pt x="89" y="4605"/>
                    <a:pt x="422" y="4788"/>
                    <a:pt x="1055" y="4915"/>
                  </a:cubicBezTo>
                  <a:cubicBezTo>
                    <a:pt x="1259" y="4955"/>
                    <a:pt x="1498" y="4985"/>
                    <a:pt x="1764" y="4985"/>
                  </a:cubicBezTo>
                  <a:cubicBezTo>
                    <a:pt x="1910" y="4985"/>
                    <a:pt x="2063" y="4976"/>
                    <a:pt x="2224" y="4955"/>
                  </a:cubicBezTo>
                  <a:cubicBezTo>
                    <a:pt x="2673" y="4892"/>
                    <a:pt x="3194" y="4737"/>
                    <a:pt x="3640" y="4345"/>
                  </a:cubicBezTo>
                  <a:cubicBezTo>
                    <a:pt x="3873" y="4135"/>
                    <a:pt x="4070" y="3870"/>
                    <a:pt x="4212" y="3566"/>
                  </a:cubicBezTo>
                  <a:lnTo>
                    <a:pt x="4212" y="3566"/>
                  </a:lnTo>
                  <a:cubicBezTo>
                    <a:pt x="4228" y="3573"/>
                    <a:pt x="4243" y="3581"/>
                    <a:pt x="4258" y="3588"/>
                  </a:cubicBezTo>
                  <a:cubicBezTo>
                    <a:pt x="4742" y="3823"/>
                    <a:pt x="5278" y="3926"/>
                    <a:pt x="5809" y="3926"/>
                  </a:cubicBezTo>
                  <a:cubicBezTo>
                    <a:pt x="6033" y="3926"/>
                    <a:pt x="6256" y="3908"/>
                    <a:pt x="6474" y="3874"/>
                  </a:cubicBezTo>
                  <a:cubicBezTo>
                    <a:pt x="7206" y="3749"/>
                    <a:pt x="7925" y="3509"/>
                    <a:pt x="8540" y="3062"/>
                  </a:cubicBezTo>
                  <a:cubicBezTo>
                    <a:pt x="8924" y="2782"/>
                    <a:pt x="9252" y="2386"/>
                    <a:pt x="9425" y="1934"/>
                  </a:cubicBezTo>
                  <a:lnTo>
                    <a:pt x="9425" y="1934"/>
                  </a:lnTo>
                  <a:cubicBezTo>
                    <a:pt x="9685" y="2026"/>
                    <a:pt x="9948" y="2066"/>
                    <a:pt x="10198" y="2066"/>
                  </a:cubicBezTo>
                  <a:cubicBezTo>
                    <a:pt x="10467" y="2066"/>
                    <a:pt x="10722" y="2020"/>
                    <a:pt x="10946" y="1944"/>
                  </a:cubicBezTo>
                  <a:cubicBezTo>
                    <a:pt x="11389" y="1796"/>
                    <a:pt x="11718" y="1559"/>
                    <a:pt x="11963" y="1351"/>
                  </a:cubicBezTo>
                  <a:cubicBezTo>
                    <a:pt x="12209" y="1138"/>
                    <a:pt x="12375" y="949"/>
                    <a:pt x="12485" y="817"/>
                  </a:cubicBezTo>
                  <a:cubicBezTo>
                    <a:pt x="12590" y="684"/>
                    <a:pt x="12648" y="611"/>
                    <a:pt x="12648" y="611"/>
                  </a:cubicBezTo>
                  <a:cubicBezTo>
                    <a:pt x="12687" y="561"/>
                    <a:pt x="12681" y="484"/>
                    <a:pt x="12630" y="441"/>
                  </a:cubicBezTo>
                  <a:cubicBezTo>
                    <a:pt x="12606" y="421"/>
                    <a:pt x="12577" y="411"/>
                    <a:pt x="12548" y="411"/>
                  </a:cubicBezTo>
                  <a:cubicBezTo>
                    <a:pt x="12514" y="411"/>
                    <a:pt x="12479" y="425"/>
                    <a:pt x="12455" y="454"/>
                  </a:cubicBezTo>
                  <a:lnTo>
                    <a:pt x="12451" y="459"/>
                  </a:lnTo>
                  <a:cubicBezTo>
                    <a:pt x="12451" y="459"/>
                    <a:pt x="12395" y="525"/>
                    <a:pt x="12288" y="648"/>
                  </a:cubicBezTo>
                  <a:cubicBezTo>
                    <a:pt x="12180" y="770"/>
                    <a:pt x="12016" y="944"/>
                    <a:pt x="11782" y="1132"/>
                  </a:cubicBezTo>
                  <a:cubicBezTo>
                    <a:pt x="11547" y="1316"/>
                    <a:pt x="11239" y="1519"/>
                    <a:pt x="10849" y="1632"/>
                  </a:cubicBezTo>
                  <a:cubicBezTo>
                    <a:pt x="10672" y="1685"/>
                    <a:pt x="10477" y="1715"/>
                    <a:pt x="10275" y="1715"/>
                  </a:cubicBezTo>
                  <a:cubicBezTo>
                    <a:pt x="10033" y="1715"/>
                    <a:pt x="9780" y="1672"/>
                    <a:pt x="9530" y="1576"/>
                  </a:cubicBezTo>
                  <a:cubicBezTo>
                    <a:pt x="9528" y="1575"/>
                    <a:pt x="9527" y="1575"/>
                    <a:pt x="9525" y="1574"/>
                  </a:cubicBezTo>
                  <a:lnTo>
                    <a:pt x="9525" y="1574"/>
                  </a:lnTo>
                  <a:cubicBezTo>
                    <a:pt x="9552" y="1426"/>
                    <a:pt x="9561" y="1273"/>
                    <a:pt x="9550" y="1118"/>
                  </a:cubicBezTo>
                  <a:cubicBezTo>
                    <a:pt x="9519" y="745"/>
                    <a:pt x="9378" y="335"/>
                    <a:pt x="9001" y="109"/>
                  </a:cubicBezTo>
                  <a:cubicBezTo>
                    <a:pt x="8882" y="36"/>
                    <a:pt x="8737" y="1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7881200" y="1664950"/>
              <a:ext cx="294975" cy="90800"/>
            </a:xfrm>
            <a:custGeom>
              <a:avLst/>
              <a:gdLst/>
              <a:ahLst/>
              <a:cxnLst/>
              <a:rect l="l" t="t" r="r" b="b"/>
              <a:pathLst>
                <a:path w="11799" h="3632" extrusionOk="0">
                  <a:moveTo>
                    <a:pt x="8851" y="542"/>
                  </a:moveTo>
                  <a:cubicBezTo>
                    <a:pt x="8880" y="542"/>
                    <a:pt x="8906" y="546"/>
                    <a:pt x="8931" y="553"/>
                  </a:cubicBezTo>
                  <a:cubicBezTo>
                    <a:pt x="8947" y="564"/>
                    <a:pt x="8956" y="559"/>
                    <a:pt x="8984" y="571"/>
                  </a:cubicBezTo>
                  <a:lnTo>
                    <a:pt x="9088" y="644"/>
                  </a:lnTo>
                  <a:cubicBezTo>
                    <a:pt x="9087" y="644"/>
                    <a:pt x="9086" y="644"/>
                    <a:pt x="9086" y="644"/>
                  </a:cubicBezTo>
                  <a:cubicBezTo>
                    <a:pt x="9077" y="644"/>
                    <a:pt x="9119" y="682"/>
                    <a:pt x="9131" y="695"/>
                  </a:cubicBezTo>
                  <a:cubicBezTo>
                    <a:pt x="9154" y="717"/>
                    <a:pt x="9157" y="739"/>
                    <a:pt x="9175" y="760"/>
                  </a:cubicBezTo>
                  <a:cubicBezTo>
                    <a:pt x="9276" y="899"/>
                    <a:pt x="9082" y="1168"/>
                    <a:pt x="8823" y="1355"/>
                  </a:cubicBezTo>
                  <a:cubicBezTo>
                    <a:pt x="8581" y="1537"/>
                    <a:pt x="8292" y="1687"/>
                    <a:pt x="7990" y="1811"/>
                  </a:cubicBezTo>
                  <a:lnTo>
                    <a:pt x="7990" y="1811"/>
                  </a:lnTo>
                  <a:cubicBezTo>
                    <a:pt x="8001" y="1628"/>
                    <a:pt x="8044" y="1441"/>
                    <a:pt x="8120" y="1262"/>
                  </a:cubicBezTo>
                  <a:cubicBezTo>
                    <a:pt x="8225" y="1004"/>
                    <a:pt x="8402" y="749"/>
                    <a:pt x="8623" y="614"/>
                  </a:cubicBezTo>
                  <a:cubicBezTo>
                    <a:pt x="8701" y="566"/>
                    <a:pt x="8781" y="542"/>
                    <a:pt x="8851" y="542"/>
                  </a:cubicBezTo>
                  <a:close/>
                  <a:moveTo>
                    <a:pt x="4775" y="453"/>
                  </a:moveTo>
                  <a:cubicBezTo>
                    <a:pt x="4870" y="453"/>
                    <a:pt x="4960" y="492"/>
                    <a:pt x="5024" y="570"/>
                  </a:cubicBezTo>
                  <a:cubicBezTo>
                    <a:pt x="5063" y="609"/>
                    <a:pt x="5087" y="675"/>
                    <a:pt x="5121" y="726"/>
                  </a:cubicBezTo>
                  <a:cubicBezTo>
                    <a:pt x="5137" y="789"/>
                    <a:pt x="5160" y="839"/>
                    <a:pt x="5176" y="911"/>
                  </a:cubicBezTo>
                  <a:lnTo>
                    <a:pt x="5206" y="1161"/>
                  </a:lnTo>
                  <a:lnTo>
                    <a:pt x="5194" y="1370"/>
                  </a:lnTo>
                  <a:lnTo>
                    <a:pt x="5183" y="1594"/>
                  </a:lnTo>
                  <a:lnTo>
                    <a:pt x="5123" y="1803"/>
                  </a:lnTo>
                  <a:cubicBezTo>
                    <a:pt x="5104" y="1921"/>
                    <a:pt x="5049" y="2021"/>
                    <a:pt x="4994" y="2120"/>
                  </a:cubicBezTo>
                  <a:lnTo>
                    <a:pt x="4994" y="2120"/>
                  </a:lnTo>
                  <a:cubicBezTo>
                    <a:pt x="4968" y="2110"/>
                    <a:pt x="4942" y="2098"/>
                    <a:pt x="4917" y="2086"/>
                  </a:cubicBezTo>
                  <a:cubicBezTo>
                    <a:pt x="4844" y="2056"/>
                    <a:pt x="4783" y="2014"/>
                    <a:pt x="4723" y="1974"/>
                  </a:cubicBezTo>
                  <a:cubicBezTo>
                    <a:pt x="4673" y="1925"/>
                    <a:pt x="4635" y="1913"/>
                    <a:pt x="4573" y="1825"/>
                  </a:cubicBezTo>
                  <a:lnTo>
                    <a:pt x="4532" y="1772"/>
                  </a:lnTo>
                  <a:lnTo>
                    <a:pt x="4531" y="1770"/>
                  </a:lnTo>
                  <a:lnTo>
                    <a:pt x="4531" y="1770"/>
                  </a:lnTo>
                  <a:cubicBezTo>
                    <a:pt x="4529" y="1768"/>
                    <a:pt x="4526" y="1762"/>
                    <a:pt x="4526" y="1762"/>
                  </a:cubicBezTo>
                  <a:lnTo>
                    <a:pt x="4526" y="1762"/>
                  </a:lnTo>
                  <a:cubicBezTo>
                    <a:pt x="4526" y="1762"/>
                    <a:pt x="4526" y="1762"/>
                    <a:pt x="4526" y="1762"/>
                  </a:cubicBezTo>
                  <a:lnTo>
                    <a:pt x="4512" y="1736"/>
                  </a:lnTo>
                  <a:lnTo>
                    <a:pt x="4456" y="1630"/>
                  </a:lnTo>
                  <a:cubicBezTo>
                    <a:pt x="4413" y="1560"/>
                    <a:pt x="4382" y="1489"/>
                    <a:pt x="4363" y="1413"/>
                  </a:cubicBezTo>
                  <a:cubicBezTo>
                    <a:pt x="4265" y="1129"/>
                    <a:pt x="4276" y="810"/>
                    <a:pt x="4452" y="621"/>
                  </a:cubicBezTo>
                  <a:cubicBezTo>
                    <a:pt x="4542" y="509"/>
                    <a:pt x="4662" y="453"/>
                    <a:pt x="4775" y="453"/>
                  </a:cubicBezTo>
                  <a:close/>
                  <a:moveTo>
                    <a:pt x="4776" y="0"/>
                  </a:moveTo>
                  <a:cubicBezTo>
                    <a:pt x="4756" y="0"/>
                    <a:pt x="4735" y="1"/>
                    <a:pt x="4715" y="3"/>
                  </a:cubicBezTo>
                  <a:cubicBezTo>
                    <a:pt x="4472" y="20"/>
                    <a:pt x="4254" y="146"/>
                    <a:pt x="4112" y="320"/>
                  </a:cubicBezTo>
                  <a:cubicBezTo>
                    <a:pt x="3798" y="668"/>
                    <a:pt x="3799" y="1172"/>
                    <a:pt x="3929" y="1552"/>
                  </a:cubicBezTo>
                  <a:cubicBezTo>
                    <a:pt x="3956" y="1653"/>
                    <a:pt x="3997" y="1747"/>
                    <a:pt x="4047" y="1833"/>
                  </a:cubicBezTo>
                  <a:lnTo>
                    <a:pt x="4118" y="1967"/>
                  </a:lnTo>
                  <a:lnTo>
                    <a:pt x="4136" y="2002"/>
                  </a:lnTo>
                  <a:cubicBezTo>
                    <a:pt x="4144" y="2014"/>
                    <a:pt x="4129" y="1996"/>
                    <a:pt x="4156" y="2035"/>
                  </a:cubicBezTo>
                  <a:lnTo>
                    <a:pt x="4167" y="2049"/>
                  </a:lnTo>
                  <a:lnTo>
                    <a:pt x="4209" y="2102"/>
                  </a:lnTo>
                  <a:cubicBezTo>
                    <a:pt x="4249" y="2168"/>
                    <a:pt x="4358" y="2269"/>
                    <a:pt x="4444" y="2340"/>
                  </a:cubicBezTo>
                  <a:cubicBezTo>
                    <a:pt x="4533" y="2401"/>
                    <a:pt x="4622" y="2460"/>
                    <a:pt x="4716" y="2502"/>
                  </a:cubicBezTo>
                  <a:lnTo>
                    <a:pt x="4716" y="2502"/>
                  </a:lnTo>
                  <a:cubicBezTo>
                    <a:pt x="4423" y="2801"/>
                    <a:pt x="4027" y="2989"/>
                    <a:pt x="3650" y="3105"/>
                  </a:cubicBezTo>
                  <a:cubicBezTo>
                    <a:pt x="3148" y="3257"/>
                    <a:pt x="2655" y="3297"/>
                    <a:pt x="2222" y="3302"/>
                  </a:cubicBezTo>
                  <a:cubicBezTo>
                    <a:pt x="2198" y="3303"/>
                    <a:pt x="2174" y="3303"/>
                    <a:pt x="2149" y="3303"/>
                  </a:cubicBezTo>
                  <a:cubicBezTo>
                    <a:pt x="1746" y="3303"/>
                    <a:pt x="1394" y="3247"/>
                    <a:pt x="1105" y="3193"/>
                  </a:cubicBezTo>
                  <a:cubicBezTo>
                    <a:pt x="799" y="3122"/>
                    <a:pt x="585" y="3046"/>
                    <a:pt x="434" y="2979"/>
                  </a:cubicBezTo>
                  <a:cubicBezTo>
                    <a:pt x="280" y="2899"/>
                    <a:pt x="200" y="2855"/>
                    <a:pt x="200" y="2855"/>
                  </a:cubicBezTo>
                  <a:cubicBezTo>
                    <a:pt x="180" y="2846"/>
                    <a:pt x="159" y="2841"/>
                    <a:pt x="139" y="2841"/>
                  </a:cubicBezTo>
                  <a:cubicBezTo>
                    <a:pt x="96" y="2841"/>
                    <a:pt x="55" y="2862"/>
                    <a:pt x="34" y="2898"/>
                  </a:cubicBezTo>
                  <a:cubicBezTo>
                    <a:pt x="1" y="2959"/>
                    <a:pt x="21" y="3034"/>
                    <a:pt x="80" y="3068"/>
                  </a:cubicBezTo>
                  <a:cubicBezTo>
                    <a:pt x="80" y="3068"/>
                    <a:pt x="160" y="3114"/>
                    <a:pt x="309" y="3199"/>
                  </a:cubicBezTo>
                  <a:cubicBezTo>
                    <a:pt x="467" y="3278"/>
                    <a:pt x="726" y="3383"/>
                    <a:pt x="1042" y="3466"/>
                  </a:cubicBezTo>
                  <a:cubicBezTo>
                    <a:pt x="1363" y="3542"/>
                    <a:pt x="1758" y="3620"/>
                    <a:pt x="2218" y="3628"/>
                  </a:cubicBezTo>
                  <a:cubicBezTo>
                    <a:pt x="2289" y="3631"/>
                    <a:pt x="2361" y="3632"/>
                    <a:pt x="2434" y="3632"/>
                  </a:cubicBezTo>
                  <a:cubicBezTo>
                    <a:pt x="2839" y="3632"/>
                    <a:pt x="3288" y="3595"/>
                    <a:pt x="3758" y="3460"/>
                  </a:cubicBezTo>
                  <a:cubicBezTo>
                    <a:pt x="4224" y="3326"/>
                    <a:pt x="4750" y="3091"/>
                    <a:pt x="5131" y="2646"/>
                  </a:cubicBezTo>
                  <a:lnTo>
                    <a:pt x="5131" y="2646"/>
                  </a:lnTo>
                  <a:cubicBezTo>
                    <a:pt x="5386" y="2706"/>
                    <a:pt x="5643" y="2721"/>
                    <a:pt x="5894" y="2723"/>
                  </a:cubicBezTo>
                  <a:cubicBezTo>
                    <a:pt x="6511" y="2713"/>
                    <a:pt x="7107" y="2596"/>
                    <a:pt x="7676" y="2409"/>
                  </a:cubicBezTo>
                  <a:lnTo>
                    <a:pt x="7676" y="2409"/>
                  </a:lnTo>
                  <a:cubicBezTo>
                    <a:pt x="7749" y="2626"/>
                    <a:pt x="7872" y="2823"/>
                    <a:pt x="8023" y="2976"/>
                  </a:cubicBezTo>
                  <a:cubicBezTo>
                    <a:pt x="8472" y="3429"/>
                    <a:pt x="9048" y="3532"/>
                    <a:pt x="9500" y="3571"/>
                  </a:cubicBezTo>
                  <a:cubicBezTo>
                    <a:pt x="9618" y="3581"/>
                    <a:pt x="9732" y="3585"/>
                    <a:pt x="9842" y="3585"/>
                  </a:cubicBezTo>
                  <a:cubicBezTo>
                    <a:pt x="10162" y="3585"/>
                    <a:pt x="10445" y="3550"/>
                    <a:pt x="10687" y="3524"/>
                  </a:cubicBezTo>
                  <a:cubicBezTo>
                    <a:pt x="11010" y="3475"/>
                    <a:pt x="11262" y="3429"/>
                    <a:pt x="11430" y="3387"/>
                  </a:cubicBezTo>
                  <a:cubicBezTo>
                    <a:pt x="11601" y="3349"/>
                    <a:pt x="11691" y="3330"/>
                    <a:pt x="11691" y="3330"/>
                  </a:cubicBezTo>
                  <a:cubicBezTo>
                    <a:pt x="11757" y="3315"/>
                    <a:pt x="11799" y="3252"/>
                    <a:pt x="11787" y="3185"/>
                  </a:cubicBezTo>
                  <a:cubicBezTo>
                    <a:pt x="11775" y="3126"/>
                    <a:pt x="11723" y="3083"/>
                    <a:pt x="11663" y="3083"/>
                  </a:cubicBezTo>
                  <a:cubicBezTo>
                    <a:pt x="11656" y="3083"/>
                    <a:pt x="11649" y="3084"/>
                    <a:pt x="11642" y="3085"/>
                  </a:cubicBezTo>
                  <a:lnTo>
                    <a:pt x="11636" y="3086"/>
                  </a:lnTo>
                  <a:cubicBezTo>
                    <a:pt x="11636" y="3086"/>
                    <a:pt x="11547" y="3104"/>
                    <a:pt x="11380" y="3133"/>
                  </a:cubicBezTo>
                  <a:cubicBezTo>
                    <a:pt x="11213" y="3169"/>
                    <a:pt x="10967" y="3203"/>
                    <a:pt x="10654" y="3241"/>
                  </a:cubicBezTo>
                  <a:cubicBezTo>
                    <a:pt x="10460" y="3254"/>
                    <a:pt x="10240" y="3272"/>
                    <a:pt x="10000" y="3272"/>
                  </a:cubicBezTo>
                  <a:cubicBezTo>
                    <a:pt x="9850" y="3272"/>
                    <a:pt x="9693" y="3265"/>
                    <a:pt x="9530" y="3245"/>
                  </a:cubicBezTo>
                  <a:cubicBezTo>
                    <a:pt x="9112" y="3198"/>
                    <a:pt x="8622" y="3069"/>
                    <a:pt x="8292" y="2720"/>
                  </a:cubicBezTo>
                  <a:cubicBezTo>
                    <a:pt x="8173" y="2601"/>
                    <a:pt x="8088" y="2449"/>
                    <a:pt x="8039" y="2279"/>
                  </a:cubicBezTo>
                  <a:lnTo>
                    <a:pt x="8039" y="2279"/>
                  </a:lnTo>
                  <a:cubicBezTo>
                    <a:pt x="8062" y="2270"/>
                    <a:pt x="8085" y="2261"/>
                    <a:pt x="8108" y="2252"/>
                  </a:cubicBezTo>
                  <a:cubicBezTo>
                    <a:pt x="8455" y="2111"/>
                    <a:pt x="8790" y="1941"/>
                    <a:pt x="9098" y="1708"/>
                  </a:cubicBezTo>
                  <a:cubicBezTo>
                    <a:pt x="9249" y="1586"/>
                    <a:pt x="9400" y="1458"/>
                    <a:pt x="9516" y="1270"/>
                  </a:cubicBezTo>
                  <a:cubicBezTo>
                    <a:pt x="9572" y="1174"/>
                    <a:pt x="9617" y="1064"/>
                    <a:pt x="9639" y="939"/>
                  </a:cubicBezTo>
                  <a:cubicBezTo>
                    <a:pt x="9650" y="810"/>
                    <a:pt x="9628" y="676"/>
                    <a:pt x="9571" y="563"/>
                  </a:cubicBezTo>
                  <a:cubicBezTo>
                    <a:pt x="9540" y="514"/>
                    <a:pt x="9510" y="453"/>
                    <a:pt x="9473" y="414"/>
                  </a:cubicBezTo>
                  <a:cubicBezTo>
                    <a:pt x="9427" y="367"/>
                    <a:pt x="9415" y="349"/>
                    <a:pt x="9338" y="281"/>
                  </a:cubicBezTo>
                  <a:lnTo>
                    <a:pt x="9234" y="210"/>
                  </a:lnTo>
                  <a:cubicBezTo>
                    <a:pt x="9188" y="183"/>
                    <a:pt x="9114" y="153"/>
                    <a:pt x="9054" y="132"/>
                  </a:cubicBezTo>
                  <a:cubicBezTo>
                    <a:pt x="8989" y="114"/>
                    <a:pt x="8925" y="106"/>
                    <a:pt x="8862" y="106"/>
                  </a:cubicBezTo>
                  <a:cubicBezTo>
                    <a:pt x="8688" y="106"/>
                    <a:pt x="8526" y="168"/>
                    <a:pt x="8403" y="248"/>
                  </a:cubicBezTo>
                  <a:cubicBezTo>
                    <a:pt x="8062" y="472"/>
                    <a:pt x="7871" y="791"/>
                    <a:pt x="7741" y="1110"/>
                  </a:cubicBezTo>
                  <a:cubicBezTo>
                    <a:pt x="7634" y="1383"/>
                    <a:pt x="7585" y="1672"/>
                    <a:pt x="7597" y="1955"/>
                  </a:cubicBezTo>
                  <a:lnTo>
                    <a:pt x="7597" y="1955"/>
                  </a:lnTo>
                  <a:cubicBezTo>
                    <a:pt x="7047" y="2137"/>
                    <a:pt x="6463" y="2252"/>
                    <a:pt x="5889" y="2256"/>
                  </a:cubicBezTo>
                  <a:cubicBezTo>
                    <a:pt x="5728" y="2255"/>
                    <a:pt x="5566" y="2247"/>
                    <a:pt x="5411" y="2225"/>
                  </a:cubicBezTo>
                  <a:lnTo>
                    <a:pt x="5411" y="2225"/>
                  </a:lnTo>
                  <a:cubicBezTo>
                    <a:pt x="5462" y="2129"/>
                    <a:pt x="5507" y="2030"/>
                    <a:pt x="5530" y="1921"/>
                  </a:cubicBezTo>
                  <a:lnTo>
                    <a:pt x="5608" y="1662"/>
                  </a:lnTo>
                  <a:lnTo>
                    <a:pt x="5630" y="1392"/>
                  </a:lnTo>
                  <a:cubicBezTo>
                    <a:pt x="5634" y="1294"/>
                    <a:pt x="5647" y="1228"/>
                    <a:pt x="5643" y="1104"/>
                  </a:cubicBezTo>
                  <a:lnTo>
                    <a:pt x="5617" y="853"/>
                  </a:lnTo>
                  <a:cubicBezTo>
                    <a:pt x="5598" y="760"/>
                    <a:pt x="5564" y="651"/>
                    <a:pt x="5533" y="550"/>
                  </a:cubicBezTo>
                  <a:cubicBezTo>
                    <a:pt x="5480" y="456"/>
                    <a:pt x="5439" y="357"/>
                    <a:pt x="5360" y="272"/>
                  </a:cubicBezTo>
                  <a:cubicBezTo>
                    <a:pt x="5232" y="104"/>
                    <a:pt x="4998" y="0"/>
                    <a:pt x="4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7828500" y="1848475"/>
              <a:ext cx="272025" cy="94675"/>
            </a:xfrm>
            <a:custGeom>
              <a:avLst/>
              <a:gdLst/>
              <a:ahLst/>
              <a:cxnLst/>
              <a:rect l="l" t="t" r="r" b="b"/>
              <a:pathLst>
                <a:path w="10881" h="3787" extrusionOk="0">
                  <a:moveTo>
                    <a:pt x="4166" y="486"/>
                  </a:moveTo>
                  <a:lnTo>
                    <a:pt x="4169" y="488"/>
                  </a:lnTo>
                  <a:cubicBezTo>
                    <a:pt x="4174" y="491"/>
                    <a:pt x="4175" y="492"/>
                    <a:pt x="4175" y="492"/>
                  </a:cubicBezTo>
                  <a:cubicBezTo>
                    <a:pt x="4175" y="492"/>
                    <a:pt x="4170" y="489"/>
                    <a:pt x="4166" y="486"/>
                  </a:cubicBezTo>
                  <a:close/>
                  <a:moveTo>
                    <a:pt x="4056" y="441"/>
                  </a:moveTo>
                  <a:cubicBezTo>
                    <a:pt x="4060" y="441"/>
                    <a:pt x="4064" y="442"/>
                    <a:pt x="4067" y="443"/>
                  </a:cubicBezTo>
                  <a:cubicBezTo>
                    <a:pt x="4070" y="445"/>
                    <a:pt x="4072" y="445"/>
                    <a:pt x="4073" y="445"/>
                  </a:cubicBezTo>
                  <a:cubicBezTo>
                    <a:pt x="4075" y="445"/>
                    <a:pt x="4076" y="444"/>
                    <a:pt x="4079" y="444"/>
                  </a:cubicBezTo>
                  <a:cubicBezTo>
                    <a:pt x="4082" y="444"/>
                    <a:pt x="4089" y="445"/>
                    <a:pt x="4105" y="453"/>
                  </a:cubicBezTo>
                  <a:lnTo>
                    <a:pt x="4157" y="482"/>
                  </a:lnTo>
                  <a:lnTo>
                    <a:pt x="4160" y="483"/>
                  </a:lnTo>
                  <a:lnTo>
                    <a:pt x="4162" y="485"/>
                  </a:lnTo>
                  <a:lnTo>
                    <a:pt x="4179" y="497"/>
                  </a:lnTo>
                  <a:cubicBezTo>
                    <a:pt x="4227" y="530"/>
                    <a:pt x="4264" y="569"/>
                    <a:pt x="4293" y="610"/>
                  </a:cubicBezTo>
                  <a:cubicBezTo>
                    <a:pt x="4352" y="691"/>
                    <a:pt x="4370" y="793"/>
                    <a:pt x="4363" y="906"/>
                  </a:cubicBezTo>
                  <a:cubicBezTo>
                    <a:pt x="4345" y="1138"/>
                    <a:pt x="4204" y="1384"/>
                    <a:pt x="4036" y="1584"/>
                  </a:cubicBezTo>
                  <a:cubicBezTo>
                    <a:pt x="4000" y="1626"/>
                    <a:pt x="3963" y="1667"/>
                    <a:pt x="3924" y="1707"/>
                  </a:cubicBezTo>
                  <a:lnTo>
                    <a:pt x="3924" y="1707"/>
                  </a:lnTo>
                  <a:cubicBezTo>
                    <a:pt x="3853" y="1461"/>
                    <a:pt x="3824" y="1205"/>
                    <a:pt x="3839" y="962"/>
                  </a:cubicBezTo>
                  <a:cubicBezTo>
                    <a:pt x="3850" y="820"/>
                    <a:pt x="3879" y="679"/>
                    <a:pt x="3929" y="574"/>
                  </a:cubicBezTo>
                  <a:cubicBezTo>
                    <a:pt x="3982" y="473"/>
                    <a:pt x="4026" y="441"/>
                    <a:pt x="4056" y="441"/>
                  </a:cubicBezTo>
                  <a:close/>
                  <a:moveTo>
                    <a:pt x="8058" y="770"/>
                  </a:moveTo>
                  <a:lnTo>
                    <a:pt x="8058" y="770"/>
                  </a:lnTo>
                  <a:cubicBezTo>
                    <a:pt x="8048" y="771"/>
                    <a:pt x="8069" y="773"/>
                    <a:pt x="8064" y="773"/>
                  </a:cubicBezTo>
                  <a:cubicBezTo>
                    <a:pt x="8093" y="775"/>
                    <a:pt x="8113" y="795"/>
                    <a:pt x="8140" y="817"/>
                  </a:cubicBezTo>
                  <a:cubicBezTo>
                    <a:pt x="8191" y="873"/>
                    <a:pt x="8236" y="987"/>
                    <a:pt x="8250" y="1113"/>
                  </a:cubicBezTo>
                  <a:cubicBezTo>
                    <a:pt x="8280" y="1366"/>
                    <a:pt x="8239" y="1657"/>
                    <a:pt x="8143" y="1929"/>
                  </a:cubicBezTo>
                  <a:cubicBezTo>
                    <a:pt x="8113" y="2017"/>
                    <a:pt x="8077" y="2104"/>
                    <a:pt x="8035" y="2188"/>
                  </a:cubicBezTo>
                  <a:lnTo>
                    <a:pt x="8035" y="2188"/>
                  </a:lnTo>
                  <a:cubicBezTo>
                    <a:pt x="8012" y="2147"/>
                    <a:pt x="7991" y="2104"/>
                    <a:pt x="7971" y="2060"/>
                  </a:cubicBezTo>
                  <a:cubicBezTo>
                    <a:pt x="7879" y="1850"/>
                    <a:pt x="7816" y="1613"/>
                    <a:pt x="7814" y="1369"/>
                  </a:cubicBezTo>
                  <a:cubicBezTo>
                    <a:pt x="7799" y="1139"/>
                    <a:pt x="7879" y="842"/>
                    <a:pt x="7994" y="784"/>
                  </a:cubicBezTo>
                  <a:cubicBezTo>
                    <a:pt x="8000" y="778"/>
                    <a:pt x="8003" y="777"/>
                    <a:pt x="8005" y="777"/>
                  </a:cubicBezTo>
                  <a:lnTo>
                    <a:pt x="8005" y="777"/>
                  </a:lnTo>
                  <a:cubicBezTo>
                    <a:pt x="8005" y="777"/>
                    <a:pt x="8005" y="777"/>
                    <a:pt x="8005" y="777"/>
                  </a:cubicBezTo>
                  <a:cubicBezTo>
                    <a:pt x="8006" y="777"/>
                    <a:pt x="8006" y="777"/>
                    <a:pt x="8005" y="777"/>
                  </a:cubicBezTo>
                  <a:cubicBezTo>
                    <a:pt x="8005" y="777"/>
                    <a:pt x="8005" y="777"/>
                    <a:pt x="8005" y="777"/>
                  </a:cubicBezTo>
                  <a:lnTo>
                    <a:pt x="8005" y="777"/>
                  </a:lnTo>
                  <a:cubicBezTo>
                    <a:pt x="8004" y="776"/>
                    <a:pt x="8003" y="775"/>
                    <a:pt x="8002" y="773"/>
                  </a:cubicBezTo>
                  <a:cubicBezTo>
                    <a:pt x="8003" y="771"/>
                    <a:pt x="8011" y="771"/>
                    <a:pt x="8021" y="771"/>
                  </a:cubicBezTo>
                  <a:cubicBezTo>
                    <a:pt x="8024" y="771"/>
                    <a:pt x="8028" y="771"/>
                    <a:pt x="8031" y="771"/>
                  </a:cubicBezTo>
                  <a:cubicBezTo>
                    <a:pt x="8038" y="771"/>
                    <a:pt x="8044" y="771"/>
                    <a:pt x="8049" y="770"/>
                  </a:cubicBezTo>
                  <a:close/>
                  <a:moveTo>
                    <a:pt x="4059" y="1"/>
                  </a:moveTo>
                  <a:cubicBezTo>
                    <a:pt x="3943" y="1"/>
                    <a:pt x="3822" y="47"/>
                    <a:pt x="3739" y="114"/>
                  </a:cubicBezTo>
                  <a:cubicBezTo>
                    <a:pt x="3632" y="194"/>
                    <a:pt x="3580" y="289"/>
                    <a:pt x="3530" y="381"/>
                  </a:cubicBezTo>
                  <a:cubicBezTo>
                    <a:pt x="3442" y="566"/>
                    <a:pt x="3410" y="751"/>
                    <a:pt x="3392" y="932"/>
                  </a:cubicBezTo>
                  <a:cubicBezTo>
                    <a:pt x="3366" y="1296"/>
                    <a:pt x="3418" y="1656"/>
                    <a:pt x="3537" y="1998"/>
                  </a:cubicBezTo>
                  <a:cubicBezTo>
                    <a:pt x="3541" y="2008"/>
                    <a:pt x="3544" y="2018"/>
                    <a:pt x="3548" y="2028"/>
                  </a:cubicBezTo>
                  <a:lnTo>
                    <a:pt x="3548" y="2028"/>
                  </a:lnTo>
                  <a:cubicBezTo>
                    <a:pt x="3302" y="2201"/>
                    <a:pt x="3035" y="2329"/>
                    <a:pt x="2775" y="2414"/>
                  </a:cubicBezTo>
                  <a:cubicBezTo>
                    <a:pt x="2499" y="2504"/>
                    <a:pt x="2224" y="2539"/>
                    <a:pt x="1964" y="2539"/>
                  </a:cubicBezTo>
                  <a:cubicBezTo>
                    <a:pt x="1799" y="2539"/>
                    <a:pt x="1640" y="2525"/>
                    <a:pt x="1491" y="2502"/>
                  </a:cubicBezTo>
                  <a:cubicBezTo>
                    <a:pt x="1107" y="2445"/>
                    <a:pt x="812" y="2279"/>
                    <a:pt x="622" y="2094"/>
                  </a:cubicBezTo>
                  <a:cubicBezTo>
                    <a:pt x="429" y="1908"/>
                    <a:pt x="347" y="1704"/>
                    <a:pt x="301" y="1569"/>
                  </a:cubicBezTo>
                  <a:cubicBezTo>
                    <a:pt x="279" y="1500"/>
                    <a:pt x="269" y="1447"/>
                    <a:pt x="262" y="1412"/>
                  </a:cubicBezTo>
                  <a:cubicBezTo>
                    <a:pt x="258" y="1378"/>
                    <a:pt x="255" y="1359"/>
                    <a:pt x="255" y="1359"/>
                  </a:cubicBezTo>
                  <a:lnTo>
                    <a:pt x="254" y="1350"/>
                  </a:lnTo>
                  <a:cubicBezTo>
                    <a:pt x="245" y="1289"/>
                    <a:pt x="193" y="1243"/>
                    <a:pt x="131" y="1243"/>
                  </a:cubicBezTo>
                  <a:cubicBezTo>
                    <a:pt x="127" y="1243"/>
                    <a:pt x="123" y="1243"/>
                    <a:pt x="120" y="1243"/>
                  </a:cubicBezTo>
                  <a:cubicBezTo>
                    <a:pt x="52" y="1249"/>
                    <a:pt x="0" y="1310"/>
                    <a:pt x="8" y="1378"/>
                  </a:cubicBezTo>
                  <a:cubicBezTo>
                    <a:pt x="8" y="1378"/>
                    <a:pt x="10" y="1402"/>
                    <a:pt x="14" y="1449"/>
                  </a:cubicBezTo>
                  <a:cubicBezTo>
                    <a:pt x="20" y="1494"/>
                    <a:pt x="31" y="1561"/>
                    <a:pt x="55" y="1645"/>
                  </a:cubicBezTo>
                  <a:cubicBezTo>
                    <a:pt x="103" y="1808"/>
                    <a:pt x="192" y="2057"/>
                    <a:pt x="418" y="2294"/>
                  </a:cubicBezTo>
                  <a:cubicBezTo>
                    <a:pt x="641" y="2533"/>
                    <a:pt x="997" y="2744"/>
                    <a:pt x="1430" y="2826"/>
                  </a:cubicBezTo>
                  <a:cubicBezTo>
                    <a:pt x="1628" y="2866"/>
                    <a:pt x="1844" y="2892"/>
                    <a:pt x="2072" y="2892"/>
                  </a:cubicBezTo>
                  <a:cubicBezTo>
                    <a:pt x="2332" y="2892"/>
                    <a:pt x="2606" y="2858"/>
                    <a:pt x="2884" y="2773"/>
                  </a:cubicBezTo>
                  <a:cubicBezTo>
                    <a:pt x="3162" y="2690"/>
                    <a:pt x="3443" y="2567"/>
                    <a:pt x="3709" y="2398"/>
                  </a:cubicBezTo>
                  <a:lnTo>
                    <a:pt x="3709" y="2398"/>
                  </a:lnTo>
                  <a:cubicBezTo>
                    <a:pt x="3985" y="2916"/>
                    <a:pt x="4445" y="3351"/>
                    <a:pt x="5003" y="3569"/>
                  </a:cubicBezTo>
                  <a:cubicBezTo>
                    <a:pt x="5339" y="3705"/>
                    <a:pt x="5726" y="3773"/>
                    <a:pt x="6065" y="3784"/>
                  </a:cubicBezTo>
                  <a:cubicBezTo>
                    <a:pt x="6103" y="3786"/>
                    <a:pt x="6140" y="3786"/>
                    <a:pt x="6178" y="3786"/>
                  </a:cubicBezTo>
                  <a:cubicBezTo>
                    <a:pt x="6514" y="3786"/>
                    <a:pt x="6839" y="3731"/>
                    <a:pt x="7151" y="3609"/>
                  </a:cubicBezTo>
                  <a:cubicBezTo>
                    <a:pt x="7544" y="3453"/>
                    <a:pt x="7875" y="3190"/>
                    <a:pt x="8127" y="2873"/>
                  </a:cubicBezTo>
                  <a:lnTo>
                    <a:pt x="8127" y="2873"/>
                  </a:lnTo>
                  <a:cubicBezTo>
                    <a:pt x="8312" y="3033"/>
                    <a:pt x="8516" y="3152"/>
                    <a:pt x="8717" y="3228"/>
                  </a:cubicBezTo>
                  <a:cubicBezTo>
                    <a:pt x="9045" y="3347"/>
                    <a:pt x="9353" y="3384"/>
                    <a:pt x="9618" y="3384"/>
                  </a:cubicBezTo>
                  <a:cubicBezTo>
                    <a:pt x="9693" y="3384"/>
                    <a:pt x="9765" y="3381"/>
                    <a:pt x="9833" y="3376"/>
                  </a:cubicBezTo>
                  <a:cubicBezTo>
                    <a:pt x="10141" y="3353"/>
                    <a:pt x="10376" y="3303"/>
                    <a:pt x="10535" y="3264"/>
                  </a:cubicBezTo>
                  <a:cubicBezTo>
                    <a:pt x="10693" y="3222"/>
                    <a:pt x="10776" y="3199"/>
                    <a:pt x="10776" y="3199"/>
                  </a:cubicBezTo>
                  <a:cubicBezTo>
                    <a:pt x="10840" y="3184"/>
                    <a:pt x="10881" y="3119"/>
                    <a:pt x="10866" y="3053"/>
                  </a:cubicBezTo>
                  <a:cubicBezTo>
                    <a:pt x="10853" y="2994"/>
                    <a:pt x="10802" y="2955"/>
                    <a:pt x="10746" y="2955"/>
                  </a:cubicBezTo>
                  <a:cubicBezTo>
                    <a:pt x="10737" y="2955"/>
                    <a:pt x="10728" y="2956"/>
                    <a:pt x="10719" y="2958"/>
                  </a:cubicBezTo>
                  <a:lnTo>
                    <a:pt x="10710" y="2959"/>
                  </a:lnTo>
                  <a:cubicBezTo>
                    <a:pt x="10710" y="2959"/>
                    <a:pt x="10631" y="2978"/>
                    <a:pt x="10479" y="3010"/>
                  </a:cubicBezTo>
                  <a:cubicBezTo>
                    <a:pt x="10328" y="3043"/>
                    <a:pt x="10104" y="3079"/>
                    <a:pt x="9821" y="3090"/>
                  </a:cubicBezTo>
                  <a:cubicBezTo>
                    <a:pt x="9792" y="3091"/>
                    <a:pt x="9762" y="3091"/>
                    <a:pt x="9732" y="3091"/>
                  </a:cubicBezTo>
                  <a:cubicBezTo>
                    <a:pt x="9467" y="3091"/>
                    <a:pt x="9156" y="3052"/>
                    <a:pt x="8842" y="2921"/>
                  </a:cubicBezTo>
                  <a:cubicBezTo>
                    <a:pt x="8662" y="2845"/>
                    <a:pt x="8486" y="2729"/>
                    <a:pt x="8331" y="2577"/>
                  </a:cubicBezTo>
                  <a:lnTo>
                    <a:pt x="8331" y="2577"/>
                  </a:lnTo>
                  <a:cubicBezTo>
                    <a:pt x="8427" y="2416"/>
                    <a:pt x="8504" y="2247"/>
                    <a:pt x="8561" y="2075"/>
                  </a:cubicBezTo>
                  <a:cubicBezTo>
                    <a:pt x="8672" y="1749"/>
                    <a:pt x="8725" y="1405"/>
                    <a:pt x="8676" y="1052"/>
                  </a:cubicBezTo>
                  <a:cubicBezTo>
                    <a:pt x="8646" y="879"/>
                    <a:pt x="8593" y="691"/>
                    <a:pt x="8441" y="527"/>
                  </a:cubicBezTo>
                  <a:cubicBezTo>
                    <a:pt x="8358" y="449"/>
                    <a:pt x="8250" y="380"/>
                    <a:pt x="8132" y="367"/>
                  </a:cubicBezTo>
                  <a:cubicBezTo>
                    <a:pt x="8106" y="365"/>
                    <a:pt x="8126" y="360"/>
                    <a:pt x="8064" y="359"/>
                  </a:cubicBezTo>
                  <a:lnTo>
                    <a:pt x="8036" y="360"/>
                  </a:lnTo>
                  <a:cubicBezTo>
                    <a:pt x="8015" y="361"/>
                    <a:pt x="8007" y="359"/>
                    <a:pt x="7975" y="365"/>
                  </a:cubicBezTo>
                  <a:cubicBezTo>
                    <a:pt x="7900" y="377"/>
                    <a:pt x="7824" y="403"/>
                    <a:pt x="7782" y="435"/>
                  </a:cubicBezTo>
                  <a:cubicBezTo>
                    <a:pt x="7578" y="566"/>
                    <a:pt x="7513" y="752"/>
                    <a:pt x="7468" y="910"/>
                  </a:cubicBezTo>
                  <a:cubicBezTo>
                    <a:pt x="7424" y="1072"/>
                    <a:pt x="7416" y="1230"/>
                    <a:pt x="7422" y="1381"/>
                  </a:cubicBezTo>
                  <a:cubicBezTo>
                    <a:pt x="7433" y="1686"/>
                    <a:pt x="7515" y="1968"/>
                    <a:pt x="7631" y="2220"/>
                  </a:cubicBezTo>
                  <a:cubicBezTo>
                    <a:pt x="7685" y="2335"/>
                    <a:pt x="7748" y="2440"/>
                    <a:pt x="7819" y="2538"/>
                  </a:cubicBezTo>
                  <a:lnTo>
                    <a:pt x="7819" y="2538"/>
                  </a:lnTo>
                  <a:cubicBezTo>
                    <a:pt x="7604" y="2821"/>
                    <a:pt x="7319" y="3052"/>
                    <a:pt x="6982" y="3183"/>
                  </a:cubicBezTo>
                  <a:cubicBezTo>
                    <a:pt x="6737" y="3276"/>
                    <a:pt x="6461" y="3322"/>
                    <a:pt x="6193" y="3322"/>
                  </a:cubicBezTo>
                  <a:cubicBezTo>
                    <a:pt x="6160" y="3322"/>
                    <a:pt x="6127" y="3321"/>
                    <a:pt x="6094" y="3319"/>
                  </a:cubicBezTo>
                  <a:cubicBezTo>
                    <a:pt x="5760" y="3304"/>
                    <a:pt x="5472" y="3246"/>
                    <a:pt x="5180" y="3130"/>
                  </a:cubicBezTo>
                  <a:cubicBezTo>
                    <a:pt x="4701" y="2940"/>
                    <a:pt x="4312" y="2572"/>
                    <a:pt x="4083" y="2118"/>
                  </a:cubicBezTo>
                  <a:lnTo>
                    <a:pt x="4083" y="2118"/>
                  </a:lnTo>
                  <a:cubicBezTo>
                    <a:pt x="4176" y="2037"/>
                    <a:pt x="4265" y="1949"/>
                    <a:pt x="4349" y="1855"/>
                  </a:cubicBezTo>
                  <a:cubicBezTo>
                    <a:pt x="4554" y="1616"/>
                    <a:pt x="4748" y="1331"/>
                    <a:pt x="4795" y="950"/>
                  </a:cubicBezTo>
                  <a:cubicBezTo>
                    <a:pt x="4816" y="762"/>
                    <a:pt x="4781" y="539"/>
                    <a:pt x="4657" y="365"/>
                  </a:cubicBezTo>
                  <a:cubicBezTo>
                    <a:pt x="4598" y="277"/>
                    <a:pt x="4524" y="201"/>
                    <a:pt x="4443" y="143"/>
                  </a:cubicBezTo>
                  <a:lnTo>
                    <a:pt x="4413" y="121"/>
                  </a:lnTo>
                  <a:lnTo>
                    <a:pt x="4405" y="116"/>
                  </a:lnTo>
                  <a:lnTo>
                    <a:pt x="4381" y="101"/>
                  </a:lnTo>
                  <a:lnTo>
                    <a:pt x="4367" y="95"/>
                  </a:lnTo>
                  <a:lnTo>
                    <a:pt x="4315" y="67"/>
                  </a:lnTo>
                  <a:cubicBezTo>
                    <a:pt x="4283" y="48"/>
                    <a:pt x="4189" y="15"/>
                    <a:pt x="4128" y="6"/>
                  </a:cubicBezTo>
                  <a:cubicBezTo>
                    <a:pt x="4105" y="2"/>
                    <a:pt x="4082" y="1"/>
                    <a:pt x="4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7734375" y="2034200"/>
              <a:ext cx="316750" cy="95125"/>
            </a:xfrm>
            <a:custGeom>
              <a:avLst/>
              <a:gdLst/>
              <a:ahLst/>
              <a:cxnLst/>
              <a:rect l="l" t="t" r="r" b="b"/>
              <a:pathLst>
                <a:path w="12670" h="3805" extrusionOk="0">
                  <a:moveTo>
                    <a:pt x="7929" y="440"/>
                  </a:moveTo>
                  <a:cubicBezTo>
                    <a:pt x="7933" y="440"/>
                    <a:pt x="7935" y="440"/>
                    <a:pt x="7938" y="441"/>
                  </a:cubicBezTo>
                  <a:cubicBezTo>
                    <a:pt x="7969" y="444"/>
                    <a:pt x="7985" y="451"/>
                    <a:pt x="8016" y="495"/>
                  </a:cubicBezTo>
                  <a:cubicBezTo>
                    <a:pt x="8076" y="582"/>
                    <a:pt x="8111" y="756"/>
                    <a:pt x="8107" y="927"/>
                  </a:cubicBezTo>
                  <a:cubicBezTo>
                    <a:pt x="8107" y="1101"/>
                    <a:pt x="8080" y="1282"/>
                    <a:pt x="8034" y="1460"/>
                  </a:cubicBezTo>
                  <a:cubicBezTo>
                    <a:pt x="8021" y="1508"/>
                    <a:pt x="8008" y="1556"/>
                    <a:pt x="7993" y="1604"/>
                  </a:cubicBezTo>
                  <a:lnTo>
                    <a:pt x="7993" y="1604"/>
                  </a:lnTo>
                  <a:cubicBezTo>
                    <a:pt x="7835" y="1359"/>
                    <a:pt x="7719" y="1071"/>
                    <a:pt x="7708" y="796"/>
                  </a:cubicBezTo>
                  <a:cubicBezTo>
                    <a:pt x="7704" y="647"/>
                    <a:pt x="7745" y="514"/>
                    <a:pt x="7812" y="476"/>
                  </a:cubicBezTo>
                  <a:cubicBezTo>
                    <a:pt x="7817" y="466"/>
                    <a:pt x="7897" y="440"/>
                    <a:pt x="7929" y="440"/>
                  </a:cubicBezTo>
                  <a:close/>
                  <a:moveTo>
                    <a:pt x="3851" y="815"/>
                  </a:moveTo>
                  <a:cubicBezTo>
                    <a:pt x="3851" y="817"/>
                    <a:pt x="3871" y="817"/>
                    <a:pt x="3870" y="817"/>
                  </a:cubicBezTo>
                  <a:cubicBezTo>
                    <a:pt x="3924" y="819"/>
                    <a:pt x="4008" y="921"/>
                    <a:pt x="4039" y="1080"/>
                  </a:cubicBezTo>
                  <a:cubicBezTo>
                    <a:pt x="4093" y="1395"/>
                    <a:pt x="4056" y="1735"/>
                    <a:pt x="3952" y="2053"/>
                  </a:cubicBezTo>
                  <a:lnTo>
                    <a:pt x="3952" y="2053"/>
                  </a:lnTo>
                  <a:cubicBezTo>
                    <a:pt x="3943" y="2035"/>
                    <a:pt x="3935" y="2018"/>
                    <a:pt x="3926" y="2000"/>
                  </a:cubicBezTo>
                  <a:cubicBezTo>
                    <a:pt x="3769" y="1669"/>
                    <a:pt x="3659" y="1272"/>
                    <a:pt x="3716" y="977"/>
                  </a:cubicBezTo>
                  <a:cubicBezTo>
                    <a:pt x="3731" y="908"/>
                    <a:pt x="3758" y="854"/>
                    <a:pt x="3780" y="837"/>
                  </a:cubicBezTo>
                  <a:cubicBezTo>
                    <a:pt x="3799" y="825"/>
                    <a:pt x="3794" y="831"/>
                    <a:pt x="3792" y="822"/>
                  </a:cubicBezTo>
                  <a:lnTo>
                    <a:pt x="3851" y="815"/>
                  </a:lnTo>
                  <a:close/>
                  <a:moveTo>
                    <a:pt x="7953" y="1"/>
                  </a:moveTo>
                  <a:cubicBezTo>
                    <a:pt x="7798" y="1"/>
                    <a:pt x="7702" y="26"/>
                    <a:pt x="7557" y="119"/>
                  </a:cubicBezTo>
                  <a:cubicBezTo>
                    <a:pt x="7301" y="308"/>
                    <a:pt x="7269" y="600"/>
                    <a:pt x="7275" y="811"/>
                  </a:cubicBezTo>
                  <a:cubicBezTo>
                    <a:pt x="7305" y="1254"/>
                    <a:pt x="7490" y="1617"/>
                    <a:pt x="7715" y="1929"/>
                  </a:cubicBezTo>
                  <a:cubicBezTo>
                    <a:pt x="7746" y="1971"/>
                    <a:pt x="7777" y="2012"/>
                    <a:pt x="7810" y="2052"/>
                  </a:cubicBezTo>
                  <a:lnTo>
                    <a:pt x="7810" y="2052"/>
                  </a:lnTo>
                  <a:cubicBezTo>
                    <a:pt x="7737" y="2196"/>
                    <a:pt x="7651" y="2334"/>
                    <a:pt x="7552" y="2462"/>
                  </a:cubicBezTo>
                  <a:cubicBezTo>
                    <a:pt x="7160" y="3005"/>
                    <a:pt x="6516" y="3335"/>
                    <a:pt x="5854" y="3335"/>
                  </a:cubicBezTo>
                  <a:cubicBezTo>
                    <a:pt x="5773" y="3335"/>
                    <a:pt x="5691" y="3330"/>
                    <a:pt x="5610" y="3320"/>
                  </a:cubicBezTo>
                  <a:cubicBezTo>
                    <a:pt x="5061" y="3264"/>
                    <a:pt x="4575" y="2937"/>
                    <a:pt x="4231" y="2494"/>
                  </a:cubicBezTo>
                  <a:lnTo>
                    <a:pt x="4231" y="2494"/>
                  </a:lnTo>
                  <a:cubicBezTo>
                    <a:pt x="4273" y="2406"/>
                    <a:pt x="4311" y="2315"/>
                    <a:pt x="4344" y="2221"/>
                  </a:cubicBezTo>
                  <a:cubicBezTo>
                    <a:pt x="4476" y="1841"/>
                    <a:pt x="4556" y="1430"/>
                    <a:pt x="4469" y="979"/>
                  </a:cubicBezTo>
                  <a:cubicBezTo>
                    <a:pt x="4442" y="866"/>
                    <a:pt x="4407" y="749"/>
                    <a:pt x="4328" y="633"/>
                  </a:cubicBezTo>
                  <a:cubicBezTo>
                    <a:pt x="4253" y="519"/>
                    <a:pt x="4115" y="404"/>
                    <a:pt x="3951" y="376"/>
                  </a:cubicBezTo>
                  <a:cubicBezTo>
                    <a:pt x="3910" y="373"/>
                    <a:pt x="3897" y="366"/>
                    <a:pt x="3847" y="366"/>
                  </a:cubicBezTo>
                  <a:cubicBezTo>
                    <a:pt x="3836" y="366"/>
                    <a:pt x="3824" y="366"/>
                    <a:pt x="3809" y="367"/>
                  </a:cubicBezTo>
                  <a:lnTo>
                    <a:pt x="3736" y="376"/>
                  </a:lnTo>
                  <a:cubicBezTo>
                    <a:pt x="3638" y="396"/>
                    <a:pt x="3544" y="444"/>
                    <a:pt x="3485" y="496"/>
                  </a:cubicBezTo>
                  <a:cubicBezTo>
                    <a:pt x="3356" y="611"/>
                    <a:pt x="3306" y="753"/>
                    <a:pt x="3277" y="877"/>
                  </a:cubicBezTo>
                  <a:cubicBezTo>
                    <a:pt x="3191" y="1374"/>
                    <a:pt x="3337" y="1792"/>
                    <a:pt x="3514" y="2193"/>
                  </a:cubicBezTo>
                  <a:cubicBezTo>
                    <a:pt x="3574" y="2319"/>
                    <a:pt x="3642" y="2443"/>
                    <a:pt x="3718" y="2562"/>
                  </a:cubicBezTo>
                  <a:lnTo>
                    <a:pt x="3718" y="2562"/>
                  </a:lnTo>
                  <a:cubicBezTo>
                    <a:pt x="3634" y="2699"/>
                    <a:pt x="3537" y="2825"/>
                    <a:pt x="3431" y="2932"/>
                  </a:cubicBezTo>
                  <a:cubicBezTo>
                    <a:pt x="3205" y="3158"/>
                    <a:pt x="2930" y="3311"/>
                    <a:pt x="2637" y="3376"/>
                  </a:cubicBezTo>
                  <a:cubicBezTo>
                    <a:pt x="2511" y="3404"/>
                    <a:pt x="2382" y="3416"/>
                    <a:pt x="2254" y="3416"/>
                  </a:cubicBezTo>
                  <a:cubicBezTo>
                    <a:pt x="2088" y="3416"/>
                    <a:pt x="1921" y="3395"/>
                    <a:pt x="1759" y="3360"/>
                  </a:cubicBezTo>
                  <a:cubicBezTo>
                    <a:pt x="1188" y="3246"/>
                    <a:pt x="751" y="2917"/>
                    <a:pt x="544" y="2504"/>
                  </a:cubicBezTo>
                  <a:cubicBezTo>
                    <a:pt x="333" y="2090"/>
                    <a:pt x="296" y="1656"/>
                    <a:pt x="301" y="1311"/>
                  </a:cubicBezTo>
                  <a:cubicBezTo>
                    <a:pt x="307" y="961"/>
                    <a:pt x="354" y="686"/>
                    <a:pt x="393" y="503"/>
                  </a:cubicBezTo>
                  <a:cubicBezTo>
                    <a:pt x="431" y="316"/>
                    <a:pt x="460" y="225"/>
                    <a:pt x="460" y="225"/>
                  </a:cubicBezTo>
                  <a:cubicBezTo>
                    <a:pt x="479" y="161"/>
                    <a:pt x="446" y="93"/>
                    <a:pt x="379" y="68"/>
                  </a:cubicBezTo>
                  <a:cubicBezTo>
                    <a:pt x="365" y="63"/>
                    <a:pt x="351" y="60"/>
                    <a:pt x="337" y="60"/>
                  </a:cubicBezTo>
                  <a:cubicBezTo>
                    <a:pt x="286" y="60"/>
                    <a:pt x="238" y="92"/>
                    <a:pt x="221" y="143"/>
                  </a:cubicBezTo>
                  <a:lnTo>
                    <a:pt x="219" y="146"/>
                  </a:lnTo>
                  <a:cubicBezTo>
                    <a:pt x="219" y="146"/>
                    <a:pt x="184" y="251"/>
                    <a:pt x="137" y="444"/>
                  </a:cubicBezTo>
                  <a:cubicBezTo>
                    <a:pt x="91" y="637"/>
                    <a:pt x="32" y="925"/>
                    <a:pt x="13" y="1300"/>
                  </a:cubicBezTo>
                  <a:cubicBezTo>
                    <a:pt x="1" y="1671"/>
                    <a:pt x="17" y="2147"/>
                    <a:pt x="251" y="2646"/>
                  </a:cubicBezTo>
                  <a:cubicBezTo>
                    <a:pt x="372" y="2891"/>
                    <a:pt x="556" y="3134"/>
                    <a:pt x="802" y="3324"/>
                  </a:cubicBezTo>
                  <a:cubicBezTo>
                    <a:pt x="1049" y="3515"/>
                    <a:pt x="1353" y="3642"/>
                    <a:pt x="1675" y="3719"/>
                  </a:cubicBezTo>
                  <a:cubicBezTo>
                    <a:pt x="1867" y="3764"/>
                    <a:pt x="2075" y="3793"/>
                    <a:pt x="2290" y="3793"/>
                  </a:cubicBezTo>
                  <a:cubicBezTo>
                    <a:pt x="2429" y="3793"/>
                    <a:pt x="2572" y="3781"/>
                    <a:pt x="2715" y="3752"/>
                  </a:cubicBezTo>
                  <a:cubicBezTo>
                    <a:pt x="3080" y="3678"/>
                    <a:pt x="3434" y="3492"/>
                    <a:pt x="3716" y="3219"/>
                  </a:cubicBezTo>
                  <a:cubicBezTo>
                    <a:pt x="3812" y="3125"/>
                    <a:pt x="3900" y="3022"/>
                    <a:pt x="3980" y="2913"/>
                  </a:cubicBezTo>
                  <a:lnTo>
                    <a:pt x="3980" y="2913"/>
                  </a:lnTo>
                  <a:cubicBezTo>
                    <a:pt x="4081" y="3031"/>
                    <a:pt x="4192" y="3141"/>
                    <a:pt x="4314" y="3241"/>
                  </a:cubicBezTo>
                  <a:cubicBezTo>
                    <a:pt x="4659" y="3529"/>
                    <a:pt x="5094" y="3736"/>
                    <a:pt x="5552" y="3787"/>
                  </a:cubicBezTo>
                  <a:cubicBezTo>
                    <a:pt x="5648" y="3799"/>
                    <a:pt x="5744" y="3804"/>
                    <a:pt x="5839" y="3804"/>
                  </a:cubicBezTo>
                  <a:cubicBezTo>
                    <a:pt x="6656" y="3804"/>
                    <a:pt x="7458" y="3381"/>
                    <a:pt x="7916" y="2737"/>
                  </a:cubicBezTo>
                  <a:cubicBezTo>
                    <a:pt x="8000" y="2625"/>
                    <a:pt x="8076" y="2508"/>
                    <a:pt x="8144" y="2387"/>
                  </a:cubicBezTo>
                  <a:lnTo>
                    <a:pt x="8144" y="2387"/>
                  </a:lnTo>
                  <a:cubicBezTo>
                    <a:pt x="8558" y="2732"/>
                    <a:pt x="9063" y="2933"/>
                    <a:pt x="9546" y="2970"/>
                  </a:cubicBezTo>
                  <a:cubicBezTo>
                    <a:pt x="9624" y="2976"/>
                    <a:pt x="9700" y="2979"/>
                    <a:pt x="9776" y="2979"/>
                  </a:cubicBezTo>
                  <a:cubicBezTo>
                    <a:pt x="9863" y="2979"/>
                    <a:pt x="9949" y="2975"/>
                    <a:pt x="10039" y="2965"/>
                  </a:cubicBezTo>
                  <a:cubicBezTo>
                    <a:pt x="10185" y="2948"/>
                    <a:pt x="10330" y="2929"/>
                    <a:pt x="10470" y="2912"/>
                  </a:cubicBezTo>
                  <a:cubicBezTo>
                    <a:pt x="10617" y="2880"/>
                    <a:pt x="10759" y="2847"/>
                    <a:pt x="10897" y="2816"/>
                  </a:cubicBezTo>
                  <a:cubicBezTo>
                    <a:pt x="11031" y="2775"/>
                    <a:pt x="11160" y="2725"/>
                    <a:pt x="11285" y="2682"/>
                  </a:cubicBezTo>
                  <a:cubicBezTo>
                    <a:pt x="11780" y="2485"/>
                    <a:pt x="12153" y="2152"/>
                    <a:pt x="12360" y="1823"/>
                  </a:cubicBezTo>
                  <a:cubicBezTo>
                    <a:pt x="12571" y="1491"/>
                    <a:pt x="12635" y="1184"/>
                    <a:pt x="12657" y="979"/>
                  </a:cubicBezTo>
                  <a:cubicBezTo>
                    <a:pt x="12668" y="877"/>
                    <a:pt x="12670" y="796"/>
                    <a:pt x="12668" y="742"/>
                  </a:cubicBezTo>
                  <a:cubicBezTo>
                    <a:pt x="12665" y="684"/>
                    <a:pt x="12663" y="654"/>
                    <a:pt x="12663" y="654"/>
                  </a:cubicBezTo>
                  <a:cubicBezTo>
                    <a:pt x="12656" y="591"/>
                    <a:pt x="12602" y="544"/>
                    <a:pt x="12539" y="544"/>
                  </a:cubicBezTo>
                  <a:cubicBezTo>
                    <a:pt x="12535" y="544"/>
                    <a:pt x="12530" y="544"/>
                    <a:pt x="12526" y="544"/>
                  </a:cubicBezTo>
                  <a:cubicBezTo>
                    <a:pt x="12458" y="552"/>
                    <a:pt x="12409" y="613"/>
                    <a:pt x="12416" y="681"/>
                  </a:cubicBezTo>
                  <a:cubicBezTo>
                    <a:pt x="12416" y="681"/>
                    <a:pt x="12416" y="681"/>
                    <a:pt x="12416" y="681"/>
                  </a:cubicBezTo>
                  <a:lnTo>
                    <a:pt x="12416" y="681"/>
                  </a:lnTo>
                  <a:cubicBezTo>
                    <a:pt x="12416" y="681"/>
                    <a:pt x="12426" y="776"/>
                    <a:pt x="12401" y="949"/>
                  </a:cubicBezTo>
                  <a:cubicBezTo>
                    <a:pt x="12378" y="1125"/>
                    <a:pt x="12310" y="1391"/>
                    <a:pt x="12121" y="1666"/>
                  </a:cubicBezTo>
                  <a:cubicBezTo>
                    <a:pt x="11933" y="1938"/>
                    <a:pt x="11612" y="2212"/>
                    <a:pt x="11162" y="2374"/>
                  </a:cubicBezTo>
                  <a:cubicBezTo>
                    <a:pt x="11048" y="2409"/>
                    <a:pt x="10931" y="2450"/>
                    <a:pt x="10810" y="2483"/>
                  </a:cubicBezTo>
                  <a:cubicBezTo>
                    <a:pt x="10686" y="2508"/>
                    <a:pt x="10559" y="2533"/>
                    <a:pt x="10429" y="2557"/>
                  </a:cubicBezTo>
                  <a:cubicBezTo>
                    <a:pt x="10289" y="2571"/>
                    <a:pt x="10143" y="2586"/>
                    <a:pt x="9996" y="2602"/>
                  </a:cubicBezTo>
                  <a:cubicBezTo>
                    <a:pt x="9941" y="2606"/>
                    <a:pt x="9881" y="2609"/>
                    <a:pt x="9820" y="2609"/>
                  </a:cubicBezTo>
                  <a:cubicBezTo>
                    <a:pt x="9741" y="2609"/>
                    <a:pt x="9659" y="2605"/>
                    <a:pt x="9580" y="2597"/>
                  </a:cubicBezTo>
                  <a:cubicBezTo>
                    <a:pt x="9138" y="2555"/>
                    <a:pt x="8682" y="2353"/>
                    <a:pt x="8325" y="2010"/>
                  </a:cubicBezTo>
                  <a:lnTo>
                    <a:pt x="8325" y="2010"/>
                  </a:lnTo>
                  <a:cubicBezTo>
                    <a:pt x="8383" y="1866"/>
                    <a:pt x="8431" y="1718"/>
                    <a:pt x="8469" y="1568"/>
                  </a:cubicBezTo>
                  <a:cubicBezTo>
                    <a:pt x="8520" y="1360"/>
                    <a:pt x="8553" y="1146"/>
                    <a:pt x="8553" y="926"/>
                  </a:cubicBezTo>
                  <a:cubicBezTo>
                    <a:pt x="8548" y="707"/>
                    <a:pt x="8530" y="473"/>
                    <a:pt x="8373" y="236"/>
                  </a:cubicBezTo>
                  <a:cubicBezTo>
                    <a:pt x="8299" y="119"/>
                    <a:pt x="8137" y="7"/>
                    <a:pt x="7973" y="1"/>
                  </a:cubicBezTo>
                  <a:cubicBezTo>
                    <a:pt x="7966" y="1"/>
                    <a:pt x="7960" y="1"/>
                    <a:pt x="7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8197000" y="1344575"/>
              <a:ext cx="196400" cy="238425"/>
            </a:xfrm>
            <a:custGeom>
              <a:avLst/>
              <a:gdLst/>
              <a:ahLst/>
              <a:cxnLst/>
              <a:rect l="l" t="t" r="r" b="b"/>
              <a:pathLst>
                <a:path w="7856" h="9537" extrusionOk="0">
                  <a:moveTo>
                    <a:pt x="7049" y="0"/>
                  </a:moveTo>
                  <a:cubicBezTo>
                    <a:pt x="7006" y="0"/>
                    <a:pt x="6962" y="12"/>
                    <a:pt x="6923" y="37"/>
                  </a:cubicBezTo>
                  <a:cubicBezTo>
                    <a:pt x="6811" y="106"/>
                    <a:pt x="6779" y="252"/>
                    <a:pt x="6850" y="362"/>
                  </a:cubicBezTo>
                  <a:cubicBezTo>
                    <a:pt x="7237" y="972"/>
                    <a:pt x="7369" y="1505"/>
                    <a:pt x="7253" y="1993"/>
                  </a:cubicBezTo>
                  <a:cubicBezTo>
                    <a:pt x="7044" y="2880"/>
                    <a:pt x="6024" y="3490"/>
                    <a:pt x="5205" y="3980"/>
                  </a:cubicBezTo>
                  <a:cubicBezTo>
                    <a:pt x="4815" y="4212"/>
                    <a:pt x="4480" y="4414"/>
                    <a:pt x="4249" y="4625"/>
                  </a:cubicBezTo>
                  <a:cubicBezTo>
                    <a:pt x="3728" y="5100"/>
                    <a:pt x="3613" y="5779"/>
                    <a:pt x="3491" y="6499"/>
                  </a:cubicBezTo>
                  <a:cubicBezTo>
                    <a:pt x="3367" y="7228"/>
                    <a:pt x="3241" y="7982"/>
                    <a:pt x="2675" y="8590"/>
                  </a:cubicBezTo>
                  <a:cubicBezTo>
                    <a:pt x="2315" y="8976"/>
                    <a:pt x="1666" y="9067"/>
                    <a:pt x="1137" y="9067"/>
                  </a:cubicBezTo>
                  <a:cubicBezTo>
                    <a:pt x="677" y="9067"/>
                    <a:pt x="308" y="8998"/>
                    <a:pt x="300" y="8997"/>
                  </a:cubicBezTo>
                  <a:cubicBezTo>
                    <a:pt x="285" y="8994"/>
                    <a:pt x="270" y="8992"/>
                    <a:pt x="255" y="8992"/>
                  </a:cubicBezTo>
                  <a:cubicBezTo>
                    <a:pt x="146" y="8992"/>
                    <a:pt x="47" y="9070"/>
                    <a:pt x="25" y="9184"/>
                  </a:cubicBezTo>
                  <a:cubicBezTo>
                    <a:pt x="1" y="9311"/>
                    <a:pt x="84" y="9434"/>
                    <a:pt x="212" y="9458"/>
                  </a:cubicBezTo>
                  <a:cubicBezTo>
                    <a:pt x="247" y="9466"/>
                    <a:pt x="631" y="9537"/>
                    <a:pt x="1124" y="9537"/>
                  </a:cubicBezTo>
                  <a:cubicBezTo>
                    <a:pt x="1748" y="9537"/>
                    <a:pt x="2546" y="9421"/>
                    <a:pt x="3018" y="8912"/>
                  </a:cubicBezTo>
                  <a:cubicBezTo>
                    <a:pt x="3681" y="8199"/>
                    <a:pt x="3826" y="7339"/>
                    <a:pt x="3955" y="6579"/>
                  </a:cubicBezTo>
                  <a:cubicBezTo>
                    <a:pt x="4067" y="5914"/>
                    <a:pt x="4164" y="5341"/>
                    <a:pt x="4565" y="4974"/>
                  </a:cubicBezTo>
                  <a:cubicBezTo>
                    <a:pt x="4761" y="4795"/>
                    <a:pt x="5092" y="4594"/>
                    <a:pt x="5445" y="4384"/>
                  </a:cubicBezTo>
                  <a:cubicBezTo>
                    <a:pt x="6341" y="3849"/>
                    <a:pt x="7456" y="3183"/>
                    <a:pt x="7712" y="2102"/>
                  </a:cubicBezTo>
                  <a:cubicBezTo>
                    <a:pt x="7856" y="1491"/>
                    <a:pt x="7699" y="821"/>
                    <a:pt x="7248" y="110"/>
                  </a:cubicBezTo>
                  <a:cubicBezTo>
                    <a:pt x="7203" y="39"/>
                    <a:pt x="7127" y="0"/>
                    <a:pt x="7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8306600" y="1247200"/>
              <a:ext cx="93125" cy="112100"/>
            </a:xfrm>
            <a:custGeom>
              <a:avLst/>
              <a:gdLst/>
              <a:ahLst/>
              <a:cxnLst/>
              <a:rect l="l" t="t" r="r" b="b"/>
              <a:pathLst>
                <a:path w="3725" h="4484" extrusionOk="0">
                  <a:moveTo>
                    <a:pt x="1934" y="0"/>
                  </a:moveTo>
                  <a:cubicBezTo>
                    <a:pt x="1829" y="0"/>
                    <a:pt x="1733" y="45"/>
                    <a:pt x="1658" y="124"/>
                  </a:cubicBezTo>
                  <a:cubicBezTo>
                    <a:pt x="1586" y="198"/>
                    <a:pt x="1403" y="396"/>
                    <a:pt x="1478" y="1428"/>
                  </a:cubicBezTo>
                  <a:cubicBezTo>
                    <a:pt x="1213" y="1033"/>
                    <a:pt x="902" y="663"/>
                    <a:pt x="647" y="615"/>
                  </a:cubicBezTo>
                  <a:cubicBezTo>
                    <a:pt x="621" y="610"/>
                    <a:pt x="596" y="607"/>
                    <a:pt x="571" y="607"/>
                  </a:cubicBezTo>
                  <a:cubicBezTo>
                    <a:pt x="480" y="607"/>
                    <a:pt x="396" y="642"/>
                    <a:pt x="327" y="704"/>
                  </a:cubicBezTo>
                  <a:cubicBezTo>
                    <a:pt x="143" y="872"/>
                    <a:pt x="1" y="1268"/>
                    <a:pt x="739" y="2657"/>
                  </a:cubicBezTo>
                  <a:cubicBezTo>
                    <a:pt x="602" y="2758"/>
                    <a:pt x="515" y="2889"/>
                    <a:pt x="499" y="3045"/>
                  </a:cubicBezTo>
                  <a:cubicBezTo>
                    <a:pt x="464" y="3344"/>
                    <a:pt x="620" y="3679"/>
                    <a:pt x="929" y="3962"/>
                  </a:cubicBezTo>
                  <a:cubicBezTo>
                    <a:pt x="1273" y="4276"/>
                    <a:pt x="1728" y="4465"/>
                    <a:pt x="2161" y="4482"/>
                  </a:cubicBezTo>
                  <a:cubicBezTo>
                    <a:pt x="2185" y="4483"/>
                    <a:pt x="2209" y="4484"/>
                    <a:pt x="2234" y="4484"/>
                  </a:cubicBezTo>
                  <a:cubicBezTo>
                    <a:pt x="2339" y="4484"/>
                    <a:pt x="2444" y="4474"/>
                    <a:pt x="2543" y="4453"/>
                  </a:cubicBezTo>
                  <a:cubicBezTo>
                    <a:pt x="3251" y="4305"/>
                    <a:pt x="3690" y="3060"/>
                    <a:pt x="3716" y="2463"/>
                  </a:cubicBezTo>
                  <a:cubicBezTo>
                    <a:pt x="3725" y="2303"/>
                    <a:pt x="3664" y="2163"/>
                    <a:pt x="3548" y="2068"/>
                  </a:cubicBezTo>
                  <a:cubicBezTo>
                    <a:pt x="3422" y="1965"/>
                    <a:pt x="3258" y="1933"/>
                    <a:pt x="3099" y="1933"/>
                  </a:cubicBezTo>
                  <a:cubicBezTo>
                    <a:pt x="3050" y="1933"/>
                    <a:pt x="3001" y="1936"/>
                    <a:pt x="2954" y="1941"/>
                  </a:cubicBezTo>
                  <a:cubicBezTo>
                    <a:pt x="2796" y="1045"/>
                    <a:pt x="2509" y="70"/>
                    <a:pt x="1987" y="4"/>
                  </a:cubicBezTo>
                  <a:cubicBezTo>
                    <a:pt x="1969" y="1"/>
                    <a:pt x="1951" y="0"/>
                    <a:pt x="1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8319350" y="1308225"/>
              <a:ext cx="51475" cy="28875"/>
            </a:xfrm>
            <a:custGeom>
              <a:avLst/>
              <a:gdLst/>
              <a:ahLst/>
              <a:cxnLst/>
              <a:rect l="l" t="t" r="r" b="b"/>
              <a:pathLst>
                <a:path w="2059" h="1155" extrusionOk="0">
                  <a:moveTo>
                    <a:pt x="973" y="1"/>
                  </a:moveTo>
                  <a:cubicBezTo>
                    <a:pt x="752" y="1"/>
                    <a:pt x="547" y="46"/>
                    <a:pt x="381" y="111"/>
                  </a:cubicBezTo>
                  <a:cubicBezTo>
                    <a:pt x="295" y="142"/>
                    <a:pt x="222" y="194"/>
                    <a:pt x="165" y="239"/>
                  </a:cubicBezTo>
                  <a:cubicBezTo>
                    <a:pt x="105" y="289"/>
                    <a:pt x="66" y="340"/>
                    <a:pt x="41" y="390"/>
                  </a:cubicBezTo>
                  <a:cubicBezTo>
                    <a:pt x="9" y="434"/>
                    <a:pt x="16" y="482"/>
                    <a:pt x="8" y="508"/>
                  </a:cubicBezTo>
                  <a:cubicBezTo>
                    <a:pt x="4" y="536"/>
                    <a:pt x="1" y="550"/>
                    <a:pt x="1" y="550"/>
                  </a:cubicBezTo>
                  <a:cubicBezTo>
                    <a:pt x="1" y="551"/>
                    <a:pt x="1" y="552"/>
                    <a:pt x="3" y="552"/>
                  </a:cubicBezTo>
                  <a:cubicBezTo>
                    <a:pt x="4" y="552"/>
                    <a:pt x="5" y="551"/>
                    <a:pt x="5" y="550"/>
                  </a:cubicBezTo>
                  <a:cubicBezTo>
                    <a:pt x="5" y="550"/>
                    <a:pt x="11" y="536"/>
                    <a:pt x="22" y="511"/>
                  </a:cubicBezTo>
                  <a:cubicBezTo>
                    <a:pt x="36" y="488"/>
                    <a:pt x="40" y="446"/>
                    <a:pt x="78" y="411"/>
                  </a:cubicBezTo>
                  <a:cubicBezTo>
                    <a:pt x="107" y="372"/>
                    <a:pt x="151" y="335"/>
                    <a:pt x="211" y="301"/>
                  </a:cubicBezTo>
                  <a:cubicBezTo>
                    <a:pt x="269" y="270"/>
                    <a:pt x="338" y="239"/>
                    <a:pt x="421" y="221"/>
                  </a:cubicBezTo>
                  <a:cubicBezTo>
                    <a:pt x="500" y="197"/>
                    <a:pt x="592" y="187"/>
                    <a:pt x="687" y="180"/>
                  </a:cubicBezTo>
                  <a:cubicBezTo>
                    <a:pt x="713" y="179"/>
                    <a:pt x="740" y="178"/>
                    <a:pt x="767" y="178"/>
                  </a:cubicBezTo>
                  <a:cubicBezTo>
                    <a:pt x="838" y="178"/>
                    <a:pt x="911" y="183"/>
                    <a:pt x="987" y="187"/>
                  </a:cubicBezTo>
                  <a:cubicBezTo>
                    <a:pt x="1194" y="204"/>
                    <a:pt x="1419" y="257"/>
                    <a:pt x="1591" y="367"/>
                  </a:cubicBezTo>
                  <a:cubicBezTo>
                    <a:pt x="1671" y="419"/>
                    <a:pt x="1754" y="497"/>
                    <a:pt x="1775" y="547"/>
                  </a:cubicBezTo>
                  <a:cubicBezTo>
                    <a:pt x="1815" y="638"/>
                    <a:pt x="1816" y="728"/>
                    <a:pt x="1786" y="798"/>
                  </a:cubicBezTo>
                  <a:cubicBezTo>
                    <a:pt x="1757" y="902"/>
                    <a:pt x="1623" y="939"/>
                    <a:pt x="1487" y="939"/>
                  </a:cubicBezTo>
                  <a:cubicBezTo>
                    <a:pt x="1456" y="939"/>
                    <a:pt x="1425" y="937"/>
                    <a:pt x="1395" y="934"/>
                  </a:cubicBezTo>
                  <a:cubicBezTo>
                    <a:pt x="1233" y="915"/>
                    <a:pt x="1094" y="884"/>
                    <a:pt x="998" y="855"/>
                  </a:cubicBezTo>
                  <a:cubicBezTo>
                    <a:pt x="902" y="827"/>
                    <a:pt x="848" y="812"/>
                    <a:pt x="848" y="812"/>
                  </a:cubicBezTo>
                  <a:cubicBezTo>
                    <a:pt x="843" y="810"/>
                    <a:pt x="837" y="810"/>
                    <a:pt x="832" y="810"/>
                  </a:cubicBezTo>
                  <a:cubicBezTo>
                    <a:pt x="810" y="810"/>
                    <a:pt x="788" y="820"/>
                    <a:pt x="773" y="843"/>
                  </a:cubicBezTo>
                  <a:cubicBezTo>
                    <a:pt x="755" y="871"/>
                    <a:pt x="763" y="911"/>
                    <a:pt x="794" y="929"/>
                  </a:cubicBezTo>
                  <a:cubicBezTo>
                    <a:pt x="794" y="929"/>
                    <a:pt x="996" y="1062"/>
                    <a:pt x="1363" y="1138"/>
                  </a:cubicBezTo>
                  <a:cubicBezTo>
                    <a:pt x="1421" y="1145"/>
                    <a:pt x="1484" y="1154"/>
                    <a:pt x="1552" y="1154"/>
                  </a:cubicBezTo>
                  <a:cubicBezTo>
                    <a:pt x="1593" y="1154"/>
                    <a:pt x="1637" y="1151"/>
                    <a:pt x="1684" y="1142"/>
                  </a:cubicBezTo>
                  <a:cubicBezTo>
                    <a:pt x="1802" y="1125"/>
                    <a:pt x="1954" y="1032"/>
                    <a:pt x="2003" y="887"/>
                  </a:cubicBezTo>
                  <a:cubicBezTo>
                    <a:pt x="2058" y="755"/>
                    <a:pt x="2046" y="601"/>
                    <a:pt x="1999" y="482"/>
                  </a:cubicBezTo>
                  <a:cubicBezTo>
                    <a:pt x="1931" y="317"/>
                    <a:pt x="1821" y="242"/>
                    <a:pt x="1707" y="170"/>
                  </a:cubicBezTo>
                  <a:cubicBezTo>
                    <a:pt x="1591" y="106"/>
                    <a:pt x="1469" y="70"/>
                    <a:pt x="1350" y="40"/>
                  </a:cubicBezTo>
                  <a:cubicBezTo>
                    <a:pt x="1228" y="17"/>
                    <a:pt x="1110" y="4"/>
                    <a:pt x="995" y="1"/>
                  </a:cubicBezTo>
                  <a:cubicBezTo>
                    <a:pt x="988" y="1"/>
                    <a:pt x="98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29"/>
          <p:cNvGrpSpPr/>
          <p:nvPr/>
        </p:nvGrpSpPr>
        <p:grpSpPr>
          <a:xfrm rot="336065">
            <a:off x="6270594" y="3270701"/>
            <a:ext cx="866319" cy="1462910"/>
            <a:chOff x="6624275" y="2647950"/>
            <a:chExt cx="1105900" cy="1769050"/>
          </a:xfrm>
        </p:grpSpPr>
        <p:sp>
          <p:nvSpPr>
            <p:cNvPr id="442" name="Google Shape;442;p29"/>
            <p:cNvSpPr/>
            <p:nvPr/>
          </p:nvSpPr>
          <p:spPr>
            <a:xfrm>
              <a:off x="6931875" y="4246475"/>
              <a:ext cx="35975" cy="139450"/>
            </a:xfrm>
            <a:custGeom>
              <a:avLst/>
              <a:gdLst/>
              <a:ahLst/>
              <a:cxnLst/>
              <a:rect l="l" t="t" r="r" b="b"/>
              <a:pathLst>
                <a:path w="1439" h="5578" extrusionOk="0">
                  <a:moveTo>
                    <a:pt x="1177" y="1"/>
                  </a:moveTo>
                  <a:cubicBezTo>
                    <a:pt x="1072" y="1"/>
                    <a:pt x="976" y="72"/>
                    <a:pt x="949" y="180"/>
                  </a:cubicBezTo>
                  <a:cubicBezTo>
                    <a:pt x="910" y="337"/>
                    <a:pt x="1" y="4008"/>
                    <a:pt x="44" y="5348"/>
                  </a:cubicBezTo>
                  <a:cubicBezTo>
                    <a:pt x="48" y="5476"/>
                    <a:pt x="152" y="5577"/>
                    <a:pt x="279" y="5577"/>
                  </a:cubicBezTo>
                  <a:cubicBezTo>
                    <a:pt x="282" y="5577"/>
                    <a:pt x="284" y="5577"/>
                    <a:pt x="287" y="5575"/>
                  </a:cubicBezTo>
                  <a:cubicBezTo>
                    <a:pt x="418" y="5571"/>
                    <a:pt x="519" y="5461"/>
                    <a:pt x="516" y="5333"/>
                  </a:cubicBezTo>
                  <a:cubicBezTo>
                    <a:pt x="475" y="4058"/>
                    <a:pt x="1399" y="331"/>
                    <a:pt x="1407" y="293"/>
                  </a:cubicBezTo>
                  <a:cubicBezTo>
                    <a:pt x="1438" y="167"/>
                    <a:pt x="1362" y="38"/>
                    <a:pt x="1235" y="8"/>
                  </a:cubicBezTo>
                  <a:cubicBezTo>
                    <a:pt x="1216" y="3"/>
                    <a:pt x="1196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6873900" y="4360100"/>
              <a:ext cx="74675" cy="38025"/>
            </a:xfrm>
            <a:custGeom>
              <a:avLst/>
              <a:gdLst/>
              <a:ahLst/>
              <a:cxnLst/>
              <a:rect l="l" t="t" r="r" b="b"/>
              <a:pathLst>
                <a:path w="2987" h="1521" extrusionOk="0">
                  <a:moveTo>
                    <a:pt x="1283" y="1"/>
                  </a:moveTo>
                  <a:cubicBezTo>
                    <a:pt x="600" y="1"/>
                    <a:pt x="145" y="254"/>
                    <a:pt x="36" y="694"/>
                  </a:cubicBezTo>
                  <a:cubicBezTo>
                    <a:pt x="0" y="831"/>
                    <a:pt x="31" y="971"/>
                    <a:pt x="123" y="1090"/>
                  </a:cubicBezTo>
                  <a:cubicBezTo>
                    <a:pt x="443" y="1499"/>
                    <a:pt x="1404" y="1520"/>
                    <a:pt x="1594" y="1520"/>
                  </a:cubicBezTo>
                  <a:cubicBezTo>
                    <a:pt x="1952" y="1520"/>
                    <a:pt x="2799" y="1467"/>
                    <a:pt x="2945" y="975"/>
                  </a:cubicBezTo>
                  <a:cubicBezTo>
                    <a:pt x="2986" y="830"/>
                    <a:pt x="2955" y="679"/>
                    <a:pt x="2857" y="548"/>
                  </a:cubicBezTo>
                  <a:cubicBezTo>
                    <a:pt x="2590" y="193"/>
                    <a:pt x="1847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7277250" y="4261225"/>
              <a:ext cx="19050" cy="138225"/>
            </a:xfrm>
            <a:custGeom>
              <a:avLst/>
              <a:gdLst/>
              <a:ahLst/>
              <a:cxnLst/>
              <a:rect l="l" t="t" r="r" b="b"/>
              <a:pathLst>
                <a:path w="762" h="5529" extrusionOk="0">
                  <a:moveTo>
                    <a:pt x="286" y="0"/>
                  </a:moveTo>
                  <a:cubicBezTo>
                    <a:pt x="279" y="0"/>
                    <a:pt x="272" y="0"/>
                    <a:pt x="265" y="1"/>
                  </a:cubicBezTo>
                  <a:cubicBezTo>
                    <a:pt x="136" y="9"/>
                    <a:pt x="37" y="123"/>
                    <a:pt x="46" y="252"/>
                  </a:cubicBezTo>
                  <a:cubicBezTo>
                    <a:pt x="49" y="290"/>
                    <a:pt x="287" y="4027"/>
                    <a:pt x="28" y="5244"/>
                  </a:cubicBezTo>
                  <a:cubicBezTo>
                    <a:pt x="0" y="5371"/>
                    <a:pt x="82" y="5496"/>
                    <a:pt x="209" y="5523"/>
                  </a:cubicBezTo>
                  <a:cubicBezTo>
                    <a:pt x="227" y="5527"/>
                    <a:pt x="242" y="5528"/>
                    <a:pt x="259" y="5528"/>
                  </a:cubicBezTo>
                  <a:cubicBezTo>
                    <a:pt x="369" y="5528"/>
                    <a:pt x="467" y="5453"/>
                    <a:pt x="488" y="5343"/>
                  </a:cubicBezTo>
                  <a:cubicBezTo>
                    <a:pt x="762" y="4063"/>
                    <a:pt x="527" y="379"/>
                    <a:pt x="516" y="222"/>
                  </a:cubicBezTo>
                  <a:cubicBezTo>
                    <a:pt x="509" y="99"/>
                    <a:pt x="413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7274150" y="4378900"/>
              <a:ext cx="71925" cy="38100"/>
            </a:xfrm>
            <a:custGeom>
              <a:avLst/>
              <a:gdLst/>
              <a:ahLst/>
              <a:cxnLst/>
              <a:rect l="l" t="t" r="r" b="b"/>
              <a:pathLst>
                <a:path w="2877" h="1524" extrusionOk="0">
                  <a:moveTo>
                    <a:pt x="1263" y="0"/>
                  </a:moveTo>
                  <a:cubicBezTo>
                    <a:pt x="1070" y="0"/>
                    <a:pt x="419" y="24"/>
                    <a:pt x="138" y="335"/>
                  </a:cubicBezTo>
                  <a:cubicBezTo>
                    <a:pt x="44" y="440"/>
                    <a:pt x="1" y="565"/>
                    <a:pt x="14" y="698"/>
                  </a:cubicBezTo>
                  <a:cubicBezTo>
                    <a:pt x="81" y="1321"/>
                    <a:pt x="1292" y="1523"/>
                    <a:pt x="1868" y="1523"/>
                  </a:cubicBezTo>
                  <a:cubicBezTo>
                    <a:pt x="2294" y="1523"/>
                    <a:pt x="2590" y="1438"/>
                    <a:pt x="2747" y="1271"/>
                  </a:cubicBezTo>
                  <a:cubicBezTo>
                    <a:pt x="2834" y="1177"/>
                    <a:pt x="2876" y="1061"/>
                    <a:pt x="2869" y="934"/>
                  </a:cubicBezTo>
                  <a:cubicBezTo>
                    <a:pt x="2825" y="287"/>
                    <a:pt x="2031" y="0"/>
                    <a:pt x="1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7551650" y="3430375"/>
              <a:ext cx="150200" cy="203875"/>
            </a:xfrm>
            <a:custGeom>
              <a:avLst/>
              <a:gdLst/>
              <a:ahLst/>
              <a:cxnLst/>
              <a:rect l="l" t="t" r="r" b="b"/>
              <a:pathLst>
                <a:path w="6008" h="8155" extrusionOk="0">
                  <a:moveTo>
                    <a:pt x="1737" y="0"/>
                  </a:moveTo>
                  <a:lnTo>
                    <a:pt x="1690" y="38"/>
                  </a:lnTo>
                  <a:cubicBezTo>
                    <a:pt x="657" y="882"/>
                    <a:pt x="0" y="2148"/>
                    <a:pt x="0" y="3558"/>
                  </a:cubicBezTo>
                  <a:cubicBezTo>
                    <a:pt x="0" y="6097"/>
                    <a:pt x="2129" y="8155"/>
                    <a:pt x="4753" y="8155"/>
                  </a:cubicBezTo>
                  <a:cubicBezTo>
                    <a:pt x="5186" y="8155"/>
                    <a:pt x="5611" y="8102"/>
                    <a:pt x="6007" y="7989"/>
                  </a:cubicBezTo>
                  <a:cubicBezTo>
                    <a:pt x="4989" y="4615"/>
                    <a:pt x="3285" y="1925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7021125" y="4091375"/>
              <a:ext cx="161050" cy="155950"/>
            </a:xfrm>
            <a:custGeom>
              <a:avLst/>
              <a:gdLst/>
              <a:ahLst/>
              <a:cxnLst/>
              <a:rect l="l" t="t" r="r" b="b"/>
              <a:pathLst>
                <a:path w="6442" h="6238" extrusionOk="0">
                  <a:moveTo>
                    <a:pt x="3218" y="0"/>
                  </a:moveTo>
                  <a:cubicBezTo>
                    <a:pt x="1440" y="0"/>
                    <a:pt x="0" y="1396"/>
                    <a:pt x="0" y="3119"/>
                  </a:cubicBezTo>
                  <a:cubicBezTo>
                    <a:pt x="0" y="4841"/>
                    <a:pt x="1440" y="6238"/>
                    <a:pt x="3218" y="6238"/>
                  </a:cubicBezTo>
                  <a:cubicBezTo>
                    <a:pt x="4998" y="6238"/>
                    <a:pt x="6442" y="4841"/>
                    <a:pt x="6442" y="3119"/>
                  </a:cubicBezTo>
                  <a:cubicBezTo>
                    <a:pt x="6442" y="1396"/>
                    <a:pt x="4998" y="0"/>
                    <a:pt x="3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7305100" y="3919825"/>
              <a:ext cx="237475" cy="230100"/>
            </a:xfrm>
            <a:custGeom>
              <a:avLst/>
              <a:gdLst/>
              <a:ahLst/>
              <a:cxnLst/>
              <a:rect l="l" t="t" r="r" b="b"/>
              <a:pathLst>
                <a:path w="9499" h="9204" extrusionOk="0">
                  <a:moveTo>
                    <a:pt x="4752" y="0"/>
                  </a:moveTo>
                  <a:cubicBezTo>
                    <a:pt x="2128" y="0"/>
                    <a:pt x="1" y="2063"/>
                    <a:pt x="1" y="4602"/>
                  </a:cubicBezTo>
                  <a:cubicBezTo>
                    <a:pt x="1" y="7141"/>
                    <a:pt x="2128" y="9204"/>
                    <a:pt x="4752" y="9204"/>
                  </a:cubicBezTo>
                  <a:cubicBezTo>
                    <a:pt x="7370" y="9204"/>
                    <a:pt x="9499" y="7141"/>
                    <a:pt x="9499" y="4602"/>
                  </a:cubicBezTo>
                  <a:cubicBezTo>
                    <a:pt x="9499" y="2063"/>
                    <a:pt x="7370" y="0"/>
                    <a:pt x="4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7347550" y="3612150"/>
              <a:ext cx="247875" cy="240100"/>
            </a:xfrm>
            <a:custGeom>
              <a:avLst/>
              <a:gdLst/>
              <a:ahLst/>
              <a:cxnLst/>
              <a:rect l="l" t="t" r="r" b="b"/>
              <a:pathLst>
                <a:path w="9915" h="9604" extrusionOk="0">
                  <a:moveTo>
                    <a:pt x="4956" y="1"/>
                  </a:moveTo>
                  <a:cubicBezTo>
                    <a:pt x="2218" y="1"/>
                    <a:pt x="1" y="2148"/>
                    <a:pt x="1" y="4804"/>
                  </a:cubicBezTo>
                  <a:cubicBezTo>
                    <a:pt x="1" y="7456"/>
                    <a:pt x="2219" y="9603"/>
                    <a:pt x="4956" y="9603"/>
                  </a:cubicBezTo>
                  <a:cubicBezTo>
                    <a:pt x="7697" y="9603"/>
                    <a:pt x="9915" y="7456"/>
                    <a:pt x="9915" y="4804"/>
                  </a:cubicBezTo>
                  <a:cubicBezTo>
                    <a:pt x="9915" y="2148"/>
                    <a:pt x="7697" y="1"/>
                    <a:pt x="4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6940900" y="3545350"/>
              <a:ext cx="159175" cy="173825"/>
            </a:xfrm>
            <a:custGeom>
              <a:avLst/>
              <a:gdLst/>
              <a:ahLst/>
              <a:cxnLst/>
              <a:rect l="l" t="t" r="r" b="b"/>
              <a:pathLst>
                <a:path w="6367" h="6953" extrusionOk="0">
                  <a:moveTo>
                    <a:pt x="3587" y="1"/>
                  </a:moveTo>
                  <a:cubicBezTo>
                    <a:pt x="1609" y="1"/>
                    <a:pt x="0" y="1558"/>
                    <a:pt x="0" y="3474"/>
                  </a:cubicBezTo>
                  <a:cubicBezTo>
                    <a:pt x="0" y="5396"/>
                    <a:pt x="1609" y="6952"/>
                    <a:pt x="3587" y="6952"/>
                  </a:cubicBezTo>
                  <a:cubicBezTo>
                    <a:pt x="4705" y="6952"/>
                    <a:pt x="5705" y="6452"/>
                    <a:pt x="6367" y="5674"/>
                  </a:cubicBezTo>
                  <a:cubicBezTo>
                    <a:pt x="5499" y="4805"/>
                    <a:pt x="4970" y="3620"/>
                    <a:pt x="4969" y="2318"/>
                  </a:cubicBezTo>
                  <a:cubicBezTo>
                    <a:pt x="4969" y="1657"/>
                    <a:pt x="5105" y="1025"/>
                    <a:pt x="5351" y="449"/>
                  </a:cubicBezTo>
                  <a:cubicBezTo>
                    <a:pt x="4833" y="162"/>
                    <a:pt x="4228" y="1"/>
                    <a:pt x="3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7038025" y="3824875"/>
              <a:ext cx="191625" cy="185575"/>
            </a:xfrm>
            <a:custGeom>
              <a:avLst/>
              <a:gdLst/>
              <a:ahLst/>
              <a:cxnLst/>
              <a:rect l="l" t="t" r="r" b="b"/>
              <a:pathLst>
                <a:path w="7665" h="7423" extrusionOk="0">
                  <a:moveTo>
                    <a:pt x="3834" y="0"/>
                  </a:moveTo>
                  <a:cubicBezTo>
                    <a:pt x="3833" y="0"/>
                    <a:pt x="3832" y="0"/>
                    <a:pt x="3832" y="0"/>
                  </a:cubicBezTo>
                  <a:cubicBezTo>
                    <a:pt x="1717" y="0"/>
                    <a:pt x="0" y="1660"/>
                    <a:pt x="0" y="3714"/>
                  </a:cubicBezTo>
                  <a:cubicBezTo>
                    <a:pt x="0" y="5762"/>
                    <a:pt x="1717" y="7423"/>
                    <a:pt x="3832" y="7423"/>
                  </a:cubicBezTo>
                  <a:cubicBezTo>
                    <a:pt x="5952" y="7423"/>
                    <a:pt x="7664" y="5762"/>
                    <a:pt x="7664" y="3714"/>
                  </a:cubicBezTo>
                  <a:cubicBezTo>
                    <a:pt x="7664" y="1661"/>
                    <a:pt x="5952" y="0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6646350" y="3870975"/>
              <a:ext cx="266975" cy="293200"/>
            </a:xfrm>
            <a:custGeom>
              <a:avLst/>
              <a:gdLst/>
              <a:ahLst/>
              <a:cxnLst/>
              <a:rect l="l" t="t" r="r" b="b"/>
              <a:pathLst>
                <a:path w="10679" h="11728" extrusionOk="0">
                  <a:moveTo>
                    <a:pt x="4535" y="0"/>
                  </a:moveTo>
                  <a:cubicBezTo>
                    <a:pt x="2780" y="5"/>
                    <a:pt x="1193" y="718"/>
                    <a:pt x="75" y="1864"/>
                  </a:cubicBezTo>
                  <a:lnTo>
                    <a:pt x="0" y="1888"/>
                  </a:lnTo>
                  <a:cubicBezTo>
                    <a:pt x="1141" y="5846"/>
                    <a:pt x="3341" y="9208"/>
                    <a:pt x="6285" y="11727"/>
                  </a:cubicBezTo>
                  <a:lnTo>
                    <a:pt x="6370" y="11628"/>
                  </a:lnTo>
                  <a:cubicBezTo>
                    <a:pt x="8867" y="10874"/>
                    <a:pt x="10679" y="8617"/>
                    <a:pt x="10679" y="5951"/>
                  </a:cubicBezTo>
                  <a:cubicBezTo>
                    <a:pt x="10679" y="2667"/>
                    <a:pt x="7928" y="0"/>
                    <a:pt x="4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6624275" y="3533950"/>
              <a:ext cx="223225" cy="267700"/>
            </a:xfrm>
            <a:custGeom>
              <a:avLst/>
              <a:gdLst/>
              <a:ahLst/>
              <a:cxnLst/>
              <a:rect l="l" t="t" r="r" b="b"/>
              <a:pathLst>
                <a:path w="8929" h="10708" extrusionOk="0">
                  <a:moveTo>
                    <a:pt x="3402" y="0"/>
                  </a:moveTo>
                  <a:cubicBezTo>
                    <a:pt x="3072" y="0"/>
                    <a:pt x="2750" y="27"/>
                    <a:pt x="2435" y="80"/>
                  </a:cubicBezTo>
                  <a:cubicBezTo>
                    <a:pt x="1015" y="2449"/>
                    <a:pt x="0" y="5398"/>
                    <a:pt x="0" y="8976"/>
                  </a:cubicBezTo>
                  <a:cubicBezTo>
                    <a:pt x="0" y="9174"/>
                    <a:pt x="5" y="9372"/>
                    <a:pt x="5" y="9570"/>
                  </a:cubicBezTo>
                  <a:cubicBezTo>
                    <a:pt x="934" y="10283"/>
                    <a:pt x="2118" y="10707"/>
                    <a:pt x="3402" y="10707"/>
                  </a:cubicBezTo>
                  <a:cubicBezTo>
                    <a:pt x="6457" y="10707"/>
                    <a:pt x="8929" y="8311"/>
                    <a:pt x="8929" y="5351"/>
                  </a:cubicBezTo>
                  <a:cubicBezTo>
                    <a:pt x="8929" y="2397"/>
                    <a:pt x="6457" y="0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6624400" y="2778050"/>
              <a:ext cx="1105775" cy="1512925"/>
            </a:xfrm>
            <a:custGeom>
              <a:avLst/>
              <a:gdLst/>
              <a:ahLst/>
              <a:cxnLst/>
              <a:rect l="l" t="t" r="r" b="b"/>
              <a:pathLst>
                <a:path w="44231" h="60517" extrusionOk="0">
                  <a:moveTo>
                    <a:pt x="23235" y="12322"/>
                  </a:moveTo>
                  <a:cubicBezTo>
                    <a:pt x="25105" y="12322"/>
                    <a:pt x="26624" y="13886"/>
                    <a:pt x="26624" y="15824"/>
                  </a:cubicBezTo>
                  <a:cubicBezTo>
                    <a:pt x="26624" y="17757"/>
                    <a:pt x="25105" y="19328"/>
                    <a:pt x="23235" y="19328"/>
                  </a:cubicBezTo>
                  <a:cubicBezTo>
                    <a:pt x="21367" y="19328"/>
                    <a:pt x="19848" y="17757"/>
                    <a:pt x="19848" y="15824"/>
                  </a:cubicBezTo>
                  <a:cubicBezTo>
                    <a:pt x="19848" y="13888"/>
                    <a:pt x="21367" y="12322"/>
                    <a:pt x="23235" y="12322"/>
                  </a:cubicBezTo>
                  <a:close/>
                  <a:moveTo>
                    <a:pt x="22638" y="28154"/>
                  </a:moveTo>
                  <a:cubicBezTo>
                    <a:pt x="25402" y="28154"/>
                    <a:pt x="27644" y="30330"/>
                    <a:pt x="27644" y="33010"/>
                  </a:cubicBezTo>
                  <a:cubicBezTo>
                    <a:pt x="27644" y="35692"/>
                    <a:pt x="25402" y="37866"/>
                    <a:pt x="22638" y="37866"/>
                  </a:cubicBezTo>
                  <a:cubicBezTo>
                    <a:pt x="21217" y="37866"/>
                    <a:pt x="19934" y="37290"/>
                    <a:pt x="19028" y="36366"/>
                  </a:cubicBezTo>
                  <a:cubicBezTo>
                    <a:pt x="18366" y="37144"/>
                    <a:pt x="17366" y="37644"/>
                    <a:pt x="16248" y="37644"/>
                  </a:cubicBezTo>
                  <a:cubicBezTo>
                    <a:pt x="14270" y="37644"/>
                    <a:pt x="12661" y="36088"/>
                    <a:pt x="12661" y="34166"/>
                  </a:cubicBezTo>
                  <a:cubicBezTo>
                    <a:pt x="12661" y="32252"/>
                    <a:pt x="14270" y="30693"/>
                    <a:pt x="16248" y="30693"/>
                  </a:cubicBezTo>
                  <a:cubicBezTo>
                    <a:pt x="16890" y="30693"/>
                    <a:pt x="17494" y="30854"/>
                    <a:pt x="18013" y="31141"/>
                  </a:cubicBezTo>
                  <a:cubicBezTo>
                    <a:pt x="18773" y="29386"/>
                    <a:pt x="20556" y="28154"/>
                    <a:pt x="22638" y="28154"/>
                  </a:cubicBezTo>
                  <a:close/>
                  <a:moveTo>
                    <a:pt x="33882" y="33366"/>
                  </a:moveTo>
                  <a:cubicBezTo>
                    <a:pt x="36623" y="33366"/>
                    <a:pt x="38841" y="35513"/>
                    <a:pt x="38841" y="38169"/>
                  </a:cubicBezTo>
                  <a:cubicBezTo>
                    <a:pt x="38841" y="40821"/>
                    <a:pt x="36623" y="42968"/>
                    <a:pt x="33882" y="42968"/>
                  </a:cubicBezTo>
                  <a:cubicBezTo>
                    <a:pt x="31145" y="42968"/>
                    <a:pt x="28927" y="40821"/>
                    <a:pt x="28927" y="38169"/>
                  </a:cubicBezTo>
                  <a:cubicBezTo>
                    <a:pt x="28927" y="35513"/>
                    <a:pt x="31145" y="33366"/>
                    <a:pt x="33882" y="33366"/>
                  </a:cubicBezTo>
                  <a:close/>
                  <a:moveTo>
                    <a:pt x="20377" y="41872"/>
                  </a:moveTo>
                  <a:cubicBezTo>
                    <a:pt x="22497" y="41872"/>
                    <a:pt x="24209" y="43532"/>
                    <a:pt x="24209" y="45586"/>
                  </a:cubicBezTo>
                  <a:cubicBezTo>
                    <a:pt x="24209" y="47634"/>
                    <a:pt x="22495" y="49295"/>
                    <a:pt x="20377" y="49295"/>
                  </a:cubicBezTo>
                  <a:cubicBezTo>
                    <a:pt x="18262" y="49295"/>
                    <a:pt x="16545" y="47635"/>
                    <a:pt x="16545" y="45586"/>
                  </a:cubicBezTo>
                  <a:cubicBezTo>
                    <a:pt x="16545" y="43533"/>
                    <a:pt x="18262" y="41872"/>
                    <a:pt x="20377" y="41872"/>
                  </a:cubicBezTo>
                  <a:close/>
                  <a:moveTo>
                    <a:pt x="31981" y="45670"/>
                  </a:moveTo>
                  <a:cubicBezTo>
                    <a:pt x="34601" y="45670"/>
                    <a:pt x="36728" y="47733"/>
                    <a:pt x="36728" y="50272"/>
                  </a:cubicBezTo>
                  <a:cubicBezTo>
                    <a:pt x="36728" y="52811"/>
                    <a:pt x="34598" y="54874"/>
                    <a:pt x="31981" y="54874"/>
                  </a:cubicBezTo>
                  <a:cubicBezTo>
                    <a:pt x="29358" y="54874"/>
                    <a:pt x="27230" y="52811"/>
                    <a:pt x="27230" y="50272"/>
                  </a:cubicBezTo>
                  <a:cubicBezTo>
                    <a:pt x="27230" y="47733"/>
                    <a:pt x="29357" y="45670"/>
                    <a:pt x="31981" y="45670"/>
                  </a:cubicBezTo>
                  <a:close/>
                  <a:moveTo>
                    <a:pt x="19087" y="52533"/>
                  </a:moveTo>
                  <a:cubicBezTo>
                    <a:pt x="20867" y="52533"/>
                    <a:pt x="22311" y="53929"/>
                    <a:pt x="22311" y="55652"/>
                  </a:cubicBezTo>
                  <a:cubicBezTo>
                    <a:pt x="22311" y="57374"/>
                    <a:pt x="20867" y="58771"/>
                    <a:pt x="19087" y="58771"/>
                  </a:cubicBezTo>
                  <a:cubicBezTo>
                    <a:pt x="17309" y="58771"/>
                    <a:pt x="15869" y="57374"/>
                    <a:pt x="15869" y="55652"/>
                  </a:cubicBezTo>
                  <a:cubicBezTo>
                    <a:pt x="15869" y="53929"/>
                    <a:pt x="17309" y="52533"/>
                    <a:pt x="19087" y="52533"/>
                  </a:cubicBezTo>
                  <a:close/>
                  <a:moveTo>
                    <a:pt x="23922" y="1"/>
                  </a:moveTo>
                  <a:cubicBezTo>
                    <a:pt x="20435" y="1"/>
                    <a:pt x="16906" y="1091"/>
                    <a:pt x="14043" y="3494"/>
                  </a:cubicBezTo>
                  <a:cubicBezTo>
                    <a:pt x="5675" y="10519"/>
                    <a:pt x="11055" y="22473"/>
                    <a:pt x="11055" y="22473"/>
                  </a:cubicBezTo>
                  <a:cubicBezTo>
                    <a:pt x="11055" y="22473"/>
                    <a:pt x="5686" y="24871"/>
                    <a:pt x="2430" y="30316"/>
                  </a:cubicBezTo>
                  <a:cubicBezTo>
                    <a:pt x="2745" y="30264"/>
                    <a:pt x="3067" y="30236"/>
                    <a:pt x="3397" y="30236"/>
                  </a:cubicBezTo>
                  <a:cubicBezTo>
                    <a:pt x="6450" y="30236"/>
                    <a:pt x="8924" y="32632"/>
                    <a:pt x="8924" y="35587"/>
                  </a:cubicBezTo>
                  <a:cubicBezTo>
                    <a:pt x="8924" y="38547"/>
                    <a:pt x="6452" y="40943"/>
                    <a:pt x="3397" y="40943"/>
                  </a:cubicBezTo>
                  <a:cubicBezTo>
                    <a:pt x="2115" y="40943"/>
                    <a:pt x="930" y="40518"/>
                    <a:pt x="0" y="39806"/>
                  </a:cubicBezTo>
                  <a:lnTo>
                    <a:pt x="0" y="39806"/>
                  </a:lnTo>
                  <a:cubicBezTo>
                    <a:pt x="53" y="41848"/>
                    <a:pt x="355" y="43788"/>
                    <a:pt x="878" y="45605"/>
                  </a:cubicBezTo>
                  <a:lnTo>
                    <a:pt x="953" y="45581"/>
                  </a:lnTo>
                  <a:cubicBezTo>
                    <a:pt x="2071" y="44434"/>
                    <a:pt x="3658" y="43722"/>
                    <a:pt x="5413" y="43717"/>
                  </a:cubicBezTo>
                  <a:cubicBezTo>
                    <a:pt x="8806" y="43717"/>
                    <a:pt x="11557" y="46384"/>
                    <a:pt x="11557" y="49668"/>
                  </a:cubicBezTo>
                  <a:cubicBezTo>
                    <a:pt x="11557" y="52334"/>
                    <a:pt x="9744" y="54589"/>
                    <a:pt x="7248" y="55345"/>
                  </a:cubicBezTo>
                  <a:lnTo>
                    <a:pt x="7163" y="55444"/>
                  </a:lnTo>
                  <a:cubicBezTo>
                    <a:pt x="10461" y="58270"/>
                    <a:pt x="14699" y="60049"/>
                    <a:pt x="19422" y="60432"/>
                  </a:cubicBezTo>
                  <a:cubicBezTo>
                    <a:pt x="20115" y="60488"/>
                    <a:pt x="20813" y="60516"/>
                    <a:pt x="21513" y="60516"/>
                  </a:cubicBezTo>
                  <a:cubicBezTo>
                    <a:pt x="31977" y="60516"/>
                    <a:pt x="42813" y="54265"/>
                    <a:pt x="43932" y="42500"/>
                  </a:cubicBezTo>
                  <a:cubicBezTo>
                    <a:pt x="44230" y="39354"/>
                    <a:pt x="43849" y="36541"/>
                    <a:pt x="43097" y="34082"/>
                  </a:cubicBezTo>
                  <a:cubicBezTo>
                    <a:pt x="42709" y="34193"/>
                    <a:pt x="42293" y="34246"/>
                    <a:pt x="41866" y="34246"/>
                  </a:cubicBezTo>
                  <a:cubicBezTo>
                    <a:pt x="41857" y="34246"/>
                    <a:pt x="41849" y="34246"/>
                    <a:pt x="41841" y="34245"/>
                  </a:cubicBezTo>
                  <a:cubicBezTo>
                    <a:pt x="39218" y="34245"/>
                    <a:pt x="37089" y="32188"/>
                    <a:pt x="37089" y="29649"/>
                  </a:cubicBezTo>
                  <a:cubicBezTo>
                    <a:pt x="37089" y="28238"/>
                    <a:pt x="37745" y="26975"/>
                    <a:pt x="38778" y="26130"/>
                  </a:cubicBezTo>
                  <a:lnTo>
                    <a:pt x="38825" y="26092"/>
                  </a:lnTo>
                  <a:cubicBezTo>
                    <a:pt x="37008" y="23827"/>
                    <a:pt x="35413" y="22624"/>
                    <a:pt x="35413" y="22624"/>
                  </a:cubicBezTo>
                  <a:cubicBezTo>
                    <a:pt x="35413" y="22624"/>
                    <a:pt x="40237" y="18463"/>
                    <a:pt x="38552" y="10520"/>
                  </a:cubicBezTo>
                  <a:cubicBezTo>
                    <a:pt x="37177" y="4032"/>
                    <a:pt x="30626" y="1"/>
                    <a:pt x="239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954975" y="2837425"/>
              <a:ext cx="188675" cy="188700"/>
            </a:xfrm>
            <a:custGeom>
              <a:avLst/>
              <a:gdLst/>
              <a:ahLst/>
              <a:cxnLst/>
              <a:rect l="l" t="t" r="r" b="b"/>
              <a:pathLst>
                <a:path w="7547" h="7548" extrusionOk="0">
                  <a:moveTo>
                    <a:pt x="3773" y="1"/>
                  </a:moveTo>
                  <a:cubicBezTo>
                    <a:pt x="1689" y="1"/>
                    <a:pt x="0" y="1689"/>
                    <a:pt x="0" y="3774"/>
                  </a:cubicBezTo>
                  <a:cubicBezTo>
                    <a:pt x="0" y="5857"/>
                    <a:pt x="1689" y="7548"/>
                    <a:pt x="3773" y="7548"/>
                  </a:cubicBezTo>
                  <a:cubicBezTo>
                    <a:pt x="5858" y="7548"/>
                    <a:pt x="7547" y="5857"/>
                    <a:pt x="7547" y="3774"/>
                  </a:cubicBezTo>
                  <a:cubicBezTo>
                    <a:pt x="7547" y="1689"/>
                    <a:pt x="5858" y="1"/>
                    <a:pt x="3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943150" y="2825625"/>
              <a:ext cx="212325" cy="212325"/>
            </a:xfrm>
            <a:custGeom>
              <a:avLst/>
              <a:gdLst/>
              <a:ahLst/>
              <a:cxnLst/>
              <a:rect l="l" t="t" r="r" b="b"/>
              <a:pathLst>
                <a:path w="8493" h="8493" extrusionOk="0">
                  <a:moveTo>
                    <a:pt x="4246" y="944"/>
                  </a:moveTo>
                  <a:cubicBezTo>
                    <a:pt x="6068" y="944"/>
                    <a:pt x="7548" y="2425"/>
                    <a:pt x="7548" y="4246"/>
                  </a:cubicBezTo>
                  <a:cubicBezTo>
                    <a:pt x="7548" y="6067"/>
                    <a:pt x="6068" y="7547"/>
                    <a:pt x="4246" y="7547"/>
                  </a:cubicBezTo>
                  <a:cubicBezTo>
                    <a:pt x="2426" y="7547"/>
                    <a:pt x="945" y="6067"/>
                    <a:pt x="945" y="4246"/>
                  </a:cubicBezTo>
                  <a:cubicBezTo>
                    <a:pt x="945" y="2425"/>
                    <a:pt x="2426" y="944"/>
                    <a:pt x="4246" y="944"/>
                  </a:cubicBezTo>
                  <a:close/>
                  <a:moveTo>
                    <a:pt x="4246" y="0"/>
                  </a:moveTo>
                  <a:cubicBezTo>
                    <a:pt x="1905" y="0"/>
                    <a:pt x="0" y="1905"/>
                    <a:pt x="0" y="4246"/>
                  </a:cubicBezTo>
                  <a:cubicBezTo>
                    <a:pt x="0" y="6588"/>
                    <a:pt x="1906" y="8492"/>
                    <a:pt x="4246" y="8492"/>
                  </a:cubicBezTo>
                  <a:cubicBezTo>
                    <a:pt x="6587" y="8492"/>
                    <a:pt x="8493" y="6586"/>
                    <a:pt x="8492" y="4246"/>
                  </a:cubicBezTo>
                  <a:cubicBezTo>
                    <a:pt x="8492" y="1904"/>
                    <a:pt x="6587" y="0"/>
                    <a:pt x="4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7286575" y="2837425"/>
              <a:ext cx="188675" cy="188700"/>
            </a:xfrm>
            <a:custGeom>
              <a:avLst/>
              <a:gdLst/>
              <a:ahLst/>
              <a:cxnLst/>
              <a:rect l="l" t="t" r="r" b="b"/>
              <a:pathLst>
                <a:path w="7547" h="7548" extrusionOk="0">
                  <a:moveTo>
                    <a:pt x="3773" y="1"/>
                  </a:moveTo>
                  <a:cubicBezTo>
                    <a:pt x="1689" y="1"/>
                    <a:pt x="0" y="1689"/>
                    <a:pt x="0" y="3774"/>
                  </a:cubicBezTo>
                  <a:cubicBezTo>
                    <a:pt x="0" y="5857"/>
                    <a:pt x="1689" y="7548"/>
                    <a:pt x="3773" y="7548"/>
                  </a:cubicBezTo>
                  <a:cubicBezTo>
                    <a:pt x="5858" y="7548"/>
                    <a:pt x="7546" y="5857"/>
                    <a:pt x="7546" y="3774"/>
                  </a:cubicBezTo>
                  <a:cubicBezTo>
                    <a:pt x="7546" y="1689"/>
                    <a:pt x="5858" y="1"/>
                    <a:pt x="3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7274725" y="2825625"/>
              <a:ext cx="212350" cy="212325"/>
            </a:xfrm>
            <a:custGeom>
              <a:avLst/>
              <a:gdLst/>
              <a:ahLst/>
              <a:cxnLst/>
              <a:rect l="l" t="t" r="r" b="b"/>
              <a:pathLst>
                <a:path w="8494" h="8493" extrusionOk="0">
                  <a:moveTo>
                    <a:pt x="4247" y="944"/>
                  </a:moveTo>
                  <a:cubicBezTo>
                    <a:pt x="6067" y="944"/>
                    <a:pt x="7549" y="2425"/>
                    <a:pt x="7549" y="4246"/>
                  </a:cubicBezTo>
                  <a:cubicBezTo>
                    <a:pt x="7549" y="6067"/>
                    <a:pt x="6067" y="7547"/>
                    <a:pt x="4247" y="7547"/>
                  </a:cubicBezTo>
                  <a:cubicBezTo>
                    <a:pt x="2426" y="7547"/>
                    <a:pt x="945" y="6067"/>
                    <a:pt x="945" y="4246"/>
                  </a:cubicBezTo>
                  <a:cubicBezTo>
                    <a:pt x="945" y="2425"/>
                    <a:pt x="2426" y="944"/>
                    <a:pt x="4247" y="944"/>
                  </a:cubicBezTo>
                  <a:close/>
                  <a:moveTo>
                    <a:pt x="4247" y="0"/>
                  </a:moveTo>
                  <a:cubicBezTo>
                    <a:pt x="1906" y="0"/>
                    <a:pt x="1" y="1905"/>
                    <a:pt x="1" y="4246"/>
                  </a:cubicBezTo>
                  <a:cubicBezTo>
                    <a:pt x="1" y="6588"/>
                    <a:pt x="1907" y="8492"/>
                    <a:pt x="4247" y="8492"/>
                  </a:cubicBezTo>
                  <a:cubicBezTo>
                    <a:pt x="6589" y="8492"/>
                    <a:pt x="8494" y="6586"/>
                    <a:pt x="8491" y="4246"/>
                  </a:cubicBezTo>
                  <a:cubicBezTo>
                    <a:pt x="8491" y="1904"/>
                    <a:pt x="6589" y="0"/>
                    <a:pt x="4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7130400" y="2895625"/>
              <a:ext cx="169575" cy="47950"/>
            </a:xfrm>
            <a:custGeom>
              <a:avLst/>
              <a:gdLst/>
              <a:ahLst/>
              <a:cxnLst/>
              <a:rect l="l" t="t" r="r" b="b"/>
              <a:pathLst>
                <a:path w="6783" h="1918" extrusionOk="0">
                  <a:moveTo>
                    <a:pt x="3440" y="0"/>
                  </a:moveTo>
                  <a:cubicBezTo>
                    <a:pt x="1583" y="0"/>
                    <a:pt x="252" y="1065"/>
                    <a:pt x="232" y="1081"/>
                  </a:cubicBezTo>
                  <a:cubicBezTo>
                    <a:pt x="31" y="1246"/>
                    <a:pt x="1" y="1541"/>
                    <a:pt x="166" y="1743"/>
                  </a:cubicBezTo>
                  <a:cubicBezTo>
                    <a:pt x="259" y="1858"/>
                    <a:pt x="395" y="1917"/>
                    <a:pt x="532" y="1917"/>
                  </a:cubicBezTo>
                  <a:cubicBezTo>
                    <a:pt x="637" y="1917"/>
                    <a:pt x="742" y="1882"/>
                    <a:pt x="829" y="1811"/>
                  </a:cubicBezTo>
                  <a:cubicBezTo>
                    <a:pt x="895" y="1759"/>
                    <a:pt x="1938" y="936"/>
                    <a:pt x="3408" y="936"/>
                  </a:cubicBezTo>
                  <a:cubicBezTo>
                    <a:pt x="4172" y="936"/>
                    <a:pt x="5052" y="1158"/>
                    <a:pt x="5970" y="1827"/>
                  </a:cubicBezTo>
                  <a:cubicBezTo>
                    <a:pt x="6054" y="1888"/>
                    <a:pt x="6150" y="1918"/>
                    <a:pt x="6247" y="1918"/>
                  </a:cubicBezTo>
                  <a:cubicBezTo>
                    <a:pt x="6391" y="1918"/>
                    <a:pt x="6535" y="1851"/>
                    <a:pt x="6628" y="1724"/>
                  </a:cubicBezTo>
                  <a:cubicBezTo>
                    <a:pt x="6782" y="1514"/>
                    <a:pt x="6735" y="1218"/>
                    <a:pt x="6525" y="1064"/>
                  </a:cubicBezTo>
                  <a:cubicBezTo>
                    <a:pt x="5431" y="267"/>
                    <a:pt x="4370" y="0"/>
                    <a:pt x="3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7165125" y="2947750"/>
              <a:ext cx="104300" cy="63425"/>
            </a:xfrm>
            <a:custGeom>
              <a:avLst/>
              <a:gdLst/>
              <a:ahLst/>
              <a:cxnLst/>
              <a:rect l="l" t="t" r="r" b="b"/>
              <a:pathLst>
                <a:path w="4172" h="2537" extrusionOk="0">
                  <a:moveTo>
                    <a:pt x="3916" y="1"/>
                  </a:moveTo>
                  <a:cubicBezTo>
                    <a:pt x="3814" y="1"/>
                    <a:pt x="3719" y="67"/>
                    <a:pt x="3688" y="168"/>
                  </a:cubicBezTo>
                  <a:lnTo>
                    <a:pt x="3654" y="273"/>
                  </a:lnTo>
                  <a:cubicBezTo>
                    <a:pt x="3654" y="273"/>
                    <a:pt x="3632" y="344"/>
                    <a:pt x="3594" y="470"/>
                  </a:cubicBezTo>
                  <a:cubicBezTo>
                    <a:pt x="3550" y="599"/>
                    <a:pt x="3480" y="781"/>
                    <a:pt x="3370" y="963"/>
                  </a:cubicBezTo>
                  <a:cubicBezTo>
                    <a:pt x="3317" y="1056"/>
                    <a:pt x="3247" y="1143"/>
                    <a:pt x="3173" y="1225"/>
                  </a:cubicBezTo>
                  <a:cubicBezTo>
                    <a:pt x="3100" y="1308"/>
                    <a:pt x="3007" y="1370"/>
                    <a:pt x="2915" y="1431"/>
                  </a:cubicBezTo>
                  <a:lnTo>
                    <a:pt x="2760" y="1506"/>
                  </a:lnTo>
                  <a:cubicBezTo>
                    <a:pt x="2702" y="1522"/>
                    <a:pt x="2644" y="1534"/>
                    <a:pt x="2588" y="1556"/>
                  </a:cubicBezTo>
                  <a:cubicBezTo>
                    <a:pt x="2533" y="1564"/>
                    <a:pt x="2479" y="1572"/>
                    <a:pt x="2426" y="1585"/>
                  </a:cubicBezTo>
                  <a:cubicBezTo>
                    <a:pt x="2361" y="1595"/>
                    <a:pt x="2258" y="1591"/>
                    <a:pt x="2176" y="1595"/>
                  </a:cubicBezTo>
                  <a:cubicBezTo>
                    <a:pt x="2071" y="1590"/>
                    <a:pt x="1899" y="1590"/>
                    <a:pt x="1781" y="1558"/>
                  </a:cubicBezTo>
                  <a:cubicBezTo>
                    <a:pt x="1714" y="1548"/>
                    <a:pt x="1651" y="1532"/>
                    <a:pt x="1593" y="1511"/>
                  </a:cubicBezTo>
                  <a:cubicBezTo>
                    <a:pt x="1530" y="1496"/>
                    <a:pt x="1473" y="1475"/>
                    <a:pt x="1418" y="1448"/>
                  </a:cubicBezTo>
                  <a:cubicBezTo>
                    <a:pt x="1308" y="1402"/>
                    <a:pt x="1209" y="1339"/>
                    <a:pt x="1119" y="1271"/>
                  </a:cubicBezTo>
                  <a:cubicBezTo>
                    <a:pt x="1030" y="1202"/>
                    <a:pt x="952" y="1121"/>
                    <a:pt x="882" y="1045"/>
                  </a:cubicBezTo>
                  <a:cubicBezTo>
                    <a:pt x="746" y="884"/>
                    <a:pt x="653" y="717"/>
                    <a:pt x="593" y="598"/>
                  </a:cubicBezTo>
                  <a:cubicBezTo>
                    <a:pt x="533" y="472"/>
                    <a:pt x="508" y="420"/>
                    <a:pt x="508" y="413"/>
                  </a:cubicBezTo>
                  <a:cubicBezTo>
                    <a:pt x="493" y="286"/>
                    <a:pt x="383" y="193"/>
                    <a:pt x="260" y="193"/>
                  </a:cubicBezTo>
                  <a:cubicBezTo>
                    <a:pt x="251" y="193"/>
                    <a:pt x="242" y="193"/>
                    <a:pt x="233" y="194"/>
                  </a:cubicBezTo>
                  <a:cubicBezTo>
                    <a:pt x="98" y="211"/>
                    <a:pt x="1" y="335"/>
                    <a:pt x="17" y="471"/>
                  </a:cubicBezTo>
                  <a:lnTo>
                    <a:pt x="17" y="471"/>
                  </a:lnTo>
                  <a:cubicBezTo>
                    <a:pt x="17" y="474"/>
                    <a:pt x="11" y="592"/>
                    <a:pt x="29" y="751"/>
                  </a:cubicBezTo>
                  <a:cubicBezTo>
                    <a:pt x="51" y="924"/>
                    <a:pt x="100" y="1175"/>
                    <a:pt x="247" y="1451"/>
                  </a:cubicBezTo>
                  <a:cubicBezTo>
                    <a:pt x="321" y="1589"/>
                    <a:pt x="415" y="1737"/>
                    <a:pt x="545" y="1871"/>
                  </a:cubicBezTo>
                  <a:cubicBezTo>
                    <a:pt x="669" y="2007"/>
                    <a:pt x="823" y="2142"/>
                    <a:pt x="1005" y="2237"/>
                  </a:cubicBezTo>
                  <a:cubicBezTo>
                    <a:pt x="1092" y="2292"/>
                    <a:pt x="1186" y="2334"/>
                    <a:pt x="1284" y="2371"/>
                  </a:cubicBezTo>
                  <a:cubicBezTo>
                    <a:pt x="1381" y="2416"/>
                    <a:pt x="1481" y="2442"/>
                    <a:pt x="1583" y="2463"/>
                  </a:cubicBezTo>
                  <a:cubicBezTo>
                    <a:pt x="1685" y="2490"/>
                    <a:pt x="1788" y="2509"/>
                    <a:pt x="1891" y="2515"/>
                  </a:cubicBezTo>
                  <a:lnTo>
                    <a:pt x="2044" y="2531"/>
                  </a:lnTo>
                  <a:lnTo>
                    <a:pt x="2082" y="2535"/>
                  </a:lnTo>
                  <a:lnTo>
                    <a:pt x="2091" y="2536"/>
                  </a:lnTo>
                  <a:lnTo>
                    <a:pt x="2149" y="2536"/>
                  </a:lnTo>
                  <a:lnTo>
                    <a:pt x="2213" y="2533"/>
                  </a:lnTo>
                  <a:cubicBezTo>
                    <a:pt x="2304" y="2527"/>
                    <a:pt x="2378" y="2530"/>
                    <a:pt x="2483" y="2516"/>
                  </a:cubicBezTo>
                  <a:cubicBezTo>
                    <a:pt x="2598" y="2498"/>
                    <a:pt x="2715" y="2478"/>
                    <a:pt x="2828" y="2451"/>
                  </a:cubicBezTo>
                  <a:cubicBezTo>
                    <a:pt x="2932" y="2417"/>
                    <a:pt x="3034" y="2375"/>
                    <a:pt x="3133" y="2333"/>
                  </a:cubicBezTo>
                  <a:cubicBezTo>
                    <a:pt x="3229" y="2277"/>
                    <a:pt x="3325" y="2227"/>
                    <a:pt x="3412" y="2165"/>
                  </a:cubicBezTo>
                  <a:cubicBezTo>
                    <a:pt x="3761" y="1908"/>
                    <a:pt x="3959" y="1556"/>
                    <a:pt x="4056" y="1265"/>
                  </a:cubicBezTo>
                  <a:cubicBezTo>
                    <a:pt x="4155" y="970"/>
                    <a:pt x="4171" y="722"/>
                    <a:pt x="4172" y="551"/>
                  </a:cubicBezTo>
                  <a:cubicBezTo>
                    <a:pt x="4171" y="379"/>
                    <a:pt x="4151" y="279"/>
                    <a:pt x="4153" y="273"/>
                  </a:cubicBezTo>
                  <a:cubicBezTo>
                    <a:pt x="4168" y="159"/>
                    <a:pt x="4101" y="47"/>
                    <a:pt x="3987" y="12"/>
                  </a:cubicBezTo>
                  <a:cubicBezTo>
                    <a:pt x="3963" y="4"/>
                    <a:pt x="3939" y="1"/>
                    <a:pt x="3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7146150" y="2688675"/>
              <a:ext cx="25900" cy="61100"/>
            </a:xfrm>
            <a:custGeom>
              <a:avLst/>
              <a:gdLst/>
              <a:ahLst/>
              <a:cxnLst/>
              <a:rect l="l" t="t" r="r" b="b"/>
              <a:pathLst>
                <a:path w="1036" h="2444" extrusionOk="0">
                  <a:moveTo>
                    <a:pt x="135" y="0"/>
                  </a:moveTo>
                  <a:cubicBezTo>
                    <a:pt x="131" y="0"/>
                    <a:pt x="127" y="1"/>
                    <a:pt x="122" y="1"/>
                  </a:cubicBezTo>
                  <a:cubicBezTo>
                    <a:pt x="51" y="9"/>
                    <a:pt x="1" y="72"/>
                    <a:pt x="8" y="142"/>
                  </a:cubicBezTo>
                  <a:cubicBezTo>
                    <a:pt x="8" y="142"/>
                    <a:pt x="24" y="294"/>
                    <a:pt x="72" y="513"/>
                  </a:cubicBezTo>
                  <a:cubicBezTo>
                    <a:pt x="100" y="622"/>
                    <a:pt x="124" y="751"/>
                    <a:pt x="165" y="884"/>
                  </a:cubicBezTo>
                  <a:cubicBezTo>
                    <a:pt x="207" y="1018"/>
                    <a:pt x="252" y="1160"/>
                    <a:pt x="296" y="1301"/>
                  </a:cubicBezTo>
                  <a:cubicBezTo>
                    <a:pt x="398" y="1579"/>
                    <a:pt x="506" y="1856"/>
                    <a:pt x="609" y="2056"/>
                  </a:cubicBezTo>
                  <a:cubicBezTo>
                    <a:pt x="708" y="2257"/>
                    <a:pt x="792" y="2385"/>
                    <a:pt x="792" y="2385"/>
                  </a:cubicBezTo>
                  <a:cubicBezTo>
                    <a:pt x="815" y="2421"/>
                    <a:pt x="856" y="2443"/>
                    <a:pt x="903" y="2443"/>
                  </a:cubicBezTo>
                  <a:cubicBezTo>
                    <a:pt x="906" y="2443"/>
                    <a:pt x="909" y="2443"/>
                    <a:pt x="912" y="2443"/>
                  </a:cubicBezTo>
                  <a:cubicBezTo>
                    <a:pt x="983" y="2436"/>
                    <a:pt x="1035" y="2373"/>
                    <a:pt x="1028" y="2303"/>
                  </a:cubicBezTo>
                  <a:cubicBezTo>
                    <a:pt x="1028" y="2303"/>
                    <a:pt x="1014" y="2151"/>
                    <a:pt x="965" y="1932"/>
                  </a:cubicBezTo>
                  <a:cubicBezTo>
                    <a:pt x="920" y="1711"/>
                    <a:pt x="833" y="1427"/>
                    <a:pt x="740" y="1145"/>
                  </a:cubicBezTo>
                  <a:cubicBezTo>
                    <a:pt x="686" y="1006"/>
                    <a:pt x="633" y="868"/>
                    <a:pt x="582" y="738"/>
                  </a:cubicBezTo>
                  <a:cubicBezTo>
                    <a:pt x="530" y="609"/>
                    <a:pt x="469" y="492"/>
                    <a:pt x="424" y="391"/>
                  </a:cubicBezTo>
                  <a:cubicBezTo>
                    <a:pt x="325" y="188"/>
                    <a:pt x="243" y="61"/>
                    <a:pt x="243" y="61"/>
                  </a:cubicBezTo>
                  <a:cubicBezTo>
                    <a:pt x="220" y="24"/>
                    <a:pt x="180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7207800" y="2647950"/>
              <a:ext cx="11725" cy="94950"/>
            </a:xfrm>
            <a:custGeom>
              <a:avLst/>
              <a:gdLst/>
              <a:ahLst/>
              <a:cxnLst/>
              <a:rect l="l" t="t" r="r" b="b"/>
              <a:pathLst>
                <a:path w="469" h="3798" extrusionOk="0">
                  <a:moveTo>
                    <a:pt x="231" y="0"/>
                  </a:moveTo>
                  <a:cubicBezTo>
                    <a:pt x="171" y="0"/>
                    <a:pt x="120" y="44"/>
                    <a:pt x="110" y="107"/>
                  </a:cubicBezTo>
                  <a:cubicBezTo>
                    <a:pt x="110" y="107"/>
                    <a:pt x="76" y="329"/>
                    <a:pt x="49" y="667"/>
                  </a:cubicBezTo>
                  <a:cubicBezTo>
                    <a:pt x="39" y="835"/>
                    <a:pt x="22" y="1031"/>
                    <a:pt x="14" y="1241"/>
                  </a:cubicBezTo>
                  <a:cubicBezTo>
                    <a:pt x="11" y="1451"/>
                    <a:pt x="6" y="1676"/>
                    <a:pt x="1" y="1900"/>
                  </a:cubicBezTo>
                  <a:cubicBezTo>
                    <a:pt x="6" y="2348"/>
                    <a:pt x="17" y="2795"/>
                    <a:pt x="48" y="3133"/>
                  </a:cubicBezTo>
                  <a:cubicBezTo>
                    <a:pt x="75" y="3469"/>
                    <a:pt x="112" y="3693"/>
                    <a:pt x="112" y="3693"/>
                  </a:cubicBezTo>
                  <a:cubicBezTo>
                    <a:pt x="121" y="3745"/>
                    <a:pt x="161" y="3788"/>
                    <a:pt x="213" y="3796"/>
                  </a:cubicBezTo>
                  <a:cubicBezTo>
                    <a:pt x="220" y="3797"/>
                    <a:pt x="227" y="3798"/>
                    <a:pt x="234" y="3798"/>
                  </a:cubicBezTo>
                  <a:cubicBezTo>
                    <a:pt x="295" y="3798"/>
                    <a:pt x="348" y="3754"/>
                    <a:pt x="358" y="3693"/>
                  </a:cubicBezTo>
                  <a:cubicBezTo>
                    <a:pt x="358" y="3693"/>
                    <a:pt x="396" y="3469"/>
                    <a:pt x="422" y="3133"/>
                  </a:cubicBezTo>
                  <a:cubicBezTo>
                    <a:pt x="452" y="2797"/>
                    <a:pt x="464" y="2348"/>
                    <a:pt x="469" y="1900"/>
                  </a:cubicBezTo>
                  <a:cubicBezTo>
                    <a:pt x="464" y="1675"/>
                    <a:pt x="459" y="1451"/>
                    <a:pt x="454" y="1241"/>
                  </a:cubicBezTo>
                  <a:cubicBezTo>
                    <a:pt x="448" y="1031"/>
                    <a:pt x="430" y="835"/>
                    <a:pt x="421" y="667"/>
                  </a:cubicBezTo>
                  <a:cubicBezTo>
                    <a:pt x="394" y="329"/>
                    <a:pt x="359" y="107"/>
                    <a:pt x="359" y="107"/>
                  </a:cubicBezTo>
                  <a:cubicBezTo>
                    <a:pt x="351" y="54"/>
                    <a:pt x="310" y="9"/>
                    <a:pt x="254" y="2"/>
                  </a:cubicBezTo>
                  <a:cubicBezTo>
                    <a:pt x="246" y="1"/>
                    <a:pt x="23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7262475" y="2680250"/>
              <a:ext cx="22950" cy="69525"/>
            </a:xfrm>
            <a:custGeom>
              <a:avLst/>
              <a:gdLst/>
              <a:ahLst/>
              <a:cxnLst/>
              <a:rect l="l" t="t" r="r" b="b"/>
              <a:pathLst>
                <a:path w="918" h="2781" extrusionOk="0">
                  <a:moveTo>
                    <a:pt x="788" y="1"/>
                  </a:moveTo>
                  <a:cubicBezTo>
                    <a:pt x="741" y="1"/>
                    <a:pt x="696" y="27"/>
                    <a:pt x="674" y="72"/>
                  </a:cubicBezTo>
                  <a:cubicBezTo>
                    <a:pt x="674" y="72"/>
                    <a:pt x="598" y="223"/>
                    <a:pt x="510" y="458"/>
                  </a:cubicBezTo>
                  <a:cubicBezTo>
                    <a:pt x="469" y="576"/>
                    <a:pt x="413" y="713"/>
                    <a:pt x="368" y="863"/>
                  </a:cubicBezTo>
                  <a:cubicBezTo>
                    <a:pt x="325" y="1012"/>
                    <a:pt x="278" y="1173"/>
                    <a:pt x="231" y="1333"/>
                  </a:cubicBezTo>
                  <a:cubicBezTo>
                    <a:pt x="152" y="1657"/>
                    <a:pt x="79" y="1982"/>
                    <a:pt x="46" y="2231"/>
                  </a:cubicBezTo>
                  <a:cubicBezTo>
                    <a:pt x="9" y="2479"/>
                    <a:pt x="3" y="2650"/>
                    <a:pt x="3" y="2650"/>
                  </a:cubicBezTo>
                  <a:cubicBezTo>
                    <a:pt x="1" y="2697"/>
                    <a:pt x="26" y="2744"/>
                    <a:pt x="69" y="2766"/>
                  </a:cubicBezTo>
                  <a:cubicBezTo>
                    <a:pt x="88" y="2776"/>
                    <a:pt x="108" y="2781"/>
                    <a:pt x="127" y="2781"/>
                  </a:cubicBezTo>
                  <a:cubicBezTo>
                    <a:pt x="173" y="2781"/>
                    <a:pt x="217" y="2756"/>
                    <a:pt x="240" y="2712"/>
                  </a:cubicBezTo>
                  <a:cubicBezTo>
                    <a:pt x="240" y="2712"/>
                    <a:pt x="318" y="2560"/>
                    <a:pt x="407" y="2325"/>
                  </a:cubicBezTo>
                  <a:cubicBezTo>
                    <a:pt x="500" y="2091"/>
                    <a:pt x="595" y="1773"/>
                    <a:pt x="684" y="1451"/>
                  </a:cubicBezTo>
                  <a:cubicBezTo>
                    <a:pt x="722" y="1289"/>
                    <a:pt x="758" y="1126"/>
                    <a:pt x="794" y="974"/>
                  </a:cubicBezTo>
                  <a:cubicBezTo>
                    <a:pt x="828" y="822"/>
                    <a:pt x="846" y="675"/>
                    <a:pt x="868" y="552"/>
                  </a:cubicBezTo>
                  <a:cubicBezTo>
                    <a:pt x="905" y="305"/>
                    <a:pt x="914" y="134"/>
                    <a:pt x="914" y="134"/>
                  </a:cubicBezTo>
                  <a:cubicBezTo>
                    <a:pt x="917" y="86"/>
                    <a:pt x="891" y="38"/>
                    <a:pt x="844" y="14"/>
                  </a:cubicBezTo>
                  <a:cubicBezTo>
                    <a:pt x="826" y="5"/>
                    <a:pt x="807" y="1"/>
                    <a:pt x="7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6895000" y="3374275"/>
              <a:ext cx="184850" cy="120925"/>
            </a:xfrm>
            <a:custGeom>
              <a:avLst/>
              <a:gdLst/>
              <a:ahLst/>
              <a:cxnLst/>
              <a:rect l="l" t="t" r="r" b="b"/>
              <a:pathLst>
                <a:path w="7394" h="4837" extrusionOk="0">
                  <a:moveTo>
                    <a:pt x="7142" y="1"/>
                  </a:moveTo>
                  <a:cubicBezTo>
                    <a:pt x="7027" y="1"/>
                    <a:pt x="6926" y="84"/>
                    <a:pt x="6908" y="201"/>
                  </a:cubicBezTo>
                  <a:cubicBezTo>
                    <a:pt x="6900" y="243"/>
                    <a:pt x="6230" y="4366"/>
                    <a:pt x="3461" y="4366"/>
                  </a:cubicBezTo>
                  <a:cubicBezTo>
                    <a:pt x="3389" y="4366"/>
                    <a:pt x="3315" y="4363"/>
                    <a:pt x="3241" y="4357"/>
                  </a:cubicBezTo>
                  <a:cubicBezTo>
                    <a:pt x="2412" y="4295"/>
                    <a:pt x="1771" y="3997"/>
                    <a:pt x="1334" y="3469"/>
                  </a:cubicBezTo>
                  <a:cubicBezTo>
                    <a:pt x="494" y="2454"/>
                    <a:pt x="660" y="908"/>
                    <a:pt x="661" y="892"/>
                  </a:cubicBezTo>
                  <a:cubicBezTo>
                    <a:pt x="675" y="763"/>
                    <a:pt x="582" y="646"/>
                    <a:pt x="453" y="631"/>
                  </a:cubicBezTo>
                  <a:cubicBezTo>
                    <a:pt x="442" y="629"/>
                    <a:pt x="431" y="629"/>
                    <a:pt x="420" y="629"/>
                  </a:cubicBezTo>
                  <a:cubicBezTo>
                    <a:pt x="303" y="629"/>
                    <a:pt x="206" y="719"/>
                    <a:pt x="192" y="837"/>
                  </a:cubicBezTo>
                  <a:cubicBezTo>
                    <a:pt x="183" y="908"/>
                    <a:pt x="0" y="2594"/>
                    <a:pt x="968" y="3767"/>
                  </a:cubicBezTo>
                  <a:cubicBezTo>
                    <a:pt x="1490" y="4399"/>
                    <a:pt x="2244" y="4757"/>
                    <a:pt x="3206" y="4827"/>
                  </a:cubicBezTo>
                  <a:cubicBezTo>
                    <a:pt x="3293" y="4834"/>
                    <a:pt x="3377" y="4837"/>
                    <a:pt x="3461" y="4837"/>
                  </a:cubicBezTo>
                  <a:cubicBezTo>
                    <a:pt x="6628" y="4837"/>
                    <a:pt x="7368" y="319"/>
                    <a:pt x="7374" y="272"/>
                  </a:cubicBezTo>
                  <a:cubicBezTo>
                    <a:pt x="7394" y="144"/>
                    <a:pt x="7305" y="23"/>
                    <a:pt x="7177" y="3"/>
                  </a:cubicBezTo>
                  <a:cubicBezTo>
                    <a:pt x="7165" y="1"/>
                    <a:pt x="7153" y="1"/>
                    <a:pt x="7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7043425" y="3318025"/>
              <a:ext cx="75325" cy="66500"/>
            </a:xfrm>
            <a:custGeom>
              <a:avLst/>
              <a:gdLst/>
              <a:ahLst/>
              <a:cxnLst/>
              <a:rect l="l" t="t" r="r" b="b"/>
              <a:pathLst>
                <a:path w="3013" h="2660" extrusionOk="0">
                  <a:moveTo>
                    <a:pt x="1127" y="1"/>
                  </a:moveTo>
                  <a:cubicBezTo>
                    <a:pt x="900" y="1"/>
                    <a:pt x="744" y="1427"/>
                    <a:pt x="744" y="1427"/>
                  </a:cubicBezTo>
                  <a:cubicBezTo>
                    <a:pt x="744" y="1427"/>
                    <a:pt x="502" y="665"/>
                    <a:pt x="298" y="665"/>
                  </a:cubicBezTo>
                  <a:cubicBezTo>
                    <a:pt x="269" y="665"/>
                    <a:pt x="240" y="681"/>
                    <a:pt x="214" y="716"/>
                  </a:cubicBezTo>
                  <a:cubicBezTo>
                    <a:pt x="0" y="1000"/>
                    <a:pt x="267" y="1883"/>
                    <a:pt x="610" y="2236"/>
                  </a:cubicBezTo>
                  <a:cubicBezTo>
                    <a:pt x="830" y="2464"/>
                    <a:pt x="1211" y="2659"/>
                    <a:pt x="1557" y="2659"/>
                  </a:cubicBezTo>
                  <a:cubicBezTo>
                    <a:pt x="1707" y="2659"/>
                    <a:pt x="1850" y="2622"/>
                    <a:pt x="1971" y="2536"/>
                  </a:cubicBezTo>
                  <a:cubicBezTo>
                    <a:pt x="2372" y="2254"/>
                    <a:pt x="3013" y="1115"/>
                    <a:pt x="2867" y="869"/>
                  </a:cubicBezTo>
                  <a:cubicBezTo>
                    <a:pt x="2832" y="808"/>
                    <a:pt x="2787" y="783"/>
                    <a:pt x="2735" y="783"/>
                  </a:cubicBezTo>
                  <a:cubicBezTo>
                    <a:pt x="2463" y="783"/>
                    <a:pt x="2025" y="1496"/>
                    <a:pt x="2025" y="1496"/>
                  </a:cubicBezTo>
                  <a:cubicBezTo>
                    <a:pt x="2025" y="1496"/>
                    <a:pt x="2572" y="362"/>
                    <a:pt x="2367" y="227"/>
                  </a:cubicBezTo>
                  <a:cubicBezTo>
                    <a:pt x="2336" y="206"/>
                    <a:pt x="2302" y="197"/>
                    <a:pt x="2268" y="197"/>
                  </a:cubicBezTo>
                  <a:cubicBezTo>
                    <a:pt x="1918" y="197"/>
                    <a:pt x="1449" y="1167"/>
                    <a:pt x="1449" y="1167"/>
                  </a:cubicBezTo>
                  <a:cubicBezTo>
                    <a:pt x="1449" y="1167"/>
                    <a:pt x="1366" y="34"/>
                    <a:pt x="1135" y="1"/>
                  </a:cubicBezTo>
                  <a:cubicBezTo>
                    <a:pt x="1132" y="1"/>
                    <a:pt x="1130" y="1"/>
                    <a:pt x="1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7310525" y="3369075"/>
              <a:ext cx="179900" cy="127600"/>
            </a:xfrm>
            <a:custGeom>
              <a:avLst/>
              <a:gdLst/>
              <a:ahLst/>
              <a:cxnLst/>
              <a:rect l="l" t="t" r="r" b="b"/>
              <a:pathLst>
                <a:path w="7196" h="5104" extrusionOk="0">
                  <a:moveTo>
                    <a:pt x="246" y="0"/>
                  </a:moveTo>
                  <a:cubicBezTo>
                    <a:pt x="240" y="0"/>
                    <a:pt x="234" y="1"/>
                    <a:pt x="228" y="1"/>
                  </a:cubicBezTo>
                  <a:cubicBezTo>
                    <a:pt x="97" y="11"/>
                    <a:pt x="0" y="123"/>
                    <a:pt x="11" y="254"/>
                  </a:cubicBezTo>
                  <a:cubicBezTo>
                    <a:pt x="15" y="302"/>
                    <a:pt x="440" y="5103"/>
                    <a:pt x="3833" y="5103"/>
                  </a:cubicBezTo>
                  <a:cubicBezTo>
                    <a:pt x="4797" y="5103"/>
                    <a:pt x="5575" y="4803"/>
                    <a:pt x="6143" y="4212"/>
                  </a:cubicBezTo>
                  <a:cubicBezTo>
                    <a:pt x="7195" y="3113"/>
                    <a:pt x="7136" y="1418"/>
                    <a:pt x="7133" y="1346"/>
                  </a:cubicBezTo>
                  <a:cubicBezTo>
                    <a:pt x="7127" y="1215"/>
                    <a:pt x="7022" y="1126"/>
                    <a:pt x="6887" y="1120"/>
                  </a:cubicBezTo>
                  <a:cubicBezTo>
                    <a:pt x="6756" y="1125"/>
                    <a:pt x="6656" y="1235"/>
                    <a:pt x="6661" y="1366"/>
                  </a:cubicBezTo>
                  <a:cubicBezTo>
                    <a:pt x="6661" y="1381"/>
                    <a:pt x="6717" y="2930"/>
                    <a:pt x="5802" y="3885"/>
                  </a:cubicBezTo>
                  <a:cubicBezTo>
                    <a:pt x="5328" y="4381"/>
                    <a:pt x="4665" y="4632"/>
                    <a:pt x="3834" y="4632"/>
                  </a:cubicBezTo>
                  <a:cubicBezTo>
                    <a:pt x="877" y="4632"/>
                    <a:pt x="486" y="260"/>
                    <a:pt x="482" y="216"/>
                  </a:cubicBezTo>
                  <a:cubicBezTo>
                    <a:pt x="472" y="93"/>
                    <a:pt x="367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7276425" y="3317350"/>
              <a:ext cx="75250" cy="66675"/>
            </a:xfrm>
            <a:custGeom>
              <a:avLst/>
              <a:gdLst/>
              <a:ahLst/>
              <a:cxnLst/>
              <a:rect l="l" t="t" r="r" b="b"/>
              <a:pathLst>
                <a:path w="3010" h="2667" extrusionOk="0">
                  <a:moveTo>
                    <a:pt x="1883" y="1"/>
                  </a:moveTo>
                  <a:cubicBezTo>
                    <a:pt x="1875" y="1"/>
                    <a:pt x="1868" y="1"/>
                    <a:pt x="1861" y="2"/>
                  </a:cubicBezTo>
                  <a:cubicBezTo>
                    <a:pt x="1628" y="30"/>
                    <a:pt x="1563" y="1172"/>
                    <a:pt x="1563" y="1172"/>
                  </a:cubicBezTo>
                  <a:cubicBezTo>
                    <a:pt x="1563" y="1172"/>
                    <a:pt x="1335" y="157"/>
                    <a:pt x="918" y="157"/>
                  </a:cubicBezTo>
                  <a:cubicBezTo>
                    <a:pt x="888" y="157"/>
                    <a:pt x="857" y="162"/>
                    <a:pt x="825" y="174"/>
                  </a:cubicBezTo>
                  <a:cubicBezTo>
                    <a:pt x="593" y="255"/>
                    <a:pt x="992" y="1509"/>
                    <a:pt x="992" y="1509"/>
                  </a:cubicBezTo>
                  <a:cubicBezTo>
                    <a:pt x="992" y="1509"/>
                    <a:pt x="547" y="808"/>
                    <a:pt x="275" y="808"/>
                  </a:cubicBezTo>
                  <a:cubicBezTo>
                    <a:pt x="223" y="808"/>
                    <a:pt x="177" y="834"/>
                    <a:pt x="142" y="896"/>
                  </a:cubicBezTo>
                  <a:cubicBezTo>
                    <a:pt x="1" y="1142"/>
                    <a:pt x="657" y="2274"/>
                    <a:pt x="1061" y="2551"/>
                  </a:cubicBezTo>
                  <a:cubicBezTo>
                    <a:pt x="1179" y="2632"/>
                    <a:pt x="1318" y="2667"/>
                    <a:pt x="1463" y="2667"/>
                  </a:cubicBezTo>
                  <a:cubicBezTo>
                    <a:pt x="1812" y="2667"/>
                    <a:pt x="2198" y="2465"/>
                    <a:pt x="2420" y="2230"/>
                  </a:cubicBezTo>
                  <a:cubicBezTo>
                    <a:pt x="2757" y="1874"/>
                    <a:pt x="3010" y="985"/>
                    <a:pt x="2790" y="703"/>
                  </a:cubicBezTo>
                  <a:cubicBezTo>
                    <a:pt x="2764" y="669"/>
                    <a:pt x="2736" y="653"/>
                    <a:pt x="2707" y="653"/>
                  </a:cubicBezTo>
                  <a:cubicBezTo>
                    <a:pt x="2504" y="653"/>
                    <a:pt x="2269" y="1420"/>
                    <a:pt x="2269" y="1420"/>
                  </a:cubicBezTo>
                  <a:cubicBezTo>
                    <a:pt x="2269" y="1420"/>
                    <a:pt x="2280" y="1"/>
                    <a:pt x="1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6898950" y="3035425"/>
              <a:ext cx="179350" cy="173750"/>
            </a:xfrm>
            <a:custGeom>
              <a:avLst/>
              <a:gdLst/>
              <a:ahLst/>
              <a:cxnLst/>
              <a:rect l="l" t="t" r="r" b="b"/>
              <a:pathLst>
                <a:path w="7174" h="6950" extrusionOk="0">
                  <a:moveTo>
                    <a:pt x="3586" y="1"/>
                  </a:moveTo>
                  <a:cubicBezTo>
                    <a:pt x="1606" y="1"/>
                    <a:pt x="0" y="1557"/>
                    <a:pt x="0" y="3475"/>
                  </a:cubicBezTo>
                  <a:cubicBezTo>
                    <a:pt x="0" y="5393"/>
                    <a:pt x="1606" y="6949"/>
                    <a:pt x="3586" y="6949"/>
                  </a:cubicBezTo>
                  <a:cubicBezTo>
                    <a:pt x="5567" y="6949"/>
                    <a:pt x="7173" y="5393"/>
                    <a:pt x="7173" y="3475"/>
                  </a:cubicBezTo>
                  <a:cubicBezTo>
                    <a:pt x="7173" y="1557"/>
                    <a:pt x="5567" y="1"/>
                    <a:pt x="3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7361825" y="3045950"/>
              <a:ext cx="179350" cy="173750"/>
            </a:xfrm>
            <a:custGeom>
              <a:avLst/>
              <a:gdLst/>
              <a:ahLst/>
              <a:cxnLst/>
              <a:rect l="l" t="t" r="r" b="b"/>
              <a:pathLst>
                <a:path w="7174" h="6950" extrusionOk="0">
                  <a:moveTo>
                    <a:pt x="3586" y="1"/>
                  </a:moveTo>
                  <a:cubicBezTo>
                    <a:pt x="1606" y="1"/>
                    <a:pt x="0" y="1556"/>
                    <a:pt x="0" y="3475"/>
                  </a:cubicBezTo>
                  <a:cubicBezTo>
                    <a:pt x="0" y="5393"/>
                    <a:pt x="1605" y="6949"/>
                    <a:pt x="3586" y="6949"/>
                  </a:cubicBezTo>
                  <a:cubicBezTo>
                    <a:pt x="5569" y="6949"/>
                    <a:pt x="7173" y="5393"/>
                    <a:pt x="7173" y="3475"/>
                  </a:cubicBezTo>
                  <a:cubicBezTo>
                    <a:pt x="7173" y="1556"/>
                    <a:pt x="5566" y="1"/>
                    <a:pt x="3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29"/>
          <p:cNvGrpSpPr/>
          <p:nvPr/>
        </p:nvGrpSpPr>
        <p:grpSpPr>
          <a:xfrm>
            <a:off x="2090049" y="2988186"/>
            <a:ext cx="1010606" cy="1341442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4139335" y="329176"/>
            <a:ext cx="865329" cy="100122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1606485" y="4710376"/>
            <a:ext cx="865329" cy="100122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462;p21">
            <a:extLst>
              <a:ext uri="{FF2B5EF4-FFF2-40B4-BE49-F238E27FC236}">
                <a16:creationId xmlns:a16="http://schemas.microsoft.com/office/drawing/2014/main" id="{3F6AFAE7-E4F1-4AE5-B6CC-4D1B99BA3126}"/>
              </a:ext>
            </a:extLst>
          </p:cNvPr>
          <p:cNvSpPr txBox="1">
            <a:spLocks/>
          </p:cNvSpPr>
          <p:nvPr/>
        </p:nvSpPr>
        <p:spPr>
          <a:xfrm>
            <a:off x="1294175" y="389375"/>
            <a:ext cx="699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QUẬN LONG BIÊN</a:t>
            </a:r>
          </a:p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</a:t>
            </a:r>
            <a:r>
              <a:rPr lang="en-US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16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Google Shape;462;p21">
            <a:extLst>
              <a:ext uri="{FF2B5EF4-FFF2-40B4-BE49-F238E27FC236}">
                <a16:creationId xmlns:a16="http://schemas.microsoft.com/office/drawing/2014/main" id="{AC0F3E81-C7A8-4112-86F2-4F3CBB56FDF7}"/>
              </a:ext>
            </a:extLst>
          </p:cNvPr>
          <p:cNvSpPr txBox="1">
            <a:spLocks/>
          </p:cNvSpPr>
          <p:nvPr/>
        </p:nvSpPr>
        <p:spPr>
          <a:xfrm>
            <a:off x="1308154" y="2104808"/>
            <a:ext cx="6992400" cy="70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 : </a:t>
            </a:r>
            <a:endParaRPr lang="vi-VN" sz="24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 , NHẬN BIẾT SỐ LƯỢNG TRONG PHẠM VI 8 , NHẬN BIẾT SỐ 8 </a:t>
            </a:r>
            <a:endParaRPr lang="en-US" sz="24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Google Shape;462;p21">
            <a:extLst>
              <a:ext uri="{FF2B5EF4-FFF2-40B4-BE49-F238E27FC236}">
                <a16:creationId xmlns:a16="http://schemas.microsoft.com/office/drawing/2014/main" id="{63B9ACEA-D81D-4899-AB67-78251C28758D}"/>
              </a:ext>
            </a:extLst>
          </p:cNvPr>
          <p:cNvSpPr txBox="1">
            <a:spLocks/>
          </p:cNvSpPr>
          <p:nvPr/>
        </p:nvSpPr>
        <p:spPr>
          <a:xfrm>
            <a:off x="1294175" y="3967369"/>
            <a:ext cx="699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52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LỚN</a:t>
            </a:r>
          </a:p>
        </p:txBody>
      </p:sp>
      <p:pic>
        <p:nvPicPr>
          <p:cNvPr id="2" name="S1">
            <a:hlinkClick r:id="" action="ppaction://media"/>
            <a:extLst>
              <a:ext uri="{FF2B5EF4-FFF2-40B4-BE49-F238E27FC236}">
                <a16:creationId xmlns:a16="http://schemas.microsoft.com/office/drawing/2014/main" id="{6245D600-E702-46CA-94AB-A9502DDD2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6775" y="1519725"/>
            <a:ext cx="609600" cy="6096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6811" l="3713" r="96906">
                        <a14:foregroundMark x1="51238" y1="18240" x2="49257" y2="30102"/>
                        <a14:foregroundMark x1="51980" y1="43495" x2="51980" y2="43495"/>
                        <a14:foregroundMark x1="51980" y1="43495" x2="47649" y2="50893"/>
                        <a14:foregroundMark x1="51361" y1="44643" x2="52351" y2="51531"/>
                        <a14:foregroundMark x1="37624" y1="49107" x2="43317" y2="58929"/>
                        <a14:foregroundMark x1="62748" y1="49235" x2="58045" y2="57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5" y="1084513"/>
            <a:ext cx="1076796" cy="1044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:blinds dir="vert"/>
      </p:transition>
    </mc:Choice>
    <mc:Fallback xmlns="">
      <p:transition spd="slow" advClick="0" advTm="1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5" grpId="0"/>
      <p:bldP spid="97" grpId="0"/>
      <p:bldP spid="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hãy tìm quả có số lượng là 8 nhé !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4" name="Google Shape;494;p30"/>
          <p:cNvGrpSpPr/>
          <p:nvPr/>
        </p:nvGrpSpPr>
        <p:grpSpPr>
          <a:xfrm>
            <a:off x="8189281" y="872335"/>
            <a:ext cx="785025" cy="946050"/>
            <a:chOff x="6483949" y="462551"/>
            <a:chExt cx="785025" cy="946050"/>
          </a:xfrm>
        </p:grpSpPr>
        <p:sp>
          <p:nvSpPr>
            <p:cNvPr id="495" name="Google Shape;495;p30"/>
            <p:cNvSpPr/>
            <p:nvPr/>
          </p:nvSpPr>
          <p:spPr>
            <a:xfrm rot="778010">
              <a:off x="6561275" y="582068"/>
              <a:ext cx="630374" cy="760854"/>
            </a:xfrm>
            <a:custGeom>
              <a:avLst/>
              <a:gdLst/>
              <a:ahLst/>
              <a:cxnLst/>
              <a:rect l="l" t="t" r="r" b="b"/>
              <a:pathLst>
                <a:path w="44099" h="53227" extrusionOk="0">
                  <a:moveTo>
                    <a:pt x="22962" y="0"/>
                  </a:moveTo>
                  <a:cubicBezTo>
                    <a:pt x="16752" y="0"/>
                    <a:pt x="6238" y="536"/>
                    <a:pt x="4570" y="3388"/>
                  </a:cubicBezTo>
                  <a:cubicBezTo>
                    <a:pt x="2401" y="7098"/>
                    <a:pt x="1770" y="18931"/>
                    <a:pt x="7091" y="20051"/>
                  </a:cubicBezTo>
                  <a:cubicBezTo>
                    <a:pt x="12412" y="21172"/>
                    <a:pt x="19833" y="19631"/>
                    <a:pt x="23475" y="26210"/>
                  </a:cubicBezTo>
                  <a:cubicBezTo>
                    <a:pt x="26556" y="31780"/>
                    <a:pt x="22935" y="38599"/>
                    <a:pt x="17181" y="38599"/>
                  </a:cubicBezTo>
                  <a:cubicBezTo>
                    <a:pt x="16206" y="38599"/>
                    <a:pt x="15169" y="38403"/>
                    <a:pt x="14093" y="37971"/>
                  </a:cubicBezTo>
                  <a:cubicBezTo>
                    <a:pt x="8917" y="35896"/>
                    <a:pt x="10032" y="32932"/>
                    <a:pt x="7092" y="32651"/>
                  </a:cubicBezTo>
                  <a:cubicBezTo>
                    <a:pt x="6993" y="32641"/>
                    <a:pt x="6893" y="32637"/>
                    <a:pt x="6791" y="32637"/>
                  </a:cubicBezTo>
                  <a:cubicBezTo>
                    <a:pt x="3874" y="32637"/>
                    <a:pt x="1" y="36486"/>
                    <a:pt x="2051" y="42312"/>
                  </a:cubicBezTo>
                  <a:cubicBezTo>
                    <a:pt x="3586" y="46675"/>
                    <a:pt x="8234" y="52046"/>
                    <a:pt x="17314" y="53094"/>
                  </a:cubicBezTo>
                  <a:cubicBezTo>
                    <a:pt x="18089" y="53183"/>
                    <a:pt x="18867" y="53227"/>
                    <a:pt x="19644" y="53227"/>
                  </a:cubicBezTo>
                  <a:cubicBezTo>
                    <a:pt x="26161" y="53227"/>
                    <a:pt x="32544" y="50161"/>
                    <a:pt x="35798" y="45533"/>
                  </a:cubicBezTo>
                  <a:cubicBezTo>
                    <a:pt x="44099" y="33722"/>
                    <a:pt x="36861" y="20111"/>
                    <a:pt x="31281" y="16899"/>
                  </a:cubicBezTo>
                  <a:cubicBezTo>
                    <a:pt x="24350" y="12908"/>
                    <a:pt x="18964" y="14534"/>
                    <a:pt x="18293" y="13328"/>
                  </a:cubicBezTo>
                  <a:cubicBezTo>
                    <a:pt x="17943" y="12698"/>
                    <a:pt x="17943" y="10737"/>
                    <a:pt x="19343" y="10598"/>
                  </a:cubicBezTo>
                  <a:cubicBezTo>
                    <a:pt x="21018" y="10432"/>
                    <a:pt x="27466" y="10110"/>
                    <a:pt x="29006" y="9200"/>
                  </a:cubicBezTo>
                  <a:cubicBezTo>
                    <a:pt x="30528" y="8301"/>
                    <a:pt x="30198" y="308"/>
                    <a:pt x="27045" y="98"/>
                  </a:cubicBezTo>
                  <a:cubicBezTo>
                    <a:pt x="26315" y="49"/>
                    <a:pt x="24834" y="0"/>
                    <a:pt x="22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 rot="778010">
              <a:off x="6754605" y="560421"/>
              <a:ext cx="65054" cy="40353"/>
            </a:xfrm>
            <a:custGeom>
              <a:avLst/>
              <a:gdLst/>
              <a:ahLst/>
              <a:cxnLst/>
              <a:rect l="l" t="t" r="r" b="b"/>
              <a:pathLst>
                <a:path w="4551" h="2823" extrusionOk="0">
                  <a:moveTo>
                    <a:pt x="4550" y="1"/>
                  </a:moveTo>
                  <a:lnTo>
                    <a:pt x="6" y="1049"/>
                  </a:lnTo>
                  <a:lnTo>
                    <a:pt x="1" y="1054"/>
                  </a:lnTo>
                  <a:cubicBezTo>
                    <a:pt x="175" y="1974"/>
                    <a:pt x="665" y="2767"/>
                    <a:pt x="1010" y="2819"/>
                  </a:cubicBezTo>
                  <a:cubicBezTo>
                    <a:pt x="1025" y="2821"/>
                    <a:pt x="1042" y="2823"/>
                    <a:pt x="1059" y="2823"/>
                  </a:cubicBezTo>
                  <a:cubicBezTo>
                    <a:pt x="1766" y="2823"/>
                    <a:pt x="4416" y="844"/>
                    <a:pt x="4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 rot="778010">
              <a:off x="6650276" y="484782"/>
              <a:ext cx="219506" cy="187930"/>
            </a:xfrm>
            <a:custGeom>
              <a:avLst/>
              <a:gdLst/>
              <a:ahLst/>
              <a:cxnLst/>
              <a:rect l="l" t="t" r="r" b="b"/>
              <a:pathLst>
                <a:path w="15356" h="13147" extrusionOk="0">
                  <a:moveTo>
                    <a:pt x="9186" y="3094"/>
                  </a:moveTo>
                  <a:cubicBezTo>
                    <a:pt x="10439" y="3094"/>
                    <a:pt x="11663" y="4210"/>
                    <a:pt x="11826" y="4707"/>
                  </a:cubicBezTo>
                  <a:cubicBezTo>
                    <a:pt x="11835" y="4736"/>
                    <a:pt x="11841" y="4769"/>
                    <a:pt x="11841" y="4806"/>
                  </a:cubicBezTo>
                  <a:lnTo>
                    <a:pt x="11831" y="4863"/>
                  </a:lnTo>
                  <a:cubicBezTo>
                    <a:pt x="11698" y="5705"/>
                    <a:pt x="9050" y="7684"/>
                    <a:pt x="8341" y="7684"/>
                  </a:cubicBezTo>
                  <a:cubicBezTo>
                    <a:pt x="8323" y="7684"/>
                    <a:pt x="8307" y="7682"/>
                    <a:pt x="8291" y="7680"/>
                  </a:cubicBezTo>
                  <a:cubicBezTo>
                    <a:pt x="7946" y="7628"/>
                    <a:pt x="7457" y="6836"/>
                    <a:pt x="7282" y="5916"/>
                  </a:cubicBezTo>
                  <a:lnTo>
                    <a:pt x="7282" y="5912"/>
                  </a:lnTo>
                  <a:cubicBezTo>
                    <a:pt x="7126" y="5061"/>
                    <a:pt x="7239" y="4104"/>
                    <a:pt x="7976" y="3519"/>
                  </a:cubicBezTo>
                  <a:cubicBezTo>
                    <a:pt x="8358" y="3215"/>
                    <a:pt x="8773" y="3094"/>
                    <a:pt x="9186" y="3094"/>
                  </a:cubicBezTo>
                  <a:close/>
                  <a:moveTo>
                    <a:pt x="7797" y="1"/>
                  </a:moveTo>
                  <a:cubicBezTo>
                    <a:pt x="6562" y="1"/>
                    <a:pt x="5273" y="367"/>
                    <a:pt x="4021" y="1310"/>
                  </a:cubicBezTo>
                  <a:cubicBezTo>
                    <a:pt x="0" y="4345"/>
                    <a:pt x="1472" y="9440"/>
                    <a:pt x="2478" y="11835"/>
                  </a:cubicBezTo>
                  <a:cubicBezTo>
                    <a:pt x="2822" y="12646"/>
                    <a:pt x="3110" y="13147"/>
                    <a:pt x="3110" y="13147"/>
                  </a:cubicBezTo>
                  <a:cubicBezTo>
                    <a:pt x="3110" y="13147"/>
                    <a:pt x="8150" y="10833"/>
                    <a:pt x="14874" y="4463"/>
                  </a:cubicBezTo>
                  <a:cubicBezTo>
                    <a:pt x="15355" y="4006"/>
                    <a:pt x="11877" y="1"/>
                    <a:pt x="7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 rot="778010">
              <a:off x="6756587" y="568244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lnTo>
                    <a:pt x="1" y="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E2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 rot="778010">
              <a:off x="6758114" y="535537"/>
              <a:ext cx="67399" cy="40296"/>
            </a:xfrm>
            <a:custGeom>
              <a:avLst/>
              <a:gdLst/>
              <a:ahLst/>
              <a:cxnLst/>
              <a:rect l="l" t="t" r="r" b="b"/>
              <a:pathLst>
                <a:path w="4715" h="2819" extrusionOk="0">
                  <a:moveTo>
                    <a:pt x="2060" y="1"/>
                  </a:moveTo>
                  <a:cubicBezTo>
                    <a:pt x="1647" y="1"/>
                    <a:pt x="1232" y="122"/>
                    <a:pt x="850" y="426"/>
                  </a:cubicBezTo>
                  <a:cubicBezTo>
                    <a:pt x="113" y="1011"/>
                    <a:pt x="0" y="1968"/>
                    <a:pt x="156" y="2819"/>
                  </a:cubicBezTo>
                  <a:lnTo>
                    <a:pt x="161" y="2819"/>
                  </a:lnTo>
                  <a:lnTo>
                    <a:pt x="4705" y="1771"/>
                  </a:lnTo>
                  <a:cubicBezTo>
                    <a:pt x="4715" y="1753"/>
                    <a:pt x="4715" y="1733"/>
                    <a:pt x="4715" y="1715"/>
                  </a:cubicBezTo>
                  <a:cubicBezTo>
                    <a:pt x="4715" y="1676"/>
                    <a:pt x="4709" y="1643"/>
                    <a:pt x="4700" y="1614"/>
                  </a:cubicBezTo>
                  <a:cubicBezTo>
                    <a:pt x="4537" y="1117"/>
                    <a:pt x="3313" y="1"/>
                    <a:pt x="2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 rot="778010">
              <a:off x="6582392" y="541838"/>
              <a:ext cx="282974" cy="181940"/>
            </a:xfrm>
            <a:custGeom>
              <a:avLst/>
              <a:gdLst/>
              <a:ahLst/>
              <a:cxnLst/>
              <a:rect l="l" t="t" r="r" b="b"/>
              <a:pathLst>
                <a:path w="19796" h="12728" extrusionOk="0">
                  <a:moveTo>
                    <a:pt x="18710" y="1"/>
                  </a:moveTo>
                  <a:lnTo>
                    <a:pt x="18710" y="1"/>
                  </a:lnTo>
                  <a:cubicBezTo>
                    <a:pt x="11986" y="6370"/>
                    <a:pt x="6947" y="8684"/>
                    <a:pt x="6947" y="8684"/>
                  </a:cubicBezTo>
                  <a:cubicBezTo>
                    <a:pt x="6947" y="8684"/>
                    <a:pt x="6659" y="8183"/>
                    <a:pt x="6315" y="7372"/>
                  </a:cubicBezTo>
                  <a:lnTo>
                    <a:pt x="6177" y="7425"/>
                  </a:lnTo>
                  <a:cubicBezTo>
                    <a:pt x="6177" y="7425"/>
                    <a:pt x="0" y="11746"/>
                    <a:pt x="312" y="12483"/>
                  </a:cubicBezTo>
                  <a:cubicBezTo>
                    <a:pt x="382" y="12646"/>
                    <a:pt x="549" y="12727"/>
                    <a:pt x="809" y="12727"/>
                  </a:cubicBezTo>
                  <a:cubicBezTo>
                    <a:pt x="1711" y="12727"/>
                    <a:pt x="3730" y="11752"/>
                    <a:pt x="6719" y="9854"/>
                  </a:cubicBezTo>
                  <a:cubicBezTo>
                    <a:pt x="19795" y="1558"/>
                    <a:pt x="18710" y="1"/>
                    <a:pt x="18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 rot="778010">
              <a:off x="7019594" y="719896"/>
              <a:ext cx="95888" cy="140372"/>
            </a:xfrm>
            <a:custGeom>
              <a:avLst/>
              <a:gdLst/>
              <a:ahLst/>
              <a:cxnLst/>
              <a:rect l="l" t="t" r="r" b="b"/>
              <a:pathLst>
                <a:path w="6708" h="9820" extrusionOk="0">
                  <a:moveTo>
                    <a:pt x="5730" y="0"/>
                  </a:moveTo>
                  <a:cubicBezTo>
                    <a:pt x="5721" y="0"/>
                    <a:pt x="5713" y="1"/>
                    <a:pt x="5704" y="2"/>
                  </a:cubicBezTo>
                  <a:cubicBezTo>
                    <a:pt x="5574" y="15"/>
                    <a:pt x="5480" y="132"/>
                    <a:pt x="5494" y="260"/>
                  </a:cubicBezTo>
                  <a:cubicBezTo>
                    <a:pt x="6201" y="7128"/>
                    <a:pt x="433" y="9274"/>
                    <a:pt x="188" y="9361"/>
                  </a:cubicBezTo>
                  <a:cubicBezTo>
                    <a:pt x="66" y="9406"/>
                    <a:pt x="1" y="9541"/>
                    <a:pt x="46" y="9663"/>
                  </a:cubicBezTo>
                  <a:cubicBezTo>
                    <a:pt x="79" y="9760"/>
                    <a:pt x="171" y="9820"/>
                    <a:pt x="267" y="9820"/>
                  </a:cubicBezTo>
                  <a:cubicBezTo>
                    <a:pt x="296" y="9820"/>
                    <a:pt x="322" y="9814"/>
                    <a:pt x="345" y="9805"/>
                  </a:cubicBezTo>
                  <a:cubicBezTo>
                    <a:pt x="408" y="9783"/>
                    <a:pt x="6708" y="7454"/>
                    <a:pt x="5962" y="212"/>
                  </a:cubicBezTo>
                  <a:cubicBezTo>
                    <a:pt x="5950" y="91"/>
                    <a:pt x="5847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 rot="778010">
              <a:off x="7087714" y="691361"/>
              <a:ext cx="53547" cy="47744"/>
            </a:xfrm>
            <a:custGeom>
              <a:avLst/>
              <a:gdLst/>
              <a:ahLst/>
              <a:cxnLst/>
              <a:rect l="l" t="t" r="r" b="b"/>
              <a:pathLst>
                <a:path w="3746" h="3340" extrusionOk="0">
                  <a:moveTo>
                    <a:pt x="2307" y="0"/>
                  </a:moveTo>
                  <a:cubicBezTo>
                    <a:pt x="1798" y="0"/>
                    <a:pt x="1593" y="1839"/>
                    <a:pt x="1593" y="1839"/>
                  </a:cubicBezTo>
                  <a:cubicBezTo>
                    <a:pt x="1593" y="1839"/>
                    <a:pt x="1412" y="124"/>
                    <a:pt x="1010" y="124"/>
                  </a:cubicBezTo>
                  <a:cubicBezTo>
                    <a:pt x="978" y="124"/>
                    <a:pt x="945" y="135"/>
                    <a:pt x="911" y="158"/>
                  </a:cubicBezTo>
                  <a:cubicBezTo>
                    <a:pt x="437" y="473"/>
                    <a:pt x="997" y="2310"/>
                    <a:pt x="997" y="2310"/>
                  </a:cubicBezTo>
                  <a:cubicBezTo>
                    <a:pt x="997" y="2310"/>
                    <a:pt x="557" y="2020"/>
                    <a:pt x="282" y="2020"/>
                  </a:cubicBezTo>
                  <a:cubicBezTo>
                    <a:pt x="169" y="2020"/>
                    <a:pt x="85" y="2069"/>
                    <a:pt x="69" y="2206"/>
                  </a:cubicBezTo>
                  <a:cubicBezTo>
                    <a:pt x="1" y="2825"/>
                    <a:pt x="952" y="3340"/>
                    <a:pt x="1718" y="3340"/>
                  </a:cubicBezTo>
                  <a:cubicBezTo>
                    <a:pt x="1974" y="3340"/>
                    <a:pt x="2210" y="3282"/>
                    <a:pt x="2380" y="3152"/>
                  </a:cubicBezTo>
                  <a:cubicBezTo>
                    <a:pt x="3063" y="2627"/>
                    <a:pt x="3745" y="1470"/>
                    <a:pt x="3379" y="1208"/>
                  </a:cubicBezTo>
                  <a:cubicBezTo>
                    <a:pt x="3334" y="1176"/>
                    <a:pt x="3284" y="1162"/>
                    <a:pt x="3230" y="1162"/>
                  </a:cubicBezTo>
                  <a:cubicBezTo>
                    <a:pt x="2844" y="1162"/>
                    <a:pt x="2276" y="1891"/>
                    <a:pt x="2276" y="1891"/>
                  </a:cubicBezTo>
                  <a:cubicBezTo>
                    <a:pt x="2276" y="1891"/>
                    <a:pt x="2854" y="54"/>
                    <a:pt x="2329" y="1"/>
                  </a:cubicBezTo>
                  <a:cubicBezTo>
                    <a:pt x="2321" y="1"/>
                    <a:pt x="2314" y="0"/>
                    <a:pt x="2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 rot="778010">
              <a:off x="6872954" y="1326872"/>
              <a:ext cx="19798" cy="71301"/>
            </a:xfrm>
            <a:custGeom>
              <a:avLst/>
              <a:gdLst/>
              <a:ahLst/>
              <a:cxnLst/>
              <a:rect l="l" t="t" r="r" b="b"/>
              <a:pathLst>
                <a:path w="1385" h="4988" extrusionOk="0">
                  <a:moveTo>
                    <a:pt x="262" y="1"/>
                  </a:moveTo>
                  <a:cubicBezTo>
                    <a:pt x="241" y="1"/>
                    <a:pt x="220" y="3"/>
                    <a:pt x="199" y="9"/>
                  </a:cubicBezTo>
                  <a:cubicBezTo>
                    <a:pt x="74" y="45"/>
                    <a:pt x="0" y="175"/>
                    <a:pt x="36" y="301"/>
                  </a:cubicBezTo>
                  <a:cubicBezTo>
                    <a:pt x="42" y="326"/>
                    <a:pt x="732" y="2805"/>
                    <a:pt x="903" y="4773"/>
                  </a:cubicBezTo>
                  <a:cubicBezTo>
                    <a:pt x="914" y="4895"/>
                    <a:pt x="1016" y="4988"/>
                    <a:pt x="1138" y="4988"/>
                  </a:cubicBezTo>
                  <a:cubicBezTo>
                    <a:pt x="1145" y="4988"/>
                    <a:pt x="1151" y="4988"/>
                    <a:pt x="1159" y="4986"/>
                  </a:cubicBezTo>
                  <a:cubicBezTo>
                    <a:pt x="1288" y="4975"/>
                    <a:pt x="1385" y="4860"/>
                    <a:pt x="1373" y="4731"/>
                  </a:cubicBezTo>
                  <a:cubicBezTo>
                    <a:pt x="1198" y="2719"/>
                    <a:pt x="497" y="197"/>
                    <a:pt x="490" y="172"/>
                  </a:cubicBezTo>
                  <a:cubicBezTo>
                    <a:pt x="461" y="68"/>
                    <a:pt x="365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 rot="778010">
              <a:off x="6878654" y="1379708"/>
              <a:ext cx="37523" cy="25001"/>
            </a:xfrm>
            <a:custGeom>
              <a:avLst/>
              <a:gdLst/>
              <a:ahLst/>
              <a:cxnLst/>
              <a:rect l="l" t="t" r="r" b="b"/>
              <a:pathLst>
                <a:path w="2625" h="1749" extrusionOk="0">
                  <a:moveTo>
                    <a:pt x="1727" y="0"/>
                  </a:moveTo>
                  <a:cubicBezTo>
                    <a:pt x="1179" y="0"/>
                    <a:pt x="590" y="409"/>
                    <a:pt x="275" y="789"/>
                  </a:cubicBezTo>
                  <a:cubicBezTo>
                    <a:pt x="82" y="1021"/>
                    <a:pt x="0" y="1229"/>
                    <a:pt x="34" y="1407"/>
                  </a:cubicBezTo>
                  <a:cubicBezTo>
                    <a:pt x="62" y="1562"/>
                    <a:pt x="193" y="1748"/>
                    <a:pt x="646" y="1748"/>
                  </a:cubicBezTo>
                  <a:cubicBezTo>
                    <a:pt x="1221" y="1748"/>
                    <a:pt x="2265" y="1439"/>
                    <a:pt x="2527" y="974"/>
                  </a:cubicBezTo>
                  <a:cubicBezTo>
                    <a:pt x="2624" y="805"/>
                    <a:pt x="2622" y="622"/>
                    <a:pt x="2525" y="458"/>
                  </a:cubicBezTo>
                  <a:cubicBezTo>
                    <a:pt x="2344" y="158"/>
                    <a:pt x="2068" y="0"/>
                    <a:pt x="1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 rot="778010">
              <a:off x="6866481" y="650164"/>
              <a:ext cx="60194" cy="41640"/>
            </a:xfrm>
            <a:custGeom>
              <a:avLst/>
              <a:gdLst/>
              <a:ahLst/>
              <a:cxnLst/>
              <a:rect l="l" t="t" r="r" b="b"/>
              <a:pathLst>
                <a:path w="4211" h="2913" extrusionOk="0">
                  <a:moveTo>
                    <a:pt x="3969" y="1"/>
                  </a:moveTo>
                  <a:cubicBezTo>
                    <a:pt x="3868" y="1"/>
                    <a:pt x="3783" y="81"/>
                    <a:pt x="3780" y="183"/>
                  </a:cubicBezTo>
                  <a:lnTo>
                    <a:pt x="3780" y="189"/>
                  </a:lnTo>
                  <a:cubicBezTo>
                    <a:pt x="3780" y="189"/>
                    <a:pt x="3777" y="277"/>
                    <a:pt x="3759" y="440"/>
                  </a:cubicBezTo>
                  <a:cubicBezTo>
                    <a:pt x="3743" y="602"/>
                    <a:pt x="3702" y="835"/>
                    <a:pt x="3618" y="1087"/>
                  </a:cubicBezTo>
                  <a:cubicBezTo>
                    <a:pt x="3578" y="1216"/>
                    <a:pt x="3519" y="1346"/>
                    <a:pt x="3448" y="1471"/>
                  </a:cubicBezTo>
                  <a:cubicBezTo>
                    <a:pt x="3380" y="1598"/>
                    <a:pt x="3282" y="1709"/>
                    <a:pt x="3180" y="1817"/>
                  </a:cubicBezTo>
                  <a:cubicBezTo>
                    <a:pt x="3124" y="1864"/>
                    <a:pt x="3065" y="1910"/>
                    <a:pt x="3005" y="1955"/>
                  </a:cubicBezTo>
                  <a:cubicBezTo>
                    <a:pt x="2937" y="1989"/>
                    <a:pt x="2871" y="2032"/>
                    <a:pt x="2804" y="2062"/>
                  </a:cubicBezTo>
                  <a:cubicBezTo>
                    <a:pt x="2732" y="2084"/>
                    <a:pt x="2683" y="2115"/>
                    <a:pt x="2595" y="2138"/>
                  </a:cubicBezTo>
                  <a:lnTo>
                    <a:pt x="2329" y="2193"/>
                  </a:lnTo>
                  <a:cubicBezTo>
                    <a:pt x="2247" y="2194"/>
                    <a:pt x="2167" y="2202"/>
                    <a:pt x="2085" y="2209"/>
                  </a:cubicBezTo>
                  <a:lnTo>
                    <a:pt x="1852" y="2188"/>
                  </a:lnTo>
                  <a:cubicBezTo>
                    <a:pt x="1706" y="2150"/>
                    <a:pt x="1561" y="2108"/>
                    <a:pt x="1432" y="2030"/>
                  </a:cubicBezTo>
                  <a:cubicBezTo>
                    <a:pt x="1306" y="1952"/>
                    <a:pt x="1184" y="1861"/>
                    <a:pt x="1084" y="1754"/>
                  </a:cubicBezTo>
                  <a:cubicBezTo>
                    <a:pt x="978" y="1651"/>
                    <a:pt x="891" y="1536"/>
                    <a:pt x="812" y="1425"/>
                  </a:cubicBezTo>
                  <a:cubicBezTo>
                    <a:pt x="659" y="1201"/>
                    <a:pt x="546" y="992"/>
                    <a:pt x="480" y="842"/>
                  </a:cubicBezTo>
                  <a:cubicBezTo>
                    <a:pt x="411" y="690"/>
                    <a:pt x="379" y="607"/>
                    <a:pt x="379" y="607"/>
                  </a:cubicBezTo>
                  <a:lnTo>
                    <a:pt x="372" y="598"/>
                  </a:lnTo>
                  <a:cubicBezTo>
                    <a:pt x="345" y="528"/>
                    <a:pt x="275" y="479"/>
                    <a:pt x="198" y="479"/>
                  </a:cubicBezTo>
                  <a:cubicBezTo>
                    <a:pt x="191" y="479"/>
                    <a:pt x="184" y="479"/>
                    <a:pt x="176" y="480"/>
                  </a:cubicBezTo>
                  <a:cubicBezTo>
                    <a:pt x="74" y="492"/>
                    <a:pt x="1" y="585"/>
                    <a:pt x="13" y="688"/>
                  </a:cubicBezTo>
                  <a:cubicBezTo>
                    <a:pt x="13" y="688"/>
                    <a:pt x="15" y="714"/>
                    <a:pt x="22" y="766"/>
                  </a:cubicBezTo>
                  <a:cubicBezTo>
                    <a:pt x="31" y="816"/>
                    <a:pt x="39" y="889"/>
                    <a:pt x="61" y="980"/>
                  </a:cubicBezTo>
                  <a:cubicBezTo>
                    <a:pt x="105" y="1160"/>
                    <a:pt x="170" y="1421"/>
                    <a:pt x="319" y="1713"/>
                  </a:cubicBezTo>
                  <a:cubicBezTo>
                    <a:pt x="466" y="2004"/>
                    <a:pt x="695" y="2343"/>
                    <a:pt x="1072" y="2596"/>
                  </a:cubicBezTo>
                  <a:cubicBezTo>
                    <a:pt x="1259" y="2725"/>
                    <a:pt x="1481" y="2816"/>
                    <a:pt x="1714" y="2872"/>
                  </a:cubicBezTo>
                  <a:cubicBezTo>
                    <a:pt x="1832" y="2888"/>
                    <a:pt x="1952" y="2903"/>
                    <a:pt x="2072" y="2913"/>
                  </a:cubicBezTo>
                  <a:cubicBezTo>
                    <a:pt x="2188" y="2908"/>
                    <a:pt x="2307" y="2903"/>
                    <a:pt x="2424" y="2893"/>
                  </a:cubicBezTo>
                  <a:lnTo>
                    <a:pt x="2742" y="2822"/>
                  </a:lnTo>
                  <a:cubicBezTo>
                    <a:pt x="2847" y="2795"/>
                    <a:pt x="2977" y="2738"/>
                    <a:pt x="3090" y="2694"/>
                  </a:cubicBezTo>
                  <a:cubicBezTo>
                    <a:pt x="3202" y="2643"/>
                    <a:pt x="3296" y="2573"/>
                    <a:pt x="3395" y="2512"/>
                  </a:cubicBezTo>
                  <a:cubicBezTo>
                    <a:pt x="3487" y="2439"/>
                    <a:pt x="3574" y="2361"/>
                    <a:pt x="3655" y="2282"/>
                  </a:cubicBezTo>
                  <a:cubicBezTo>
                    <a:pt x="3963" y="1943"/>
                    <a:pt x="4102" y="1547"/>
                    <a:pt x="4162" y="1223"/>
                  </a:cubicBezTo>
                  <a:cubicBezTo>
                    <a:pt x="4198" y="1060"/>
                    <a:pt x="4205" y="910"/>
                    <a:pt x="4206" y="778"/>
                  </a:cubicBezTo>
                  <a:cubicBezTo>
                    <a:pt x="4210" y="648"/>
                    <a:pt x="4204" y="534"/>
                    <a:pt x="4196" y="440"/>
                  </a:cubicBezTo>
                  <a:cubicBezTo>
                    <a:pt x="4178" y="254"/>
                    <a:pt x="4151" y="142"/>
                    <a:pt x="4151" y="142"/>
                  </a:cubicBezTo>
                  <a:cubicBezTo>
                    <a:pt x="4130" y="63"/>
                    <a:pt x="4059" y="4"/>
                    <a:pt x="3974" y="1"/>
                  </a:cubicBezTo>
                  <a:cubicBezTo>
                    <a:pt x="3972" y="1"/>
                    <a:pt x="3970" y="1"/>
                    <a:pt x="39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 rot="778010">
              <a:off x="6676047" y="1287599"/>
              <a:ext cx="24158" cy="83437"/>
            </a:xfrm>
            <a:custGeom>
              <a:avLst/>
              <a:gdLst/>
              <a:ahLst/>
              <a:cxnLst/>
              <a:rect l="l" t="t" r="r" b="b"/>
              <a:pathLst>
                <a:path w="1690" h="5837" extrusionOk="0">
                  <a:moveTo>
                    <a:pt x="1425" y="0"/>
                  </a:moveTo>
                  <a:cubicBezTo>
                    <a:pt x="1324" y="0"/>
                    <a:pt x="1231" y="67"/>
                    <a:pt x="1200" y="169"/>
                  </a:cubicBezTo>
                  <a:cubicBezTo>
                    <a:pt x="1158" y="308"/>
                    <a:pt x="186" y="3565"/>
                    <a:pt x="12" y="5580"/>
                  </a:cubicBezTo>
                  <a:cubicBezTo>
                    <a:pt x="0" y="5710"/>
                    <a:pt x="96" y="5825"/>
                    <a:pt x="226" y="5835"/>
                  </a:cubicBezTo>
                  <a:cubicBezTo>
                    <a:pt x="233" y="5836"/>
                    <a:pt x="241" y="5836"/>
                    <a:pt x="247" y="5836"/>
                  </a:cubicBezTo>
                  <a:cubicBezTo>
                    <a:pt x="368" y="5836"/>
                    <a:pt x="472" y="5743"/>
                    <a:pt x="482" y="5621"/>
                  </a:cubicBezTo>
                  <a:cubicBezTo>
                    <a:pt x="653" y="3656"/>
                    <a:pt x="1642" y="338"/>
                    <a:pt x="1652" y="305"/>
                  </a:cubicBezTo>
                  <a:cubicBezTo>
                    <a:pt x="1690" y="179"/>
                    <a:pt x="1620" y="49"/>
                    <a:pt x="1494" y="11"/>
                  </a:cubicBezTo>
                  <a:cubicBezTo>
                    <a:pt x="1471" y="4"/>
                    <a:pt x="1448" y="0"/>
                    <a:pt x="1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 rot="778010">
              <a:off x="6639820" y="1342538"/>
              <a:ext cx="37480" cy="24987"/>
            </a:xfrm>
            <a:custGeom>
              <a:avLst/>
              <a:gdLst/>
              <a:ahLst/>
              <a:cxnLst/>
              <a:rect l="l" t="t" r="r" b="b"/>
              <a:pathLst>
                <a:path w="2622" h="1748" extrusionOk="0">
                  <a:moveTo>
                    <a:pt x="898" y="1"/>
                  </a:moveTo>
                  <a:cubicBezTo>
                    <a:pt x="555" y="1"/>
                    <a:pt x="279" y="158"/>
                    <a:pt x="99" y="457"/>
                  </a:cubicBezTo>
                  <a:cubicBezTo>
                    <a:pt x="1" y="622"/>
                    <a:pt x="0" y="805"/>
                    <a:pt x="95" y="974"/>
                  </a:cubicBezTo>
                  <a:cubicBezTo>
                    <a:pt x="357" y="1439"/>
                    <a:pt x="1401" y="1748"/>
                    <a:pt x="1976" y="1748"/>
                  </a:cubicBezTo>
                  <a:cubicBezTo>
                    <a:pt x="2429" y="1748"/>
                    <a:pt x="2560" y="1563"/>
                    <a:pt x="2588" y="1406"/>
                  </a:cubicBezTo>
                  <a:cubicBezTo>
                    <a:pt x="2622" y="1229"/>
                    <a:pt x="2540" y="1021"/>
                    <a:pt x="2347" y="789"/>
                  </a:cubicBezTo>
                  <a:cubicBezTo>
                    <a:pt x="2033" y="409"/>
                    <a:pt x="1444" y="1"/>
                    <a:pt x="8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 rot="778010">
              <a:off x="6722876" y="822273"/>
              <a:ext cx="47829" cy="127821"/>
            </a:xfrm>
            <a:custGeom>
              <a:avLst/>
              <a:gdLst/>
              <a:ahLst/>
              <a:cxnLst/>
              <a:rect l="l" t="t" r="r" b="b"/>
              <a:pathLst>
                <a:path w="3346" h="8942" extrusionOk="0">
                  <a:moveTo>
                    <a:pt x="3086" y="0"/>
                  </a:moveTo>
                  <a:cubicBezTo>
                    <a:pt x="3026" y="0"/>
                    <a:pt x="2966" y="23"/>
                    <a:pt x="2920" y="69"/>
                  </a:cubicBezTo>
                  <a:cubicBezTo>
                    <a:pt x="2800" y="190"/>
                    <a:pt x="1" y="3081"/>
                    <a:pt x="2344" y="8795"/>
                  </a:cubicBezTo>
                  <a:cubicBezTo>
                    <a:pt x="2382" y="8887"/>
                    <a:pt x="2470" y="8942"/>
                    <a:pt x="2562" y="8942"/>
                  </a:cubicBezTo>
                  <a:cubicBezTo>
                    <a:pt x="2592" y="8942"/>
                    <a:pt x="2622" y="8935"/>
                    <a:pt x="2652" y="8925"/>
                  </a:cubicBezTo>
                  <a:cubicBezTo>
                    <a:pt x="2773" y="8875"/>
                    <a:pt x="2830" y="8737"/>
                    <a:pt x="2780" y="8617"/>
                  </a:cubicBezTo>
                  <a:cubicBezTo>
                    <a:pt x="563" y="3209"/>
                    <a:pt x="3227" y="430"/>
                    <a:pt x="3254" y="403"/>
                  </a:cubicBezTo>
                  <a:cubicBezTo>
                    <a:pt x="3345" y="311"/>
                    <a:pt x="3345" y="160"/>
                    <a:pt x="3253" y="69"/>
                  </a:cubicBezTo>
                  <a:cubicBezTo>
                    <a:pt x="3207" y="23"/>
                    <a:pt x="3146" y="0"/>
                    <a:pt x="3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 rot="778010">
              <a:off x="6732600" y="948684"/>
              <a:ext cx="38524" cy="35836"/>
            </a:xfrm>
            <a:custGeom>
              <a:avLst/>
              <a:gdLst/>
              <a:ahLst/>
              <a:cxnLst/>
              <a:rect l="l" t="t" r="r" b="b"/>
              <a:pathLst>
                <a:path w="2695" h="2507" extrusionOk="0">
                  <a:moveTo>
                    <a:pt x="1286" y="0"/>
                  </a:moveTo>
                  <a:cubicBezTo>
                    <a:pt x="885" y="0"/>
                    <a:pt x="400" y="178"/>
                    <a:pt x="280" y="556"/>
                  </a:cubicBezTo>
                  <a:cubicBezTo>
                    <a:pt x="140" y="993"/>
                    <a:pt x="1" y="2288"/>
                    <a:pt x="248" y="2389"/>
                  </a:cubicBezTo>
                  <a:cubicBezTo>
                    <a:pt x="272" y="2399"/>
                    <a:pt x="295" y="2404"/>
                    <a:pt x="317" y="2404"/>
                  </a:cubicBezTo>
                  <a:cubicBezTo>
                    <a:pt x="652" y="2404"/>
                    <a:pt x="825" y="1365"/>
                    <a:pt x="825" y="1365"/>
                  </a:cubicBezTo>
                  <a:cubicBezTo>
                    <a:pt x="825" y="1365"/>
                    <a:pt x="1052" y="2507"/>
                    <a:pt x="1280" y="2507"/>
                  </a:cubicBezTo>
                  <a:cubicBezTo>
                    <a:pt x="1282" y="2507"/>
                    <a:pt x="1283" y="2507"/>
                    <a:pt x="1285" y="2506"/>
                  </a:cubicBezTo>
                  <a:cubicBezTo>
                    <a:pt x="1679" y="2480"/>
                    <a:pt x="1442" y="1286"/>
                    <a:pt x="1442" y="1286"/>
                  </a:cubicBezTo>
                  <a:lnTo>
                    <a:pt x="1442" y="1286"/>
                  </a:lnTo>
                  <a:cubicBezTo>
                    <a:pt x="1442" y="1286"/>
                    <a:pt x="2059" y="1991"/>
                    <a:pt x="2293" y="1991"/>
                  </a:cubicBezTo>
                  <a:cubicBezTo>
                    <a:pt x="2308" y="1991"/>
                    <a:pt x="2322" y="1988"/>
                    <a:pt x="2334" y="1982"/>
                  </a:cubicBezTo>
                  <a:cubicBezTo>
                    <a:pt x="2525" y="1877"/>
                    <a:pt x="1822" y="696"/>
                    <a:pt x="1822" y="696"/>
                  </a:cubicBezTo>
                  <a:lnTo>
                    <a:pt x="1822" y="696"/>
                  </a:lnTo>
                  <a:cubicBezTo>
                    <a:pt x="1822" y="696"/>
                    <a:pt x="2113" y="771"/>
                    <a:pt x="2359" y="771"/>
                  </a:cubicBezTo>
                  <a:cubicBezTo>
                    <a:pt x="2538" y="771"/>
                    <a:pt x="2693" y="731"/>
                    <a:pt x="2693" y="591"/>
                  </a:cubicBezTo>
                  <a:cubicBezTo>
                    <a:pt x="2694" y="259"/>
                    <a:pt x="1923" y="84"/>
                    <a:pt x="1469" y="13"/>
                  </a:cubicBezTo>
                  <a:cubicBezTo>
                    <a:pt x="1411" y="5"/>
                    <a:pt x="1350" y="0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 rot="778010">
              <a:off x="6813805" y="632986"/>
              <a:ext cx="30376" cy="30362"/>
            </a:xfrm>
            <a:custGeom>
              <a:avLst/>
              <a:gdLst/>
              <a:ahLst/>
              <a:cxnLst/>
              <a:rect l="l" t="t" r="r" b="b"/>
              <a:pathLst>
                <a:path w="2125" h="2124" extrusionOk="0">
                  <a:moveTo>
                    <a:pt x="1063" y="0"/>
                  </a:moveTo>
                  <a:cubicBezTo>
                    <a:pt x="476" y="0"/>
                    <a:pt x="0" y="476"/>
                    <a:pt x="0" y="1062"/>
                  </a:cubicBezTo>
                  <a:cubicBezTo>
                    <a:pt x="0" y="1649"/>
                    <a:pt x="476" y="2124"/>
                    <a:pt x="1063" y="2124"/>
                  </a:cubicBezTo>
                  <a:cubicBezTo>
                    <a:pt x="1649" y="2124"/>
                    <a:pt x="2124" y="1649"/>
                    <a:pt x="2124" y="1062"/>
                  </a:cubicBezTo>
                  <a:cubicBezTo>
                    <a:pt x="2124" y="476"/>
                    <a:pt x="1649" y="0"/>
                    <a:pt x="1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 rot="778010">
              <a:off x="6948969" y="643345"/>
              <a:ext cx="30390" cy="30376"/>
            </a:xfrm>
            <a:custGeom>
              <a:avLst/>
              <a:gdLst/>
              <a:ahLst/>
              <a:cxnLst/>
              <a:rect l="l" t="t" r="r" b="b"/>
              <a:pathLst>
                <a:path w="2126" h="2125" extrusionOk="0">
                  <a:moveTo>
                    <a:pt x="1064" y="1"/>
                  </a:moveTo>
                  <a:cubicBezTo>
                    <a:pt x="476" y="1"/>
                    <a:pt x="1" y="476"/>
                    <a:pt x="1" y="1062"/>
                  </a:cubicBezTo>
                  <a:cubicBezTo>
                    <a:pt x="1" y="1649"/>
                    <a:pt x="476" y="2125"/>
                    <a:pt x="1064" y="2125"/>
                  </a:cubicBezTo>
                  <a:cubicBezTo>
                    <a:pt x="1650" y="2125"/>
                    <a:pt x="2125" y="1649"/>
                    <a:pt x="2125" y="1062"/>
                  </a:cubicBezTo>
                  <a:cubicBezTo>
                    <a:pt x="2125" y="476"/>
                    <a:pt x="1650" y="1"/>
                    <a:pt x="1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0"/>
          <p:cNvGrpSpPr/>
          <p:nvPr/>
        </p:nvGrpSpPr>
        <p:grpSpPr>
          <a:xfrm>
            <a:off x="7213125" y="319191"/>
            <a:ext cx="963903" cy="603002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30"/>
          <p:cNvGrpSpPr/>
          <p:nvPr/>
        </p:nvGrpSpPr>
        <p:grpSpPr>
          <a:xfrm rot="10800000" flipH="1">
            <a:off x="5584501" y="474947"/>
            <a:ext cx="644529" cy="64625"/>
            <a:chOff x="13023106" y="3520944"/>
            <a:chExt cx="735848" cy="73781"/>
          </a:xfrm>
        </p:grpSpPr>
        <p:sp>
          <p:nvSpPr>
            <p:cNvPr id="525" name="Google Shape;525;p30"/>
            <p:cNvSpPr/>
            <p:nvPr/>
          </p:nvSpPr>
          <p:spPr>
            <a:xfrm rot="5400000">
              <a:off x="13299781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0"/>
            <p:cNvSpPr/>
            <p:nvPr/>
          </p:nvSpPr>
          <p:spPr>
            <a:xfrm rot="5400000">
              <a:off x="13685367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DA7BD24-9B75-4D3D-A59B-4F3BDE80AA0A}"/>
              </a:ext>
            </a:extLst>
          </p:cNvPr>
          <p:cNvSpPr/>
          <p:nvPr/>
        </p:nvSpPr>
        <p:spPr>
          <a:xfrm>
            <a:off x="538716" y="1199865"/>
            <a:ext cx="2474138" cy="154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3DB46-C533-40E5-8621-98536ECC8E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87" y="1333812"/>
            <a:ext cx="541009" cy="45754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219BA06-08A3-4E01-B33E-609EED09FDC6}"/>
              </a:ext>
            </a:extLst>
          </p:cNvPr>
          <p:cNvSpPr/>
          <p:nvPr/>
        </p:nvSpPr>
        <p:spPr>
          <a:xfrm>
            <a:off x="416667" y="3272373"/>
            <a:ext cx="2474138" cy="154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6613251-ABBF-4EC2-B955-1E733489E66F}"/>
              </a:ext>
            </a:extLst>
          </p:cNvPr>
          <p:cNvSpPr/>
          <p:nvPr/>
        </p:nvSpPr>
        <p:spPr>
          <a:xfrm>
            <a:off x="6260580" y="3241727"/>
            <a:ext cx="2474138" cy="154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2D0739-2149-46F2-AF71-A04989D49CAD}"/>
              </a:ext>
            </a:extLst>
          </p:cNvPr>
          <p:cNvSpPr/>
          <p:nvPr/>
        </p:nvSpPr>
        <p:spPr>
          <a:xfrm>
            <a:off x="6053820" y="1185074"/>
            <a:ext cx="2474138" cy="154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CD6C842-2FA2-4518-807B-B22B3C149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496" y="1553807"/>
            <a:ext cx="541009" cy="45754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E66F4ED-66C8-4885-9F1B-951A8A9760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467" y="1290888"/>
            <a:ext cx="541009" cy="45754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48A6771-777A-4F8D-BC65-C3C46DDB7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54" y="1992117"/>
            <a:ext cx="541009" cy="4575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E92F096-8271-4800-8F9E-6DA4DCDAA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487" y="2065770"/>
            <a:ext cx="541009" cy="457547"/>
          </a:xfrm>
          <a:prstGeom prst="rect">
            <a:avLst/>
          </a:prstGeom>
        </p:spPr>
      </p:pic>
      <p:pic>
        <p:nvPicPr>
          <p:cNvPr id="50" name="Picture 4" descr="Red apple cartoon Royalty Free Vector Image - VectorStock">
            <a:extLst>
              <a:ext uri="{FF2B5EF4-FFF2-40B4-BE49-F238E27FC236}">
                <a16:creationId xmlns:a16="http://schemas.microsoft.com/office/drawing/2014/main" id="{090C04B9-E430-4A1A-BB16-EFC4A6B50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384471" y="3241727"/>
            <a:ext cx="629797" cy="6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Red apple cartoon Royalty Free Vector Image - VectorStock">
            <a:extLst>
              <a:ext uri="{FF2B5EF4-FFF2-40B4-BE49-F238E27FC236}">
                <a16:creationId xmlns:a16="http://schemas.microsoft.com/office/drawing/2014/main" id="{3B91E5B8-FFCB-45C9-9E3F-1525DE86D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706578" y="3777832"/>
            <a:ext cx="629797" cy="6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Red apple cartoon Royalty Free Vector Image - VectorStock">
            <a:extLst>
              <a:ext uri="{FF2B5EF4-FFF2-40B4-BE49-F238E27FC236}">
                <a16:creationId xmlns:a16="http://schemas.microsoft.com/office/drawing/2014/main" id="{05E559BD-AA45-4B3A-B8EF-08B677E7C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1241488" y="3550963"/>
            <a:ext cx="629797" cy="6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Red apple cartoon Royalty Free Vector Image - VectorStock">
            <a:extLst>
              <a:ext uri="{FF2B5EF4-FFF2-40B4-BE49-F238E27FC236}">
                <a16:creationId xmlns:a16="http://schemas.microsoft.com/office/drawing/2014/main" id="{5D6F8B3E-7FF2-448F-B577-0939D7BDA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1963613" y="3804813"/>
            <a:ext cx="629797" cy="6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Red apple cartoon Royalty Free Vector Image - VectorStock">
            <a:extLst>
              <a:ext uri="{FF2B5EF4-FFF2-40B4-BE49-F238E27FC236}">
                <a16:creationId xmlns:a16="http://schemas.microsoft.com/office/drawing/2014/main" id="{DD14DF5E-2637-45D6-A0CD-2D60E222B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1751248" y="3302525"/>
            <a:ext cx="629797" cy="6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Red apple cartoon Royalty Free Vector Image - VectorStock">
            <a:extLst>
              <a:ext uri="{FF2B5EF4-FFF2-40B4-BE49-F238E27FC236}">
                <a16:creationId xmlns:a16="http://schemas.microsoft.com/office/drawing/2014/main" id="{D1197545-A257-4AD3-8EE9-C5182752A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1361903" y="4143129"/>
            <a:ext cx="629797" cy="6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E268E5-97E2-4707-B892-448599927F5A}"/>
              </a:ext>
            </a:extLst>
          </p:cNvPr>
          <p:cNvGrpSpPr/>
          <p:nvPr/>
        </p:nvGrpSpPr>
        <p:grpSpPr>
          <a:xfrm>
            <a:off x="3315536" y="2057211"/>
            <a:ext cx="2474138" cy="1545991"/>
            <a:chOff x="3315536" y="2057211"/>
            <a:chExt cx="2474138" cy="154599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94608C-87F2-4BC8-B8F5-7B39A62CC862}"/>
                </a:ext>
              </a:extLst>
            </p:cNvPr>
            <p:cNvSpPr/>
            <p:nvPr/>
          </p:nvSpPr>
          <p:spPr>
            <a:xfrm>
              <a:off x="3315536" y="2057211"/>
              <a:ext cx="2474138" cy="15459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4">
              <a:extLst>
                <a:ext uri="{FF2B5EF4-FFF2-40B4-BE49-F238E27FC236}">
                  <a16:creationId xmlns:a16="http://schemas.microsoft.com/office/drawing/2014/main" id="{A83661C6-06D9-4978-8ED7-7692B93E2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3404149" y="2220889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76714C12-EDC7-4B94-AE30-DCE303F50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4013270" y="2881511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27D19959-4908-4BDA-B88B-93FD3E8AD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3454548" y="2901349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744251ED-1461-44AB-9023-FD35EDE17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4024410" y="2226566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>
              <a:extLst>
                <a:ext uri="{FF2B5EF4-FFF2-40B4-BE49-F238E27FC236}">
                  <a16:creationId xmlns:a16="http://schemas.microsoft.com/office/drawing/2014/main" id="{9B5D048F-12FD-404A-A81C-3A9718472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4492715" y="2237722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D68C6C52-797D-47E2-B049-C849ABE9D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5087953" y="2267933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E66F55E0-0FAB-4109-B0A8-E2B2A3D49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4485743" y="2881511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>
              <a:extLst>
                <a:ext uri="{FF2B5EF4-FFF2-40B4-BE49-F238E27FC236}">
                  <a16:creationId xmlns:a16="http://schemas.microsoft.com/office/drawing/2014/main" id="{62156F66-3525-4E27-AD17-C052F59F6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 t="4536" b="4536"/>
            <a:stretch/>
          </p:blipFill>
          <p:spPr bwMode="auto">
            <a:xfrm>
              <a:off x="5057442" y="2881512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artoon red strawberry Royalty Free Vector Image">
            <a:extLst>
              <a:ext uri="{FF2B5EF4-FFF2-40B4-BE49-F238E27FC236}">
                <a16:creationId xmlns:a16="http://schemas.microsoft.com/office/drawing/2014/main" id="{38994A56-A6B4-4CDE-A3B3-65131FCB6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6229030" y="1332193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artoon red strawberry Royalty Free Vector Image">
            <a:extLst>
              <a:ext uri="{FF2B5EF4-FFF2-40B4-BE49-F238E27FC236}">
                <a16:creationId xmlns:a16="http://schemas.microsoft.com/office/drawing/2014/main" id="{640986BF-C799-47C5-B102-D14A09AA3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6743009" y="1323096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artoon red strawberry Royalty Free Vector Image">
            <a:extLst>
              <a:ext uri="{FF2B5EF4-FFF2-40B4-BE49-F238E27FC236}">
                <a16:creationId xmlns:a16="http://schemas.microsoft.com/office/drawing/2014/main" id="{96CEC6C9-5E2D-421F-A3D7-125E826DF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685678" y="2030526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artoon red strawberry Royalty Free Vector Image">
            <a:extLst>
              <a:ext uri="{FF2B5EF4-FFF2-40B4-BE49-F238E27FC236}">
                <a16:creationId xmlns:a16="http://schemas.microsoft.com/office/drawing/2014/main" id="{6165DD32-5333-4C04-9B6D-66E91AF68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307897" y="1329987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artoon red strawberry Royalty Free Vector Image">
            <a:extLst>
              <a:ext uri="{FF2B5EF4-FFF2-40B4-BE49-F238E27FC236}">
                <a16:creationId xmlns:a16="http://schemas.microsoft.com/office/drawing/2014/main" id="{4B6BD3F6-8A01-41E7-9019-DFDDA73D1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802284" y="1353585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artoon red strawberry Royalty Free Vector Image">
            <a:extLst>
              <a:ext uri="{FF2B5EF4-FFF2-40B4-BE49-F238E27FC236}">
                <a16:creationId xmlns:a16="http://schemas.microsoft.com/office/drawing/2014/main" id="{EC9CC4F5-88A5-499A-9124-45C4B5814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128147" y="2004975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artoon red strawberry Royalty Free Vector Image">
            <a:extLst>
              <a:ext uri="{FF2B5EF4-FFF2-40B4-BE49-F238E27FC236}">
                <a16:creationId xmlns:a16="http://schemas.microsoft.com/office/drawing/2014/main" id="{B176DAAA-B2C8-41BE-B281-D5DC7C210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6561653" y="2030526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ragon fruit icon cartoon style Royalty Free Vector Image">
            <a:extLst>
              <a:ext uri="{FF2B5EF4-FFF2-40B4-BE49-F238E27FC236}">
                <a16:creationId xmlns:a16="http://schemas.microsoft.com/office/drawing/2014/main" id="{1CC9CEEC-EBB1-4821-B89E-93E3A2335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6293095" y="3287686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Dragon fruit icon cartoon style Royalty Free Vector Image">
            <a:extLst>
              <a:ext uri="{FF2B5EF4-FFF2-40B4-BE49-F238E27FC236}">
                <a16:creationId xmlns:a16="http://schemas.microsoft.com/office/drawing/2014/main" id="{16891318-2CDE-492E-9E1F-E273293D9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6849745" y="3317825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Dragon fruit icon cartoon style Royalty Free Vector Image">
            <a:extLst>
              <a:ext uri="{FF2B5EF4-FFF2-40B4-BE49-F238E27FC236}">
                <a16:creationId xmlns:a16="http://schemas.microsoft.com/office/drawing/2014/main" id="{071A8C50-8E41-46E8-9690-27EB6A58C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7368993" y="3350053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Dragon fruit icon cartoon style Royalty Free Vector Image">
            <a:extLst>
              <a:ext uri="{FF2B5EF4-FFF2-40B4-BE49-F238E27FC236}">
                <a16:creationId xmlns:a16="http://schemas.microsoft.com/office/drawing/2014/main" id="{2D2C4394-AF7C-407D-A563-336679C29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7981694" y="3382795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Dragon fruit icon cartoon style Royalty Free Vector Image">
            <a:extLst>
              <a:ext uri="{FF2B5EF4-FFF2-40B4-BE49-F238E27FC236}">
                <a16:creationId xmlns:a16="http://schemas.microsoft.com/office/drawing/2014/main" id="{A0E832E2-830B-498B-87BE-3A9D5793D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7462477" y="4009662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Dragon fruit icon cartoon style Royalty Free Vector Image">
            <a:extLst>
              <a:ext uri="{FF2B5EF4-FFF2-40B4-BE49-F238E27FC236}">
                <a16:creationId xmlns:a16="http://schemas.microsoft.com/office/drawing/2014/main" id="{37E2EE32-CB9E-48CB-B4D2-AB71D180B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6685190" y="4016325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ĐỒNG HỒ ĐẾM NGƯỢC THỜI GIAN GIÂY 9,8,7,6,5,4,3,2,1">
            <a:hlinkClick r:id="" action="ppaction://media"/>
            <a:extLst>
              <a:ext uri="{FF2B5EF4-FFF2-40B4-BE49-F238E27FC236}">
                <a16:creationId xmlns:a16="http://schemas.microsoft.com/office/drawing/2014/main" id="{B8F02674-FB12-41A4-B5CD-6C4682472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40125" y="4308798"/>
            <a:ext cx="1047828" cy="5894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10">
            <a:hlinkClick r:id="" action="ppaction://media"/>
            <a:extLst>
              <a:ext uri="{FF2B5EF4-FFF2-40B4-BE49-F238E27FC236}">
                <a16:creationId xmlns:a16="http://schemas.microsoft.com/office/drawing/2014/main" id="{111529AB-BD0E-4167-AE09-5C9F0589E0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98024" y="11817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7000">
        <p:blinds dir="vert"/>
      </p:transition>
    </mc:Choice>
    <mc:Fallback xmlns="">
      <p:transition spd="slow" advClick="0" advTm="1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37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37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hãy tìm quả có số lượng là 8 nhé !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4" name="Google Shape;494;p30"/>
          <p:cNvGrpSpPr/>
          <p:nvPr/>
        </p:nvGrpSpPr>
        <p:grpSpPr>
          <a:xfrm>
            <a:off x="8189281" y="872335"/>
            <a:ext cx="785025" cy="946050"/>
            <a:chOff x="6483949" y="462551"/>
            <a:chExt cx="785025" cy="946050"/>
          </a:xfrm>
        </p:grpSpPr>
        <p:sp>
          <p:nvSpPr>
            <p:cNvPr id="495" name="Google Shape;495;p30"/>
            <p:cNvSpPr/>
            <p:nvPr/>
          </p:nvSpPr>
          <p:spPr>
            <a:xfrm rot="778010">
              <a:off x="6561275" y="582068"/>
              <a:ext cx="630374" cy="760854"/>
            </a:xfrm>
            <a:custGeom>
              <a:avLst/>
              <a:gdLst/>
              <a:ahLst/>
              <a:cxnLst/>
              <a:rect l="l" t="t" r="r" b="b"/>
              <a:pathLst>
                <a:path w="44099" h="53227" extrusionOk="0">
                  <a:moveTo>
                    <a:pt x="22962" y="0"/>
                  </a:moveTo>
                  <a:cubicBezTo>
                    <a:pt x="16752" y="0"/>
                    <a:pt x="6238" y="536"/>
                    <a:pt x="4570" y="3388"/>
                  </a:cubicBezTo>
                  <a:cubicBezTo>
                    <a:pt x="2401" y="7098"/>
                    <a:pt x="1770" y="18931"/>
                    <a:pt x="7091" y="20051"/>
                  </a:cubicBezTo>
                  <a:cubicBezTo>
                    <a:pt x="12412" y="21172"/>
                    <a:pt x="19833" y="19631"/>
                    <a:pt x="23475" y="26210"/>
                  </a:cubicBezTo>
                  <a:cubicBezTo>
                    <a:pt x="26556" y="31780"/>
                    <a:pt x="22935" y="38599"/>
                    <a:pt x="17181" y="38599"/>
                  </a:cubicBezTo>
                  <a:cubicBezTo>
                    <a:pt x="16206" y="38599"/>
                    <a:pt x="15169" y="38403"/>
                    <a:pt x="14093" y="37971"/>
                  </a:cubicBezTo>
                  <a:cubicBezTo>
                    <a:pt x="8917" y="35896"/>
                    <a:pt x="10032" y="32932"/>
                    <a:pt x="7092" y="32651"/>
                  </a:cubicBezTo>
                  <a:cubicBezTo>
                    <a:pt x="6993" y="32641"/>
                    <a:pt x="6893" y="32637"/>
                    <a:pt x="6791" y="32637"/>
                  </a:cubicBezTo>
                  <a:cubicBezTo>
                    <a:pt x="3874" y="32637"/>
                    <a:pt x="1" y="36486"/>
                    <a:pt x="2051" y="42312"/>
                  </a:cubicBezTo>
                  <a:cubicBezTo>
                    <a:pt x="3586" y="46675"/>
                    <a:pt x="8234" y="52046"/>
                    <a:pt x="17314" y="53094"/>
                  </a:cubicBezTo>
                  <a:cubicBezTo>
                    <a:pt x="18089" y="53183"/>
                    <a:pt x="18867" y="53227"/>
                    <a:pt x="19644" y="53227"/>
                  </a:cubicBezTo>
                  <a:cubicBezTo>
                    <a:pt x="26161" y="53227"/>
                    <a:pt x="32544" y="50161"/>
                    <a:pt x="35798" y="45533"/>
                  </a:cubicBezTo>
                  <a:cubicBezTo>
                    <a:pt x="44099" y="33722"/>
                    <a:pt x="36861" y="20111"/>
                    <a:pt x="31281" y="16899"/>
                  </a:cubicBezTo>
                  <a:cubicBezTo>
                    <a:pt x="24350" y="12908"/>
                    <a:pt x="18964" y="14534"/>
                    <a:pt x="18293" y="13328"/>
                  </a:cubicBezTo>
                  <a:cubicBezTo>
                    <a:pt x="17943" y="12698"/>
                    <a:pt x="17943" y="10737"/>
                    <a:pt x="19343" y="10598"/>
                  </a:cubicBezTo>
                  <a:cubicBezTo>
                    <a:pt x="21018" y="10432"/>
                    <a:pt x="27466" y="10110"/>
                    <a:pt x="29006" y="9200"/>
                  </a:cubicBezTo>
                  <a:cubicBezTo>
                    <a:pt x="30528" y="8301"/>
                    <a:pt x="30198" y="308"/>
                    <a:pt x="27045" y="98"/>
                  </a:cubicBezTo>
                  <a:cubicBezTo>
                    <a:pt x="26315" y="49"/>
                    <a:pt x="24834" y="0"/>
                    <a:pt x="22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 rot="778010">
              <a:off x="6754605" y="560421"/>
              <a:ext cx="65054" cy="40353"/>
            </a:xfrm>
            <a:custGeom>
              <a:avLst/>
              <a:gdLst/>
              <a:ahLst/>
              <a:cxnLst/>
              <a:rect l="l" t="t" r="r" b="b"/>
              <a:pathLst>
                <a:path w="4551" h="2823" extrusionOk="0">
                  <a:moveTo>
                    <a:pt x="4550" y="1"/>
                  </a:moveTo>
                  <a:lnTo>
                    <a:pt x="6" y="1049"/>
                  </a:lnTo>
                  <a:lnTo>
                    <a:pt x="1" y="1054"/>
                  </a:lnTo>
                  <a:cubicBezTo>
                    <a:pt x="175" y="1974"/>
                    <a:pt x="665" y="2767"/>
                    <a:pt x="1010" y="2819"/>
                  </a:cubicBezTo>
                  <a:cubicBezTo>
                    <a:pt x="1025" y="2821"/>
                    <a:pt x="1042" y="2823"/>
                    <a:pt x="1059" y="2823"/>
                  </a:cubicBezTo>
                  <a:cubicBezTo>
                    <a:pt x="1766" y="2823"/>
                    <a:pt x="4416" y="844"/>
                    <a:pt x="4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 rot="778010">
              <a:off x="6650276" y="484782"/>
              <a:ext cx="219506" cy="187930"/>
            </a:xfrm>
            <a:custGeom>
              <a:avLst/>
              <a:gdLst/>
              <a:ahLst/>
              <a:cxnLst/>
              <a:rect l="l" t="t" r="r" b="b"/>
              <a:pathLst>
                <a:path w="15356" h="13147" extrusionOk="0">
                  <a:moveTo>
                    <a:pt x="9186" y="3094"/>
                  </a:moveTo>
                  <a:cubicBezTo>
                    <a:pt x="10439" y="3094"/>
                    <a:pt x="11663" y="4210"/>
                    <a:pt x="11826" y="4707"/>
                  </a:cubicBezTo>
                  <a:cubicBezTo>
                    <a:pt x="11835" y="4736"/>
                    <a:pt x="11841" y="4769"/>
                    <a:pt x="11841" y="4806"/>
                  </a:cubicBezTo>
                  <a:lnTo>
                    <a:pt x="11831" y="4863"/>
                  </a:lnTo>
                  <a:cubicBezTo>
                    <a:pt x="11698" y="5705"/>
                    <a:pt x="9050" y="7684"/>
                    <a:pt x="8341" y="7684"/>
                  </a:cubicBezTo>
                  <a:cubicBezTo>
                    <a:pt x="8323" y="7684"/>
                    <a:pt x="8307" y="7682"/>
                    <a:pt x="8291" y="7680"/>
                  </a:cubicBezTo>
                  <a:cubicBezTo>
                    <a:pt x="7946" y="7628"/>
                    <a:pt x="7457" y="6836"/>
                    <a:pt x="7282" y="5916"/>
                  </a:cubicBezTo>
                  <a:lnTo>
                    <a:pt x="7282" y="5912"/>
                  </a:lnTo>
                  <a:cubicBezTo>
                    <a:pt x="7126" y="5061"/>
                    <a:pt x="7239" y="4104"/>
                    <a:pt x="7976" y="3519"/>
                  </a:cubicBezTo>
                  <a:cubicBezTo>
                    <a:pt x="8358" y="3215"/>
                    <a:pt x="8773" y="3094"/>
                    <a:pt x="9186" y="3094"/>
                  </a:cubicBezTo>
                  <a:close/>
                  <a:moveTo>
                    <a:pt x="7797" y="1"/>
                  </a:moveTo>
                  <a:cubicBezTo>
                    <a:pt x="6562" y="1"/>
                    <a:pt x="5273" y="367"/>
                    <a:pt x="4021" y="1310"/>
                  </a:cubicBezTo>
                  <a:cubicBezTo>
                    <a:pt x="0" y="4345"/>
                    <a:pt x="1472" y="9440"/>
                    <a:pt x="2478" y="11835"/>
                  </a:cubicBezTo>
                  <a:cubicBezTo>
                    <a:pt x="2822" y="12646"/>
                    <a:pt x="3110" y="13147"/>
                    <a:pt x="3110" y="13147"/>
                  </a:cubicBezTo>
                  <a:cubicBezTo>
                    <a:pt x="3110" y="13147"/>
                    <a:pt x="8150" y="10833"/>
                    <a:pt x="14874" y="4463"/>
                  </a:cubicBezTo>
                  <a:cubicBezTo>
                    <a:pt x="15355" y="4006"/>
                    <a:pt x="11877" y="1"/>
                    <a:pt x="7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 rot="778010">
              <a:off x="6756587" y="568244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lnTo>
                    <a:pt x="1" y="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E2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 rot="778010">
              <a:off x="6758114" y="535537"/>
              <a:ext cx="67399" cy="40296"/>
            </a:xfrm>
            <a:custGeom>
              <a:avLst/>
              <a:gdLst/>
              <a:ahLst/>
              <a:cxnLst/>
              <a:rect l="l" t="t" r="r" b="b"/>
              <a:pathLst>
                <a:path w="4715" h="2819" extrusionOk="0">
                  <a:moveTo>
                    <a:pt x="2060" y="1"/>
                  </a:moveTo>
                  <a:cubicBezTo>
                    <a:pt x="1647" y="1"/>
                    <a:pt x="1232" y="122"/>
                    <a:pt x="850" y="426"/>
                  </a:cubicBezTo>
                  <a:cubicBezTo>
                    <a:pt x="113" y="1011"/>
                    <a:pt x="0" y="1968"/>
                    <a:pt x="156" y="2819"/>
                  </a:cubicBezTo>
                  <a:lnTo>
                    <a:pt x="161" y="2819"/>
                  </a:lnTo>
                  <a:lnTo>
                    <a:pt x="4705" y="1771"/>
                  </a:lnTo>
                  <a:cubicBezTo>
                    <a:pt x="4715" y="1753"/>
                    <a:pt x="4715" y="1733"/>
                    <a:pt x="4715" y="1715"/>
                  </a:cubicBezTo>
                  <a:cubicBezTo>
                    <a:pt x="4715" y="1676"/>
                    <a:pt x="4709" y="1643"/>
                    <a:pt x="4700" y="1614"/>
                  </a:cubicBezTo>
                  <a:cubicBezTo>
                    <a:pt x="4537" y="1117"/>
                    <a:pt x="3313" y="1"/>
                    <a:pt x="2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 rot="778010">
              <a:off x="6582392" y="541838"/>
              <a:ext cx="282974" cy="181940"/>
            </a:xfrm>
            <a:custGeom>
              <a:avLst/>
              <a:gdLst/>
              <a:ahLst/>
              <a:cxnLst/>
              <a:rect l="l" t="t" r="r" b="b"/>
              <a:pathLst>
                <a:path w="19796" h="12728" extrusionOk="0">
                  <a:moveTo>
                    <a:pt x="18710" y="1"/>
                  </a:moveTo>
                  <a:lnTo>
                    <a:pt x="18710" y="1"/>
                  </a:lnTo>
                  <a:cubicBezTo>
                    <a:pt x="11986" y="6370"/>
                    <a:pt x="6947" y="8684"/>
                    <a:pt x="6947" y="8684"/>
                  </a:cubicBezTo>
                  <a:cubicBezTo>
                    <a:pt x="6947" y="8684"/>
                    <a:pt x="6659" y="8183"/>
                    <a:pt x="6315" y="7372"/>
                  </a:cubicBezTo>
                  <a:lnTo>
                    <a:pt x="6177" y="7425"/>
                  </a:lnTo>
                  <a:cubicBezTo>
                    <a:pt x="6177" y="7425"/>
                    <a:pt x="0" y="11746"/>
                    <a:pt x="312" y="12483"/>
                  </a:cubicBezTo>
                  <a:cubicBezTo>
                    <a:pt x="382" y="12646"/>
                    <a:pt x="549" y="12727"/>
                    <a:pt x="809" y="12727"/>
                  </a:cubicBezTo>
                  <a:cubicBezTo>
                    <a:pt x="1711" y="12727"/>
                    <a:pt x="3730" y="11752"/>
                    <a:pt x="6719" y="9854"/>
                  </a:cubicBezTo>
                  <a:cubicBezTo>
                    <a:pt x="19795" y="1558"/>
                    <a:pt x="18710" y="1"/>
                    <a:pt x="18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 rot="778010">
              <a:off x="7019594" y="719896"/>
              <a:ext cx="95888" cy="140372"/>
            </a:xfrm>
            <a:custGeom>
              <a:avLst/>
              <a:gdLst/>
              <a:ahLst/>
              <a:cxnLst/>
              <a:rect l="l" t="t" r="r" b="b"/>
              <a:pathLst>
                <a:path w="6708" h="9820" extrusionOk="0">
                  <a:moveTo>
                    <a:pt x="5730" y="0"/>
                  </a:moveTo>
                  <a:cubicBezTo>
                    <a:pt x="5721" y="0"/>
                    <a:pt x="5713" y="1"/>
                    <a:pt x="5704" y="2"/>
                  </a:cubicBezTo>
                  <a:cubicBezTo>
                    <a:pt x="5574" y="15"/>
                    <a:pt x="5480" y="132"/>
                    <a:pt x="5494" y="260"/>
                  </a:cubicBezTo>
                  <a:cubicBezTo>
                    <a:pt x="6201" y="7128"/>
                    <a:pt x="433" y="9274"/>
                    <a:pt x="188" y="9361"/>
                  </a:cubicBezTo>
                  <a:cubicBezTo>
                    <a:pt x="66" y="9406"/>
                    <a:pt x="1" y="9541"/>
                    <a:pt x="46" y="9663"/>
                  </a:cubicBezTo>
                  <a:cubicBezTo>
                    <a:pt x="79" y="9760"/>
                    <a:pt x="171" y="9820"/>
                    <a:pt x="267" y="9820"/>
                  </a:cubicBezTo>
                  <a:cubicBezTo>
                    <a:pt x="296" y="9820"/>
                    <a:pt x="322" y="9814"/>
                    <a:pt x="345" y="9805"/>
                  </a:cubicBezTo>
                  <a:cubicBezTo>
                    <a:pt x="408" y="9783"/>
                    <a:pt x="6708" y="7454"/>
                    <a:pt x="5962" y="212"/>
                  </a:cubicBezTo>
                  <a:cubicBezTo>
                    <a:pt x="5950" y="91"/>
                    <a:pt x="5847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 rot="778010">
              <a:off x="7087714" y="691361"/>
              <a:ext cx="53547" cy="47744"/>
            </a:xfrm>
            <a:custGeom>
              <a:avLst/>
              <a:gdLst/>
              <a:ahLst/>
              <a:cxnLst/>
              <a:rect l="l" t="t" r="r" b="b"/>
              <a:pathLst>
                <a:path w="3746" h="3340" extrusionOk="0">
                  <a:moveTo>
                    <a:pt x="2307" y="0"/>
                  </a:moveTo>
                  <a:cubicBezTo>
                    <a:pt x="1798" y="0"/>
                    <a:pt x="1593" y="1839"/>
                    <a:pt x="1593" y="1839"/>
                  </a:cubicBezTo>
                  <a:cubicBezTo>
                    <a:pt x="1593" y="1839"/>
                    <a:pt x="1412" y="124"/>
                    <a:pt x="1010" y="124"/>
                  </a:cubicBezTo>
                  <a:cubicBezTo>
                    <a:pt x="978" y="124"/>
                    <a:pt x="945" y="135"/>
                    <a:pt x="911" y="158"/>
                  </a:cubicBezTo>
                  <a:cubicBezTo>
                    <a:pt x="437" y="473"/>
                    <a:pt x="997" y="2310"/>
                    <a:pt x="997" y="2310"/>
                  </a:cubicBezTo>
                  <a:cubicBezTo>
                    <a:pt x="997" y="2310"/>
                    <a:pt x="557" y="2020"/>
                    <a:pt x="282" y="2020"/>
                  </a:cubicBezTo>
                  <a:cubicBezTo>
                    <a:pt x="169" y="2020"/>
                    <a:pt x="85" y="2069"/>
                    <a:pt x="69" y="2206"/>
                  </a:cubicBezTo>
                  <a:cubicBezTo>
                    <a:pt x="1" y="2825"/>
                    <a:pt x="952" y="3340"/>
                    <a:pt x="1718" y="3340"/>
                  </a:cubicBezTo>
                  <a:cubicBezTo>
                    <a:pt x="1974" y="3340"/>
                    <a:pt x="2210" y="3282"/>
                    <a:pt x="2380" y="3152"/>
                  </a:cubicBezTo>
                  <a:cubicBezTo>
                    <a:pt x="3063" y="2627"/>
                    <a:pt x="3745" y="1470"/>
                    <a:pt x="3379" y="1208"/>
                  </a:cubicBezTo>
                  <a:cubicBezTo>
                    <a:pt x="3334" y="1176"/>
                    <a:pt x="3284" y="1162"/>
                    <a:pt x="3230" y="1162"/>
                  </a:cubicBezTo>
                  <a:cubicBezTo>
                    <a:pt x="2844" y="1162"/>
                    <a:pt x="2276" y="1891"/>
                    <a:pt x="2276" y="1891"/>
                  </a:cubicBezTo>
                  <a:cubicBezTo>
                    <a:pt x="2276" y="1891"/>
                    <a:pt x="2854" y="54"/>
                    <a:pt x="2329" y="1"/>
                  </a:cubicBezTo>
                  <a:cubicBezTo>
                    <a:pt x="2321" y="1"/>
                    <a:pt x="2314" y="0"/>
                    <a:pt x="2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 rot="778010">
              <a:off x="6872954" y="1326872"/>
              <a:ext cx="19798" cy="71301"/>
            </a:xfrm>
            <a:custGeom>
              <a:avLst/>
              <a:gdLst/>
              <a:ahLst/>
              <a:cxnLst/>
              <a:rect l="l" t="t" r="r" b="b"/>
              <a:pathLst>
                <a:path w="1385" h="4988" extrusionOk="0">
                  <a:moveTo>
                    <a:pt x="262" y="1"/>
                  </a:moveTo>
                  <a:cubicBezTo>
                    <a:pt x="241" y="1"/>
                    <a:pt x="220" y="3"/>
                    <a:pt x="199" y="9"/>
                  </a:cubicBezTo>
                  <a:cubicBezTo>
                    <a:pt x="74" y="45"/>
                    <a:pt x="0" y="175"/>
                    <a:pt x="36" y="301"/>
                  </a:cubicBezTo>
                  <a:cubicBezTo>
                    <a:pt x="42" y="326"/>
                    <a:pt x="732" y="2805"/>
                    <a:pt x="903" y="4773"/>
                  </a:cubicBezTo>
                  <a:cubicBezTo>
                    <a:pt x="914" y="4895"/>
                    <a:pt x="1016" y="4988"/>
                    <a:pt x="1138" y="4988"/>
                  </a:cubicBezTo>
                  <a:cubicBezTo>
                    <a:pt x="1145" y="4988"/>
                    <a:pt x="1151" y="4988"/>
                    <a:pt x="1159" y="4986"/>
                  </a:cubicBezTo>
                  <a:cubicBezTo>
                    <a:pt x="1288" y="4975"/>
                    <a:pt x="1385" y="4860"/>
                    <a:pt x="1373" y="4731"/>
                  </a:cubicBezTo>
                  <a:cubicBezTo>
                    <a:pt x="1198" y="2719"/>
                    <a:pt x="497" y="197"/>
                    <a:pt x="490" y="172"/>
                  </a:cubicBezTo>
                  <a:cubicBezTo>
                    <a:pt x="461" y="68"/>
                    <a:pt x="365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 rot="778010">
              <a:off x="6878654" y="1379708"/>
              <a:ext cx="37523" cy="25001"/>
            </a:xfrm>
            <a:custGeom>
              <a:avLst/>
              <a:gdLst/>
              <a:ahLst/>
              <a:cxnLst/>
              <a:rect l="l" t="t" r="r" b="b"/>
              <a:pathLst>
                <a:path w="2625" h="1749" extrusionOk="0">
                  <a:moveTo>
                    <a:pt x="1727" y="0"/>
                  </a:moveTo>
                  <a:cubicBezTo>
                    <a:pt x="1179" y="0"/>
                    <a:pt x="590" y="409"/>
                    <a:pt x="275" y="789"/>
                  </a:cubicBezTo>
                  <a:cubicBezTo>
                    <a:pt x="82" y="1021"/>
                    <a:pt x="0" y="1229"/>
                    <a:pt x="34" y="1407"/>
                  </a:cubicBezTo>
                  <a:cubicBezTo>
                    <a:pt x="62" y="1562"/>
                    <a:pt x="193" y="1748"/>
                    <a:pt x="646" y="1748"/>
                  </a:cubicBezTo>
                  <a:cubicBezTo>
                    <a:pt x="1221" y="1748"/>
                    <a:pt x="2265" y="1439"/>
                    <a:pt x="2527" y="974"/>
                  </a:cubicBezTo>
                  <a:cubicBezTo>
                    <a:pt x="2624" y="805"/>
                    <a:pt x="2622" y="622"/>
                    <a:pt x="2525" y="458"/>
                  </a:cubicBezTo>
                  <a:cubicBezTo>
                    <a:pt x="2344" y="158"/>
                    <a:pt x="2068" y="0"/>
                    <a:pt x="1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 rot="778010">
              <a:off x="6866481" y="650164"/>
              <a:ext cx="60194" cy="41640"/>
            </a:xfrm>
            <a:custGeom>
              <a:avLst/>
              <a:gdLst/>
              <a:ahLst/>
              <a:cxnLst/>
              <a:rect l="l" t="t" r="r" b="b"/>
              <a:pathLst>
                <a:path w="4211" h="2913" extrusionOk="0">
                  <a:moveTo>
                    <a:pt x="3969" y="1"/>
                  </a:moveTo>
                  <a:cubicBezTo>
                    <a:pt x="3868" y="1"/>
                    <a:pt x="3783" y="81"/>
                    <a:pt x="3780" y="183"/>
                  </a:cubicBezTo>
                  <a:lnTo>
                    <a:pt x="3780" y="189"/>
                  </a:lnTo>
                  <a:cubicBezTo>
                    <a:pt x="3780" y="189"/>
                    <a:pt x="3777" y="277"/>
                    <a:pt x="3759" y="440"/>
                  </a:cubicBezTo>
                  <a:cubicBezTo>
                    <a:pt x="3743" y="602"/>
                    <a:pt x="3702" y="835"/>
                    <a:pt x="3618" y="1087"/>
                  </a:cubicBezTo>
                  <a:cubicBezTo>
                    <a:pt x="3578" y="1216"/>
                    <a:pt x="3519" y="1346"/>
                    <a:pt x="3448" y="1471"/>
                  </a:cubicBezTo>
                  <a:cubicBezTo>
                    <a:pt x="3380" y="1598"/>
                    <a:pt x="3282" y="1709"/>
                    <a:pt x="3180" y="1817"/>
                  </a:cubicBezTo>
                  <a:cubicBezTo>
                    <a:pt x="3124" y="1864"/>
                    <a:pt x="3065" y="1910"/>
                    <a:pt x="3005" y="1955"/>
                  </a:cubicBezTo>
                  <a:cubicBezTo>
                    <a:pt x="2937" y="1989"/>
                    <a:pt x="2871" y="2032"/>
                    <a:pt x="2804" y="2062"/>
                  </a:cubicBezTo>
                  <a:cubicBezTo>
                    <a:pt x="2732" y="2084"/>
                    <a:pt x="2683" y="2115"/>
                    <a:pt x="2595" y="2138"/>
                  </a:cubicBezTo>
                  <a:lnTo>
                    <a:pt x="2329" y="2193"/>
                  </a:lnTo>
                  <a:cubicBezTo>
                    <a:pt x="2247" y="2194"/>
                    <a:pt x="2167" y="2202"/>
                    <a:pt x="2085" y="2209"/>
                  </a:cubicBezTo>
                  <a:lnTo>
                    <a:pt x="1852" y="2188"/>
                  </a:lnTo>
                  <a:cubicBezTo>
                    <a:pt x="1706" y="2150"/>
                    <a:pt x="1561" y="2108"/>
                    <a:pt x="1432" y="2030"/>
                  </a:cubicBezTo>
                  <a:cubicBezTo>
                    <a:pt x="1306" y="1952"/>
                    <a:pt x="1184" y="1861"/>
                    <a:pt x="1084" y="1754"/>
                  </a:cubicBezTo>
                  <a:cubicBezTo>
                    <a:pt x="978" y="1651"/>
                    <a:pt x="891" y="1536"/>
                    <a:pt x="812" y="1425"/>
                  </a:cubicBezTo>
                  <a:cubicBezTo>
                    <a:pt x="659" y="1201"/>
                    <a:pt x="546" y="992"/>
                    <a:pt x="480" y="842"/>
                  </a:cubicBezTo>
                  <a:cubicBezTo>
                    <a:pt x="411" y="690"/>
                    <a:pt x="379" y="607"/>
                    <a:pt x="379" y="607"/>
                  </a:cubicBezTo>
                  <a:lnTo>
                    <a:pt x="372" y="598"/>
                  </a:lnTo>
                  <a:cubicBezTo>
                    <a:pt x="345" y="528"/>
                    <a:pt x="275" y="479"/>
                    <a:pt x="198" y="479"/>
                  </a:cubicBezTo>
                  <a:cubicBezTo>
                    <a:pt x="191" y="479"/>
                    <a:pt x="184" y="479"/>
                    <a:pt x="176" y="480"/>
                  </a:cubicBezTo>
                  <a:cubicBezTo>
                    <a:pt x="74" y="492"/>
                    <a:pt x="1" y="585"/>
                    <a:pt x="13" y="688"/>
                  </a:cubicBezTo>
                  <a:cubicBezTo>
                    <a:pt x="13" y="688"/>
                    <a:pt x="15" y="714"/>
                    <a:pt x="22" y="766"/>
                  </a:cubicBezTo>
                  <a:cubicBezTo>
                    <a:pt x="31" y="816"/>
                    <a:pt x="39" y="889"/>
                    <a:pt x="61" y="980"/>
                  </a:cubicBezTo>
                  <a:cubicBezTo>
                    <a:pt x="105" y="1160"/>
                    <a:pt x="170" y="1421"/>
                    <a:pt x="319" y="1713"/>
                  </a:cubicBezTo>
                  <a:cubicBezTo>
                    <a:pt x="466" y="2004"/>
                    <a:pt x="695" y="2343"/>
                    <a:pt x="1072" y="2596"/>
                  </a:cubicBezTo>
                  <a:cubicBezTo>
                    <a:pt x="1259" y="2725"/>
                    <a:pt x="1481" y="2816"/>
                    <a:pt x="1714" y="2872"/>
                  </a:cubicBezTo>
                  <a:cubicBezTo>
                    <a:pt x="1832" y="2888"/>
                    <a:pt x="1952" y="2903"/>
                    <a:pt x="2072" y="2913"/>
                  </a:cubicBezTo>
                  <a:cubicBezTo>
                    <a:pt x="2188" y="2908"/>
                    <a:pt x="2307" y="2903"/>
                    <a:pt x="2424" y="2893"/>
                  </a:cubicBezTo>
                  <a:lnTo>
                    <a:pt x="2742" y="2822"/>
                  </a:lnTo>
                  <a:cubicBezTo>
                    <a:pt x="2847" y="2795"/>
                    <a:pt x="2977" y="2738"/>
                    <a:pt x="3090" y="2694"/>
                  </a:cubicBezTo>
                  <a:cubicBezTo>
                    <a:pt x="3202" y="2643"/>
                    <a:pt x="3296" y="2573"/>
                    <a:pt x="3395" y="2512"/>
                  </a:cubicBezTo>
                  <a:cubicBezTo>
                    <a:pt x="3487" y="2439"/>
                    <a:pt x="3574" y="2361"/>
                    <a:pt x="3655" y="2282"/>
                  </a:cubicBezTo>
                  <a:cubicBezTo>
                    <a:pt x="3963" y="1943"/>
                    <a:pt x="4102" y="1547"/>
                    <a:pt x="4162" y="1223"/>
                  </a:cubicBezTo>
                  <a:cubicBezTo>
                    <a:pt x="4198" y="1060"/>
                    <a:pt x="4205" y="910"/>
                    <a:pt x="4206" y="778"/>
                  </a:cubicBezTo>
                  <a:cubicBezTo>
                    <a:pt x="4210" y="648"/>
                    <a:pt x="4204" y="534"/>
                    <a:pt x="4196" y="440"/>
                  </a:cubicBezTo>
                  <a:cubicBezTo>
                    <a:pt x="4178" y="254"/>
                    <a:pt x="4151" y="142"/>
                    <a:pt x="4151" y="142"/>
                  </a:cubicBezTo>
                  <a:cubicBezTo>
                    <a:pt x="4130" y="63"/>
                    <a:pt x="4059" y="4"/>
                    <a:pt x="3974" y="1"/>
                  </a:cubicBezTo>
                  <a:cubicBezTo>
                    <a:pt x="3972" y="1"/>
                    <a:pt x="3970" y="1"/>
                    <a:pt x="39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 rot="778010">
              <a:off x="6676047" y="1287599"/>
              <a:ext cx="24158" cy="83437"/>
            </a:xfrm>
            <a:custGeom>
              <a:avLst/>
              <a:gdLst/>
              <a:ahLst/>
              <a:cxnLst/>
              <a:rect l="l" t="t" r="r" b="b"/>
              <a:pathLst>
                <a:path w="1690" h="5837" extrusionOk="0">
                  <a:moveTo>
                    <a:pt x="1425" y="0"/>
                  </a:moveTo>
                  <a:cubicBezTo>
                    <a:pt x="1324" y="0"/>
                    <a:pt x="1231" y="67"/>
                    <a:pt x="1200" y="169"/>
                  </a:cubicBezTo>
                  <a:cubicBezTo>
                    <a:pt x="1158" y="308"/>
                    <a:pt x="186" y="3565"/>
                    <a:pt x="12" y="5580"/>
                  </a:cubicBezTo>
                  <a:cubicBezTo>
                    <a:pt x="0" y="5710"/>
                    <a:pt x="96" y="5825"/>
                    <a:pt x="226" y="5835"/>
                  </a:cubicBezTo>
                  <a:cubicBezTo>
                    <a:pt x="233" y="5836"/>
                    <a:pt x="241" y="5836"/>
                    <a:pt x="247" y="5836"/>
                  </a:cubicBezTo>
                  <a:cubicBezTo>
                    <a:pt x="368" y="5836"/>
                    <a:pt x="472" y="5743"/>
                    <a:pt x="482" y="5621"/>
                  </a:cubicBezTo>
                  <a:cubicBezTo>
                    <a:pt x="653" y="3656"/>
                    <a:pt x="1642" y="338"/>
                    <a:pt x="1652" y="305"/>
                  </a:cubicBezTo>
                  <a:cubicBezTo>
                    <a:pt x="1690" y="179"/>
                    <a:pt x="1620" y="49"/>
                    <a:pt x="1494" y="11"/>
                  </a:cubicBezTo>
                  <a:cubicBezTo>
                    <a:pt x="1471" y="4"/>
                    <a:pt x="1448" y="0"/>
                    <a:pt x="1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 rot="778010">
              <a:off x="6639820" y="1342538"/>
              <a:ext cx="37480" cy="24987"/>
            </a:xfrm>
            <a:custGeom>
              <a:avLst/>
              <a:gdLst/>
              <a:ahLst/>
              <a:cxnLst/>
              <a:rect l="l" t="t" r="r" b="b"/>
              <a:pathLst>
                <a:path w="2622" h="1748" extrusionOk="0">
                  <a:moveTo>
                    <a:pt x="898" y="1"/>
                  </a:moveTo>
                  <a:cubicBezTo>
                    <a:pt x="555" y="1"/>
                    <a:pt x="279" y="158"/>
                    <a:pt x="99" y="457"/>
                  </a:cubicBezTo>
                  <a:cubicBezTo>
                    <a:pt x="1" y="622"/>
                    <a:pt x="0" y="805"/>
                    <a:pt x="95" y="974"/>
                  </a:cubicBezTo>
                  <a:cubicBezTo>
                    <a:pt x="357" y="1439"/>
                    <a:pt x="1401" y="1748"/>
                    <a:pt x="1976" y="1748"/>
                  </a:cubicBezTo>
                  <a:cubicBezTo>
                    <a:pt x="2429" y="1748"/>
                    <a:pt x="2560" y="1563"/>
                    <a:pt x="2588" y="1406"/>
                  </a:cubicBezTo>
                  <a:cubicBezTo>
                    <a:pt x="2622" y="1229"/>
                    <a:pt x="2540" y="1021"/>
                    <a:pt x="2347" y="789"/>
                  </a:cubicBezTo>
                  <a:cubicBezTo>
                    <a:pt x="2033" y="409"/>
                    <a:pt x="1444" y="1"/>
                    <a:pt x="8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 rot="778010">
              <a:off x="6722876" y="822273"/>
              <a:ext cx="47829" cy="127821"/>
            </a:xfrm>
            <a:custGeom>
              <a:avLst/>
              <a:gdLst/>
              <a:ahLst/>
              <a:cxnLst/>
              <a:rect l="l" t="t" r="r" b="b"/>
              <a:pathLst>
                <a:path w="3346" h="8942" extrusionOk="0">
                  <a:moveTo>
                    <a:pt x="3086" y="0"/>
                  </a:moveTo>
                  <a:cubicBezTo>
                    <a:pt x="3026" y="0"/>
                    <a:pt x="2966" y="23"/>
                    <a:pt x="2920" y="69"/>
                  </a:cubicBezTo>
                  <a:cubicBezTo>
                    <a:pt x="2800" y="190"/>
                    <a:pt x="1" y="3081"/>
                    <a:pt x="2344" y="8795"/>
                  </a:cubicBezTo>
                  <a:cubicBezTo>
                    <a:pt x="2382" y="8887"/>
                    <a:pt x="2470" y="8942"/>
                    <a:pt x="2562" y="8942"/>
                  </a:cubicBezTo>
                  <a:cubicBezTo>
                    <a:pt x="2592" y="8942"/>
                    <a:pt x="2622" y="8935"/>
                    <a:pt x="2652" y="8925"/>
                  </a:cubicBezTo>
                  <a:cubicBezTo>
                    <a:pt x="2773" y="8875"/>
                    <a:pt x="2830" y="8737"/>
                    <a:pt x="2780" y="8617"/>
                  </a:cubicBezTo>
                  <a:cubicBezTo>
                    <a:pt x="563" y="3209"/>
                    <a:pt x="3227" y="430"/>
                    <a:pt x="3254" y="403"/>
                  </a:cubicBezTo>
                  <a:cubicBezTo>
                    <a:pt x="3345" y="311"/>
                    <a:pt x="3345" y="160"/>
                    <a:pt x="3253" y="69"/>
                  </a:cubicBezTo>
                  <a:cubicBezTo>
                    <a:pt x="3207" y="23"/>
                    <a:pt x="3146" y="0"/>
                    <a:pt x="3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 rot="778010">
              <a:off x="6732600" y="948684"/>
              <a:ext cx="38524" cy="35836"/>
            </a:xfrm>
            <a:custGeom>
              <a:avLst/>
              <a:gdLst/>
              <a:ahLst/>
              <a:cxnLst/>
              <a:rect l="l" t="t" r="r" b="b"/>
              <a:pathLst>
                <a:path w="2695" h="2507" extrusionOk="0">
                  <a:moveTo>
                    <a:pt x="1286" y="0"/>
                  </a:moveTo>
                  <a:cubicBezTo>
                    <a:pt x="885" y="0"/>
                    <a:pt x="400" y="178"/>
                    <a:pt x="280" y="556"/>
                  </a:cubicBezTo>
                  <a:cubicBezTo>
                    <a:pt x="140" y="993"/>
                    <a:pt x="1" y="2288"/>
                    <a:pt x="248" y="2389"/>
                  </a:cubicBezTo>
                  <a:cubicBezTo>
                    <a:pt x="272" y="2399"/>
                    <a:pt x="295" y="2404"/>
                    <a:pt x="317" y="2404"/>
                  </a:cubicBezTo>
                  <a:cubicBezTo>
                    <a:pt x="652" y="2404"/>
                    <a:pt x="825" y="1365"/>
                    <a:pt x="825" y="1365"/>
                  </a:cubicBezTo>
                  <a:cubicBezTo>
                    <a:pt x="825" y="1365"/>
                    <a:pt x="1052" y="2507"/>
                    <a:pt x="1280" y="2507"/>
                  </a:cubicBezTo>
                  <a:cubicBezTo>
                    <a:pt x="1282" y="2507"/>
                    <a:pt x="1283" y="2507"/>
                    <a:pt x="1285" y="2506"/>
                  </a:cubicBezTo>
                  <a:cubicBezTo>
                    <a:pt x="1679" y="2480"/>
                    <a:pt x="1442" y="1286"/>
                    <a:pt x="1442" y="1286"/>
                  </a:cubicBezTo>
                  <a:lnTo>
                    <a:pt x="1442" y="1286"/>
                  </a:lnTo>
                  <a:cubicBezTo>
                    <a:pt x="1442" y="1286"/>
                    <a:pt x="2059" y="1991"/>
                    <a:pt x="2293" y="1991"/>
                  </a:cubicBezTo>
                  <a:cubicBezTo>
                    <a:pt x="2308" y="1991"/>
                    <a:pt x="2322" y="1988"/>
                    <a:pt x="2334" y="1982"/>
                  </a:cubicBezTo>
                  <a:cubicBezTo>
                    <a:pt x="2525" y="1877"/>
                    <a:pt x="1822" y="696"/>
                    <a:pt x="1822" y="696"/>
                  </a:cubicBezTo>
                  <a:lnTo>
                    <a:pt x="1822" y="696"/>
                  </a:lnTo>
                  <a:cubicBezTo>
                    <a:pt x="1822" y="696"/>
                    <a:pt x="2113" y="771"/>
                    <a:pt x="2359" y="771"/>
                  </a:cubicBezTo>
                  <a:cubicBezTo>
                    <a:pt x="2538" y="771"/>
                    <a:pt x="2693" y="731"/>
                    <a:pt x="2693" y="591"/>
                  </a:cubicBezTo>
                  <a:cubicBezTo>
                    <a:pt x="2694" y="259"/>
                    <a:pt x="1923" y="84"/>
                    <a:pt x="1469" y="13"/>
                  </a:cubicBezTo>
                  <a:cubicBezTo>
                    <a:pt x="1411" y="5"/>
                    <a:pt x="1350" y="0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 rot="778010">
              <a:off x="6813805" y="632986"/>
              <a:ext cx="30376" cy="30362"/>
            </a:xfrm>
            <a:custGeom>
              <a:avLst/>
              <a:gdLst/>
              <a:ahLst/>
              <a:cxnLst/>
              <a:rect l="l" t="t" r="r" b="b"/>
              <a:pathLst>
                <a:path w="2125" h="2124" extrusionOk="0">
                  <a:moveTo>
                    <a:pt x="1063" y="0"/>
                  </a:moveTo>
                  <a:cubicBezTo>
                    <a:pt x="476" y="0"/>
                    <a:pt x="0" y="476"/>
                    <a:pt x="0" y="1062"/>
                  </a:cubicBezTo>
                  <a:cubicBezTo>
                    <a:pt x="0" y="1649"/>
                    <a:pt x="476" y="2124"/>
                    <a:pt x="1063" y="2124"/>
                  </a:cubicBezTo>
                  <a:cubicBezTo>
                    <a:pt x="1649" y="2124"/>
                    <a:pt x="2124" y="1649"/>
                    <a:pt x="2124" y="1062"/>
                  </a:cubicBezTo>
                  <a:cubicBezTo>
                    <a:pt x="2124" y="476"/>
                    <a:pt x="1649" y="0"/>
                    <a:pt x="1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 rot="778010">
              <a:off x="6948969" y="643345"/>
              <a:ext cx="30390" cy="30376"/>
            </a:xfrm>
            <a:custGeom>
              <a:avLst/>
              <a:gdLst/>
              <a:ahLst/>
              <a:cxnLst/>
              <a:rect l="l" t="t" r="r" b="b"/>
              <a:pathLst>
                <a:path w="2126" h="2125" extrusionOk="0">
                  <a:moveTo>
                    <a:pt x="1064" y="1"/>
                  </a:moveTo>
                  <a:cubicBezTo>
                    <a:pt x="476" y="1"/>
                    <a:pt x="1" y="476"/>
                    <a:pt x="1" y="1062"/>
                  </a:cubicBezTo>
                  <a:cubicBezTo>
                    <a:pt x="1" y="1649"/>
                    <a:pt x="476" y="2125"/>
                    <a:pt x="1064" y="2125"/>
                  </a:cubicBezTo>
                  <a:cubicBezTo>
                    <a:pt x="1650" y="2125"/>
                    <a:pt x="2125" y="1649"/>
                    <a:pt x="2125" y="1062"/>
                  </a:cubicBezTo>
                  <a:cubicBezTo>
                    <a:pt x="2125" y="476"/>
                    <a:pt x="1650" y="1"/>
                    <a:pt x="1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0"/>
          <p:cNvGrpSpPr/>
          <p:nvPr/>
        </p:nvGrpSpPr>
        <p:grpSpPr>
          <a:xfrm>
            <a:off x="7213125" y="319191"/>
            <a:ext cx="963903" cy="603002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30"/>
          <p:cNvGrpSpPr/>
          <p:nvPr/>
        </p:nvGrpSpPr>
        <p:grpSpPr>
          <a:xfrm rot="10800000" flipH="1">
            <a:off x="5584501" y="474947"/>
            <a:ext cx="644529" cy="64625"/>
            <a:chOff x="13023106" y="3520944"/>
            <a:chExt cx="735848" cy="73781"/>
          </a:xfrm>
        </p:grpSpPr>
        <p:sp>
          <p:nvSpPr>
            <p:cNvPr id="525" name="Google Shape;525;p30"/>
            <p:cNvSpPr/>
            <p:nvPr/>
          </p:nvSpPr>
          <p:spPr>
            <a:xfrm rot="5400000">
              <a:off x="13299781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0"/>
            <p:cNvSpPr/>
            <p:nvPr/>
          </p:nvSpPr>
          <p:spPr>
            <a:xfrm rot="5400000">
              <a:off x="13685367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6613251-ABBF-4EC2-B955-1E733489E66F}"/>
              </a:ext>
            </a:extLst>
          </p:cNvPr>
          <p:cNvSpPr/>
          <p:nvPr/>
        </p:nvSpPr>
        <p:spPr>
          <a:xfrm>
            <a:off x="6260580" y="3241727"/>
            <a:ext cx="2474138" cy="154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2D0739-2149-46F2-AF71-A04989D49CAD}"/>
              </a:ext>
            </a:extLst>
          </p:cNvPr>
          <p:cNvSpPr/>
          <p:nvPr/>
        </p:nvSpPr>
        <p:spPr>
          <a:xfrm>
            <a:off x="6053820" y="1185074"/>
            <a:ext cx="2474138" cy="1545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5F7B2A-9E2C-4A1C-88E8-4AF40271E5E0}"/>
              </a:ext>
            </a:extLst>
          </p:cNvPr>
          <p:cNvGrpSpPr/>
          <p:nvPr/>
        </p:nvGrpSpPr>
        <p:grpSpPr>
          <a:xfrm>
            <a:off x="3438456" y="1696765"/>
            <a:ext cx="2474138" cy="1545991"/>
            <a:chOff x="538716" y="1199865"/>
            <a:chExt cx="2474138" cy="15459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A7BD24-9B75-4D3D-A59B-4F3BDE80AA0A}"/>
                </a:ext>
              </a:extLst>
            </p:cNvPr>
            <p:cNvSpPr/>
            <p:nvPr/>
          </p:nvSpPr>
          <p:spPr>
            <a:xfrm>
              <a:off x="538716" y="1199865"/>
              <a:ext cx="2474138" cy="15459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83DB46-C533-40E5-8621-98536ECC8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8785" y="1355841"/>
              <a:ext cx="541009" cy="45754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CD6C842-2FA2-4518-807B-B22B3C149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9154" y="2056380"/>
              <a:ext cx="541009" cy="45754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E66F4ED-66C8-4885-9F1B-951A8A97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1450" y="1396929"/>
              <a:ext cx="541009" cy="45754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48A6771-777A-4F8D-BC65-C3C46DDB7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354" y="1992117"/>
              <a:ext cx="541009" cy="45754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E92F096-8271-4800-8F9E-6DA4DCDAA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0873" y="2000728"/>
              <a:ext cx="541009" cy="45754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E268E5-97E2-4707-B892-448599927F5A}"/>
              </a:ext>
            </a:extLst>
          </p:cNvPr>
          <p:cNvGrpSpPr/>
          <p:nvPr/>
        </p:nvGrpSpPr>
        <p:grpSpPr>
          <a:xfrm>
            <a:off x="489775" y="1370536"/>
            <a:ext cx="2474138" cy="1545991"/>
            <a:chOff x="3315536" y="2057211"/>
            <a:chExt cx="2474138" cy="154599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94608C-87F2-4BC8-B8F5-7B39A62CC862}"/>
                </a:ext>
              </a:extLst>
            </p:cNvPr>
            <p:cNvSpPr/>
            <p:nvPr/>
          </p:nvSpPr>
          <p:spPr>
            <a:xfrm>
              <a:off x="3315536" y="2057211"/>
              <a:ext cx="2474138" cy="15459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4">
              <a:extLst>
                <a:ext uri="{FF2B5EF4-FFF2-40B4-BE49-F238E27FC236}">
                  <a16:creationId xmlns:a16="http://schemas.microsoft.com/office/drawing/2014/main" id="{A83661C6-06D9-4978-8ED7-7692B93E2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4536" b="4536"/>
            <a:stretch/>
          </p:blipFill>
          <p:spPr bwMode="auto">
            <a:xfrm>
              <a:off x="3404149" y="2220889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76714C12-EDC7-4B94-AE30-DCE303F50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4536" b="4536"/>
            <a:stretch/>
          </p:blipFill>
          <p:spPr bwMode="auto">
            <a:xfrm>
              <a:off x="4013270" y="2881511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27D19959-4908-4BDA-B88B-93FD3E8AD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4536" b="4536"/>
            <a:stretch/>
          </p:blipFill>
          <p:spPr bwMode="auto">
            <a:xfrm>
              <a:off x="3454548" y="2901349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744251ED-1461-44AB-9023-FD35EDE17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4536" b="4536"/>
            <a:stretch/>
          </p:blipFill>
          <p:spPr bwMode="auto">
            <a:xfrm>
              <a:off x="4248426" y="2247575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D68C6C52-797D-47E2-B049-C849ABE9D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4536" b="4536"/>
            <a:stretch/>
          </p:blipFill>
          <p:spPr bwMode="auto">
            <a:xfrm>
              <a:off x="5087953" y="2267933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E66F55E0-0FAB-4109-B0A8-E2B2A3D49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4536" b="4536"/>
            <a:stretch/>
          </p:blipFill>
          <p:spPr bwMode="auto">
            <a:xfrm>
              <a:off x="4485743" y="2881511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>
              <a:extLst>
                <a:ext uri="{FF2B5EF4-FFF2-40B4-BE49-F238E27FC236}">
                  <a16:creationId xmlns:a16="http://schemas.microsoft.com/office/drawing/2014/main" id="{62156F66-3525-4E27-AD17-C052F59F6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4536" b="4536"/>
            <a:stretch/>
          </p:blipFill>
          <p:spPr bwMode="auto">
            <a:xfrm>
              <a:off x="5057442" y="2881512"/>
              <a:ext cx="519518" cy="5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artoon red strawberry Royalty Free Vector Image">
            <a:extLst>
              <a:ext uri="{FF2B5EF4-FFF2-40B4-BE49-F238E27FC236}">
                <a16:creationId xmlns:a16="http://schemas.microsoft.com/office/drawing/2014/main" id="{38994A56-A6B4-4CDE-A3B3-65131FCB6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6229030" y="1332193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artoon red strawberry Royalty Free Vector Image">
            <a:extLst>
              <a:ext uri="{FF2B5EF4-FFF2-40B4-BE49-F238E27FC236}">
                <a16:creationId xmlns:a16="http://schemas.microsoft.com/office/drawing/2014/main" id="{640986BF-C799-47C5-B102-D14A09AA3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6743009" y="1323096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artoon red strawberry Royalty Free Vector Image">
            <a:extLst>
              <a:ext uri="{FF2B5EF4-FFF2-40B4-BE49-F238E27FC236}">
                <a16:creationId xmlns:a16="http://schemas.microsoft.com/office/drawing/2014/main" id="{96CEC6C9-5E2D-421F-A3D7-125E826DF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685678" y="2030526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artoon red strawberry Royalty Free Vector Image">
            <a:extLst>
              <a:ext uri="{FF2B5EF4-FFF2-40B4-BE49-F238E27FC236}">
                <a16:creationId xmlns:a16="http://schemas.microsoft.com/office/drawing/2014/main" id="{6165DD32-5333-4C04-9B6D-66E91AF68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307897" y="1329987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artoon red strawberry Royalty Free Vector Image">
            <a:extLst>
              <a:ext uri="{FF2B5EF4-FFF2-40B4-BE49-F238E27FC236}">
                <a16:creationId xmlns:a16="http://schemas.microsoft.com/office/drawing/2014/main" id="{4B6BD3F6-8A01-41E7-9019-DFDDA73D1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802284" y="1353585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artoon red strawberry Royalty Free Vector Image">
            <a:extLst>
              <a:ext uri="{FF2B5EF4-FFF2-40B4-BE49-F238E27FC236}">
                <a16:creationId xmlns:a16="http://schemas.microsoft.com/office/drawing/2014/main" id="{EC9CC4F5-88A5-499A-9124-45C4B5814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7128147" y="2004975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artoon red strawberry Royalty Free Vector Image">
            <a:extLst>
              <a:ext uri="{FF2B5EF4-FFF2-40B4-BE49-F238E27FC236}">
                <a16:creationId xmlns:a16="http://schemas.microsoft.com/office/drawing/2014/main" id="{B176DAAA-B2C8-41BE-B281-D5DC7C210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 bwMode="auto">
          <a:xfrm>
            <a:off x="6561653" y="2030526"/>
            <a:ext cx="445994" cy="5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ragon fruit icon cartoon style Royalty Free Vector Image">
            <a:extLst>
              <a:ext uri="{FF2B5EF4-FFF2-40B4-BE49-F238E27FC236}">
                <a16:creationId xmlns:a16="http://schemas.microsoft.com/office/drawing/2014/main" id="{1CC9CEEC-EBB1-4821-B89E-93E3A2335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6293095" y="3287686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Dragon fruit icon cartoon style Royalty Free Vector Image">
            <a:extLst>
              <a:ext uri="{FF2B5EF4-FFF2-40B4-BE49-F238E27FC236}">
                <a16:creationId xmlns:a16="http://schemas.microsoft.com/office/drawing/2014/main" id="{16891318-2CDE-492E-9E1F-E273293D9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6849745" y="3317825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Dragon fruit icon cartoon style Royalty Free Vector Image">
            <a:extLst>
              <a:ext uri="{FF2B5EF4-FFF2-40B4-BE49-F238E27FC236}">
                <a16:creationId xmlns:a16="http://schemas.microsoft.com/office/drawing/2014/main" id="{071A8C50-8E41-46E8-9690-27EB6A58C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7368993" y="3350053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Dragon fruit icon cartoon style Royalty Free Vector Image">
            <a:extLst>
              <a:ext uri="{FF2B5EF4-FFF2-40B4-BE49-F238E27FC236}">
                <a16:creationId xmlns:a16="http://schemas.microsoft.com/office/drawing/2014/main" id="{2D2C4394-AF7C-407D-A563-336679C29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7981694" y="3382795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Dragon fruit icon cartoon style Royalty Free Vector Image">
            <a:extLst>
              <a:ext uri="{FF2B5EF4-FFF2-40B4-BE49-F238E27FC236}">
                <a16:creationId xmlns:a16="http://schemas.microsoft.com/office/drawing/2014/main" id="{A0E832E2-830B-498B-87BE-3A9D5793D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7462477" y="4009662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Dragon fruit icon cartoon style Royalty Free Vector Image">
            <a:extLst>
              <a:ext uri="{FF2B5EF4-FFF2-40B4-BE49-F238E27FC236}">
                <a16:creationId xmlns:a16="http://schemas.microsoft.com/office/drawing/2014/main" id="{37E2EE32-CB9E-48CB-B4D2-AB71D180B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9" b="84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 bwMode="auto">
          <a:xfrm>
            <a:off x="6685190" y="4016325"/>
            <a:ext cx="714552" cy="65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ĐỒNG HỒ ĐẾM NGƯỢC THỜI GIAN GIÂY 9,8,7,6,5,4,3,2,1">
            <a:hlinkClick r:id="" action="ppaction://media"/>
            <a:extLst>
              <a:ext uri="{FF2B5EF4-FFF2-40B4-BE49-F238E27FC236}">
                <a16:creationId xmlns:a16="http://schemas.microsoft.com/office/drawing/2014/main" id="{B8F02674-FB12-41A4-B5CD-6C4682472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0125" y="4308798"/>
            <a:ext cx="1047828" cy="5894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03D543-4CD4-481A-9AB9-E8D035421D84}"/>
              </a:ext>
            </a:extLst>
          </p:cNvPr>
          <p:cNvGrpSpPr/>
          <p:nvPr/>
        </p:nvGrpSpPr>
        <p:grpSpPr>
          <a:xfrm>
            <a:off x="527941" y="3081555"/>
            <a:ext cx="2506334" cy="1594379"/>
            <a:chOff x="527941" y="3081555"/>
            <a:chExt cx="2506334" cy="159437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4024F8-D13E-4504-860C-C2FE24DCD10B}"/>
                </a:ext>
              </a:extLst>
            </p:cNvPr>
            <p:cNvGrpSpPr/>
            <p:nvPr/>
          </p:nvGrpSpPr>
          <p:grpSpPr>
            <a:xfrm>
              <a:off x="527941" y="3081555"/>
              <a:ext cx="2506334" cy="1594379"/>
              <a:chOff x="384471" y="3223985"/>
              <a:chExt cx="2506334" cy="159437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219BA06-08A3-4E01-B33E-609EED09FDC6}"/>
                  </a:ext>
                </a:extLst>
              </p:cNvPr>
              <p:cNvSpPr/>
              <p:nvPr/>
            </p:nvSpPr>
            <p:spPr>
              <a:xfrm>
                <a:off x="416667" y="3272373"/>
                <a:ext cx="2474138" cy="154599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" descr="Red apple cartoon Royalty Free Vector Image - VectorStock">
                <a:extLst>
                  <a:ext uri="{FF2B5EF4-FFF2-40B4-BE49-F238E27FC236}">
                    <a16:creationId xmlns:a16="http://schemas.microsoft.com/office/drawing/2014/main" id="{090C04B9-E430-4A1A-BB16-EFC4A6B50C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537" b="80926" l="9272" r="93709">
                            <a14:foregroundMark x1="49890" y1="49167" x2="49890" y2="49167"/>
                            <a14:foregroundMark x1="49338" y1="48981" x2="51104" y2="57500"/>
                            <a14:foregroundMark x1="52759" y1="47130" x2="46137" y2="53981"/>
                            <a14:foregroundMark x1="62472" y1="48519" x2="57174" y2="5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13" b="23233"/>
              <a:stretch/>
            </p:blipFill>
            <p:spPr bwMode="auto">
              <a:xfrm>
                <a:off x="384471" y="3241727"/>
                <a:ext cx="629797" cy="618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Red apple cartoon Royalty Free Vector Image - VectorStock">
                <a:extLst>
                  <a:ext uri="{FF2B5EF4-FFF2-40B4-BE49-F238E27FC236}">
                    <a16:creationId xmlns:a16="http://schemas.microsoft.com/office/drawing/2014/main" id="{3B91E5B8-FFCB-45C9-9E3F-1525DE86D6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537" b="80926" l="9272" r="93709">
                            <a14:foregroundMark x1="49890" y1="49167" x2="49890" y2="49167"/>
                            <a14:foregroundMark x1="49338" y1="48981" x2="51104" y2="57500"/>
                            <a14:foregroundMark x1="52759" y1="47130" x2="46137" y2="53981"/>
                            <a14:foregroundMark x1="62472" y1="48519" x2="57174" y2="5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13" b="23233"/>
              <a:stretch/>
            </p:blipFill>
            <p:spPr bwMode="auto">
              <a:xfrm>
                <a:off x="564024" y="3738730"/>
                <a:ext cx="629797" cy="618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4" descr="Red apple cartoon Royalty Free Vector Image - VectorStock">
                <a:extLst>
                  <a:ext uri="{FF2B5EF4-FFF2-40B4-BE49-F238E27FC236}">
                    <a16:creationId xmlns:a16="http://schemas.microsoft.com/office/drawing/2014/main" id="{05E559BD-AA45-4B3A-B8EF-08B677E7C8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537" b="80926" l="9272" r="93709">
                            <a14:foregroundMark x1="49890" y1="49167" x2="49890" y2="49167"/>
                            <a14:foregroundMark x1="49338" y1="48981" x2="51104" y2="57500"/>
                            <a14:foregroundMark x1="52759" y1="47130" x2="46137" y2="53981"/>
                            <a14:foregroundMark x1="62472" y1="48519" x2="57174" y2="5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13" b="23233"/>
              <a:stretch/>
            </p:blipFill>
            <p:spPr bwMode="auto">
              <a:xfrm>
                <a:off x="1031179" y="3223985"/>
                <a:ext cx="629797" cy="618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4" descr="Red apple cartoon Royalty Free Vector Image - VectorStock">
                <a:extLst>
                  <a:ext uri="{FF2B5EF4-FFF2-40B4-BE49-F238E27FC236}">
                    <a16:creationId xmlns:a16="http://schemas.microsoft.com/office/drawing/2014/main" id="{5D6F8B3E-7FF2-448F-B577-0939D7BDAE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537" b="80926" l="9272" r="93709">
                            <a14:foregroundMark x1="49890" y1="49167" x2="49890" y2="49167"/>
                            <a14:foregroundMark x1="49338" y1="48981" x2="51104" y2="57500"/>
                            <a14:foregroundMark x1="52759" y1="47130" x2="46137" y2="53981"/>
                            <a14:foregroundMark x1="62472" y1="48519" x2="57174" y2="5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13" b="23233"/>
              <a:stretch/>
            </p:blipFill>
            <p:spPr bwMode="auto">
              <a:xfrm>
                <a:off x="2223323" y="3671743"/>
                <a:ext cx="629797" cy="618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4" descr="Red apple cartoon Royalty Free Vector Image - VectorStock">
                <a:extLst>
                  <a:ext uri="{FF2B5EF4-FFF2-40B4-BE49-F238E27FC236}">
                    <a16:creationId xmlns:a16="http://schemas.microsoft.com/office/drawing/2014/main" id="{DD14DF5E-2637-45D6-A0CD-2D60E222BF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537" b="80926" l="9272" r="93709">
                            <a14:foregroundMark x1="49890" y1="49167" x2="49890" y2="49167"/>
                            <a14:foregroundMark x1="49338" y1="48981" x2="51104" y2="57500"/>
                            <a14:foregroundMark x1="52759" y1="47130" x2="46137" y2="53981"/>
                            <a14:foregroundMark x1="62472" y1="48519" x2="57174" y2="5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13" b="23233"/>
              <a:stretch/>
            </p:blipFill>
            <p:spPr bwMode="auto">
              <a:xfrm>
                <a:off x="1774181" y="3257682"/>
                <a:ext cx="629797" cy="618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4" descr="Red apple cartoon Royalty Free Vector Image - VectorStock">
                <a:extLst>
                  <a:ext uri="{FF2B5EF4-FFF2-40B4-BE49-F238E27FC236}">
                    <a16:creationId xmlns:a16="http://schemas.microsoft.com/office/drawing/2014/main" id="{D1197545-A257-4AD3-8EE9-C5182752A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537" b="80926" l="9272" r="93709">
                            <a14:foregroundMark x1="49890" y1="49167" x2="49890" y2="49167"/>
                            <a14:foregroundMark x1="49338" y1="48981" x2="51104" y2="57500"/>
                            <a14:foregroundMark x1="52759" y1="47130" x2="46137" y2="53981"/>
                            <a14:foregroundMark x1="62472" y1="48519" x2="57174" y2="5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13" b="23233"/>
              <a:stretch/>
            </p:blipFill>
            <p:spPr bwMode="auto">
              <a:xfrm>
                <a:off x="1402178" y="3698249"/>
                <a:ext cx="629797" cy="618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9" name="Picture 4" descr="Red apple cartoon Royalty Free Vector Image - VectorStock">
              <a:extLst>
                <a:ext uri="{FF2B5EF4-FFF2-40B4-BE49-F238E27FC236}">
                  <a16:creationId xmlns:a16="http://schemas.microsoft.com/office/drawing/2014/main" id="{ECE813CD-9C77-458C-AFE7-FEB54970E6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537" b="80926" l="9272" r="93709">
                          <a14:foregroundMark x1="49890" y1="49167" x2="49890" y2="49167"/>
                          <a14:foregroundMark x1="49338" y1="48981" x2="51104" y2="57500"/>
                          <a14:foregroundMark x1="52759" y1="47130" x2="46137" y2="53981"/>
                          <a14:foregroundMark x1="62472" y1="48519" x2="57174" y2="56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3" b="23233"/>
            <a:stretch/>
          </p:blipFill>
          <p:spPr bwMode="auto">
            <a:xfrm>
              <a:off x="1192734" y="4021232"/>
              <a:ext cx="629797" cy="61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ed apple cartoon Royalty Free Vector Image - VectorStock">
              <a:extLst>
                <a:ext uri="{FF2B5EF4-FFF2-40B4-BE49-F238E27FC236}">
                  <a16:creationId xmlns:a16="http://schemas.microsoft.com/office/drawing/2014/main" id="{63E9C80F-8A38-4FA3-A475-D1F324F9B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537" b="80926" l="9272" r="93709">
                          <a14:foregroundMark x1="49890" y1="49167" x2="49890" y2="49167"/>
                          <a14:foregroundMark x1="49338" y1="48981" x2="51104" y2="57500"/>
                          <a14:foregroundMark x1="52759" y1="47130" x2="46137" y2="53981"/>
                          <a14:foregroundMark x1="62472" y1="48519" x2="57174" y2="56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3" b="23233"/>
            <a:stretch/>
          </p:blipFill>
          <p:spPr bwMode="auto">
            <a:xfrm>
              <a:off x="1942183" y="4057462"/>
              <a:ext cx="629797" cy="61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53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:blinds dir="vert"/>
      </p:transition>
    </mc:Choice>
    <mc:Fallback xmlns="">
      <p:transition spd="slow" advClick="0" advTm="1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94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194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 flipH="1">
            <a:off x="2849001" y="1675214"/>
            <a:ext cx="3956172" cy="114991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Xin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gặp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lại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các</a:t>
            </a: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con</a:t>
            </a:r>
            <a:endParaRPr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406" name="Google Shape;406;p29"/>
          <p:cNvGrpSpPr/>
          <p:nvPr/>
        </p:nvGrpSpPr>
        <p:grpSpPr>
          <a:xfrm>
            <a:off x="1411025" y="1261150"/>
            <a:ext cx="838400" cy="1479150"/>
            <a:chOff x="1411025" y="1261150"/>
            <a:chExt cx="838400" cy="1479150"/>
          </a:xfrm>
        </p:grpSpPr>
        <p:sp>
          <p:nvSpPr>
            <p:cNvPr id="407" name="Google Shape;407;p29"/>
            <p:cNvSpPr/>
            <p:nvPr/>
          </p:nvSpPr>
          <p:spPr>
            <a:xfrm>
              <a:off x="1953300" y="2596850"/>
              <a:ext cx="21225" cy="125400"/>
            </a:xfrm>
            <a:custGeom>
              <a:avLst/>
              <a:gdLst/>
              <a:ahLst/>
              <a:cxnLst/>
              <a:rect l="l" t="t" r="r" b="b"/>
              <a:pathLst>
                <a:path w="849" h="5016" extrusionOk="0">
                  <a:moveTo>
                    <a:pt x="235" y="0"/>
                  </a:moveTo>
                  <a:cubicBezTo>
                    <a:pt x="106" y="1"/>
                    <a:pt x="0" y="107"/>
                    <a:pt x="1" y="237"/>
                  </a:cubicBezTo>
                  <a:cubicBezTo>
                    <a:pt x="2" y="378"/>
                    <a:pt x="30" y="3709"/>
                    <a:pt x="361" y="4845"/>
                  </a:cubicBezTo>
                  <a:cubicBezTo>
                    <a:pt x="390" y="4949"/>
                    <a:pt x="484" y="5016"/>
                    <a:pt x="587" y="5016"/>
                  </a:cubicBezTo>
                  <a:cubicBezTo>
                    <a:pt x="608" y="5016"/>
                    <a:pt x="630" y="5011"/>
                    <a:pt x="651" y="5006"/>
                  </a:cubicBezTo>
                  <a:cubicBezTo>
                    <a:pt x="777" y="4970"/>
                    <a:pt x="849" y="4839"/>
                    <a:pt x="812" y="4714"/>
                  </a:cubicBezTo>
                  <a:cubicBezTo>
                    <a:pt x="500" y="3639"/>
                    <a:pt x="473" y="268"/>
                    <a:pt x="473" y="233"/>
                  </a:cubicBezTo>
                  <a:cubicBezTo>
                    <a:pt x="472" y="105"/>
                    <a:pt x="366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1912275" y="2704025"/>
              <a:ext cx="64600" cy="36275"/>
            </a:xfrm>
            <a:custGeom>
              <a:avLst/>
              <a:gdLst/>
              <a:ahLst/>
              <a:cxnLst/>
              <a:rect l="l" t="t" r="r" b="b"/>
              <a:pathLst>
                <a:path w="2584" h="1451" extrusionOk="0">
                  <a:moveTo>
                    <a:pt x="1590" y="0"/>
                  </a:moveTo>
                  <a:cubicBezTo>
                    <a:pt x="1164" y="0"/>
                    <a:pt x="552" y="117"/>
                    <a:pt x="226" y="444"/>
                  </a:cubicBezTo>
                  <a:cubicBezTo>
                    <a:pt x="77" y="593"/>
                    <a:pt x="1" y="772"/>
                    <a:pt x="2" y="965"/>
                  </a:cubicBezTo>
                  <a:cubicBezTo>
                    <a:pt x="3" y="1111"/>
                    <a:pt x="80" y="1451"/>
                    <a:pt x="779" y="1451"/>
                  </a:cubicBezTo>
                  <a:cubicBezTo>
                    <a:pt x="1397" y="1451"/>
                    <a:pt x="2559" y="1148"/>
                    <a:pt x="2579" y="569"/>
                  </a:cubicBezTo>
                  <a:cubicBezTo>
                    <a:pt x="2584" y="452"/>
                    <a:pt x="2540" y="343"/>
                    <a:pt x="2454" y="254"/>
                  </a:cubicBezTo>
                  <a:cubicBezTo>
                    <a:pt x="2242" y="34"/>
                    <a:pt x="1821" y="0"/>
                    <a:pt x="1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2134800" y="2589275"/>
              <a:ext cx="21250" cy="125400"/>
            </a:xfrm>
            <a:custGeom>
              <a:avLst/>
              <a:gdLst/>
              <a:ahLst/>
              <a:cxnLst/>
              <a:rect l="l" t="t" r="r" b="b"/>
              <a:pathLst>
                <a:path w="850" h="5016" extrusionOk="0">
                  <a:moveTo>
                    <a:pt x="235" y="0"/>
                  </a:moveTo>
                  <a:cubicBezTo>
                    <a:pt x="106" y="1"/>
                    <a:pt x="0" y="107"/>
                    <a:pt x="1" y="237"/>
                  </a:cubicBezTo>
                  <a:cubicBezTo>
                    <a:pt x="3" y="378"/>
                    <a:pt x="30" y="3709"/>
                    <a:pt x="361" y="4845"/>
                  </a:cubicBezTo>
                  <a:cubicBezTo>
                    <a:pt x="391" y="4949"/>
                    <a:pt x="485" y="5016"/>
                    <a:pt x="587" y="5016"/>
                  </a:cubicBezTo>
                  <a:cubicBezTo>
                    <a:pt x="609" y="5016"/>
                    <a:pt x="631" y="5012"/>
                    <a:pt x="652" y="5004"/>
                  </a:cubicBezTo>
                  <a:cubicBezTo>
                    <a:pt x="778" y="4969"/>
                    <a:pt x="850" y="4838"/>
                    <a:pt x="813" y="4711"/>
                  </a:cubicBezTo>
                  <a:cubicBezTo>
                    <a:pt x="501" y="3639"/>
                    <a:pt x="473" y="268"/>
                    <a:pt x="473" y="233"/>
                  </a:cubicBezTo>
                  <a:cubicBezTo>
                    <a:pt x="471" y="105"/>
                    <a:pt x="366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2093775" y="2696450"/>
              <a:ext cx="64575" cy="36275"/>
            </a:xfrm>
            <a:custGeom>
              <a:avLst/>
              <a:gdLst/>
              <a:ahLst/>
              <a:cxnLst/>
              <a:rect l="l" t="t" r="r" b="b"/>
              <a:pathLst>
                <a:path w="2583" h="1451" extrusionOk="0">
                  <a:moveTo>
                    <a:pt x="1591" y="0"/>
                  </a:moveTo>
                  <a:cubicBezTo>
                    <a:pt x="1165" y="0"/>
                    <a:pt x="552" y="117"/>
                    <a:pt x="225" y="444"/>
                  </a:cubicBezTo>
                  <a:cubicBezTo>
                    <a:pt x="79" y="593"/>
                    <a:pt x="1" y="772"/>
                    <a:pt x="3" y="965"/>
                  </a:cubicBezTo>
                  <a:cubicBezTo>
                    <a:pt x="4" y="1111"/>
                    <a:pt x="81" y="1451"/>
                    <a:pt x="779" y="1451"/>
                  </a:cubicBezTo>
                  <a:cubicBezTo>
                    <a:pt x="1398" y="1451"/>
                    <a:pt x="2560" y="1148"/>
                    <a:pt x="2579" y="569"/>
                  </a:cubicBezTo>
                  <a:cubicBezTo>
                    <a:pt x="2583" y="451"/>
                    <a:pt x="2540" y="343"/>
                    <a:pt x="2455" y="254"/>
                  </a:cubicBezTo>
                  <a:cubicBezTo>
                    <a:pt x="2242" y="35"/>
                    <a:pt x="1822" y="0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1845950" y="2040450"/>
              <a:ext cx="376700" cy="280125"/>
            </a:xfrm>
            <a:custGeom>
              <a:avLst/>
              <a:gdLst/>
              <a:ahLst/>
              <a:cxnLst/>
              <a:rect l="l" t="t" r="r" b="b"/>
              <a:pathLst>
                <a:path w="15068" h="11205" extrusionOk="0">
                  <a:moveTo>
                    <a:pt x="12071" y="1"/>
                  </a:moveTo>
                  <a:cubicBezTo>
                    <a:pt x="11650" y="1"/>
                    <a:pt x="11220" y="78"/>
                    <a:pt x="10827" y="289"/>
                  </a:cubicBezTo>
                  <a:cubicBezTo>
                    <a:pt x="9312" y="1097"/>
                    <a:pt x="8958" y="4527"/>
                    <a:pt x="6988" y="5185"/>
                  </a:cubicBezTo>
                  <a:cubicBezTo>
                    <a:pt x="6731" y="5271"/>
                    <a:pt x="6486" y="5310"/>
                    <a:pt x="6253" y="5310"/>
                  </a:cubicBezTo>
                  <a:cubicBezTo>
                    <a:pt x="4695" y="5310"/>
                    <a:pt x="3632" y="3565"/>
                    <a:pt x="2796" y="2203"/>
                  </a:cubicBezTo>
                  <a:cubicBezTo>
                    <a:pt x="2317" y="1420"/>
                    <a:pt x="1698" y="1180"/>
                    <a:pt x="1143" y="1180"/>
                  </a:cubicBezTo>
                  <a:cubicBezTo>
                    <a:pt x="678" y="1180"/>
                    <a:pt x="258" y="1348"/>
                    <a:pt x="1" y="1508"/>
                  </a:cubicBezTo>
                  <a:cubicBezTo>
                    <a:pt x="123" y="3300"/>
                    <a:pt x="241" y="5111"/>
                    <a:pt x="355" y="6876"/>
                  </a:cubicBezTo>
                  <a:cubicBezTo>
                    <a:pt x="456" y="6848"/>
                    <a:pt x="643" y="6807"/>
                    <a:pt x="873" y="6807"/>
                  </a:cubicBezTo>
                  <a:cubicBezTo>
                    <a:pt x="1340" y="6807"/>
                    <a:pt x="1985" y="6975"/>
                    <a:pt x="2447" y="7756"/>
                  </a:cubicBezTo>
                  <a:cubicBezTo>
                    <a:pt x="3220" y="9065"/>
                    <a:pt x="3944" y="11205"/>
                    <a:pt x="6355" y="11205"/>
                  </a:cubicBezTo>
                  <a:cubicBezTo>
                    <a:pt x="6462" y="11205"/>
                    <a:pt x="6572" y="11200"/>
                    <a:pt x="6685" y="11192"/>
                  </a:cubicBezTo>
                  <a:cubicBezTo>
                    <a:pt x="9363" y="10992"/>
                    <a:pt x="10053" y="6950"/>
                    <a:pt x="11835" y="6245"/>
                  </a:cubicBezTo>
                  <a:cubicBezTo>
                    <a:pt x="12342" y="6044"/>
                    <a:pt x="12789" y="5967"/>
                    <a:pt x="13175" y="5967"/>
                  </a:cubicBezTo>
                  <a:cubicBezTo>
                    <a:pt x="14445" y="5967"/>
                    <a:pt x="15067" y="6799"/>
                    <a:pt x="15067" y="6799"/>
                  </a:cubicBezTo>
                  <a:cubicBezTo>
                    <a:pt x="14866" y="4840"/>
                    <a:pt x="14630" y="2757"/>
                    <a:pt x="14368" y="615"/>
                  </a:cubicBezTo>
                  <a:cubicBezTo>
                    <a:pt x="14147" y="498"/>
                    <a:pt x="13136" y="1"/>
                    <a:pt x="120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1854850" y="2189625"/>
              <a:ext cx="394575" cy="421400"/>
            </a:xfrm>
            <a:custGeom>
              <a:avLst/>
              <a:gdLst/>
              <a:ahLst/>
              <a:cxnLst/>
              <a:rect l="l" t="t" r="r" b="b"/>
              <a:pathLst>
                <a:path w="15783" h="16856" extrusionOk="0">
                  <a:moveTo>
                    <a:pt x="12820" y="0"/>
                  </a:moveTo>
                  <a:cubicBezTo>
                    <a:pt x="12434" y="0"/>
                    <a:pt x="11987" y="77"/>
                    <a:pt x="11480" y="278"/>
                  </a:cubicBezTo>
                  <a:cubicBezTo>
                    <a:pt x="9698" y="982"/>
                    <a:pt x="9008" y="5025"/>
                    <a:pt x="6331" y="5225"/>
                  </a:cubicBezTo>
                  <a:cubicBezTo>
                    <a:pt x="6218" y="5233"/>
                    <a:pt x="6108" y="5238"/>
                    <a:pt x="6001" y="5238"/>
                  </a:cubicBezTo>
                  <a:cubicBezTo>
                    <a:pt x="3589" y="5238"/>
                    <a:pt x="2867" y="3098"/>
                    <a:pt x="2092" y="1789"/>
                  </a:cubicBezTo>
                  <a:cubicBezTo>
                    <a:pt x="1630" y="1008"/>
                    <a:pt x="985" y="840"/>
                    <a:pt x="518" y="840"/>
                  </a:cubicBezTo>
                  <a:cubicBezTo>
                    <a:pt x="288" y="840"/>
                    <a:pt x="101" y="881"/>
                    <a:pt x="0" y="909"/>
                  </a:cubicBezTo>
                  <a:cubicBezTo>
                    <a:pt x="517" y="8642"/>
                    <a:pt x="1039" y="15480"/>
                    <a:pt x="1906" y="15947"/>
                  </a:cubicBezTo>
                  <a:cubicBezTo>
                    <a:pt x="2998" y="16539"/>
                    <a:pt x="4945" y="16855"/>
                    <a:pt x="7041" y="16855"/>
                  </a:cubicBezTo>
                  <a:cubicBezTo>
                    <a:pt x="10430" y="16855"/>
                    <a:pt x="14205" y="16027"/>
                    <a:pt x="15369" y="14196"/>
                  </a:cubicBezTo>
                  <a:cubicBezTo>
                    <a:pt x="15782" y="13543"/>
                    <a:pt x="15459" y="8006"/>
                    <a:pt x="14711" y="832"/>
                  </a:cubicBezTo>
                  <a:cubicBezTo>
                    <a:pt x="14711" y="832"/>
                    <a:pt x="14089" y="0"/>
                    <a:pt x="12820" y="0"/>
                  </a:cubicBezTo>
                  <a:close/>
                </a:path>
              </a:pathLst>
            </a:custGeom>
            <a:solidFill>
              <a:srgbClr val="75D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1837825" y="1899000"/>
              <a:ext cx="367350" cy="274225"/>
            </a:xfrm>
            <a:custGeom>
              <a:avLst/>
              <a:gdLst/>
              <a:ahLst/>
              <a:cxnLst/>
              <a:rect l="l" t="t" r="r" b="b"/>
              <a:pathLst>
                <a:path w="14694" h="10969" extrusionOk="0">
                  <a:moveTo>
                    <a:pt x="10231" y="1"/>
                  </a:moveTo>
                  <a:cubicBezTo>
                    <a:pt x="10071" y="1"/>
                    <a:pt x="9907" y="27"/>
                    <a:pt x="9738" y="87"/>
                  </a:cubicBezTo>
                  <a:cubicBezTo>
                    <a:pt x="8173" y="640"/>
                    <a:pt x="9194" y="2002"/>
                    <a:pt x="7520" y="4175"/>
                  </a:cubicBezTo>
                  <a:cubicBezTo>
                    <a:pt x="7151" y="4654"/>
                    <a:pt x="6677" y="4834"/>
                    <a:pt x="6172" y="4834"/>
                  </a:cubicBezTo>
                  <a:cubicBezTo>
                    <a:pt x="4808" y="4834"/>
                    <a:pt x="3221" y="3520"/>
                    <a:pt x="2872" y="3218"/>
                  </a:cubicBezTo>
                  <a:cubicBezTo>
                    <a:pt x="2154" y="2596"/>
                    <a:pt x="1448" y="2438"/>
                    <a:pt x="916" y="2438"/>
                  </a:cubicBezTo>
                  <a:cubicBezTo>
                    <a:pt x="399" y="2438"/>
                    <a:pt x="46" y="2587"/>
                    <a:pt x="1" y="2605"/>
                  </a:cubicBezTo>
                  <a:cubicBezTo>
                    <a:pt x="114" y="4086"/>
                    <a:pt x="223" y="5618"/>
                    <a:pt x="327" y="7166"/>
                  </a:cubicBezTo>
                  <a:cubicBezTo>
                    <a:pt x="583" y="7007"/>
                    <a:pt x="1004" y="6839"/>
                    <a:pt x="1469" y="6839"/>
                  </a:cubicBezTo>
                  <a:cubicBezTo>
                    <a:pt x="2024" y="6839"/>
                    <a:pt x="2643" y="7079"/>
                    <a:pt x="3122" y="7861"/>
                  </a:cubicBezTo>
                  <a:cubicBezTo>
                    <a:pt x="3958" y="9223"/>
                    <a:pt x="5021" y="10968"/>
                    <a:pt x="6579" y="10968"/>
                  </a:cubicBezTo>
                  <a:cubicBezTo>
                    <a:pt x="6813" y="10968"/>
                    <a:pt x="7058" y="10929"/>
                    <a:pt x="7315" y="10843"/>
                  </a:cubicBezTo>
                  <a:cubicBezTo>
                    <a:pt x="9283" y="10185"/>
                    <a:pt x="9638" y="6755"/>
                    <a:pt x="11153" y="5947"/>
                  </a:cubicBezTo>
                  <a:cubicBezTo>
                    <a:pt x="11545" y="5736"/>
                    <a:pt x="11975" y="5659"/>
                    <a:pt x="12397" y="5659"/>
                  </a:cubicBezTo>
                  <a:cubicBezTo>
                    <a:pt x="13461" y="5659"/>
                    <a:pt x="14472" y="6156"/>
                    <a:pt x="14693" y="6273"/>
                  </a:cubicBezTo>
                  <a:cubicBezTo>
                    <a:pt x="14475" y="4472"/>
                    <a:pt x="14240" y="2625"/>
                    <a:pt x="13985" y="782"/>
                  </a:cubicBezTo>
                  <a:lnTo>
                    <a:pt x="13931" y="791"/>
                  </a:lnTo>
                  <a:cubicBezTo>
                    <a:pt x="13647" y="1007"/>
                    <a:pt x="13374" y="1091"/>
                    <a:pt x="13107" y="1091"/>
                  </a:cubicBezTo>
                  <a:cubicBezTo>
                    <a:pt x="12148" y="1091"/>
                    <a:pt x="11269" y="1"/>
                    <a:pt x="10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1826100" y="1787425"/>
              <a:ext cx="361350" cy="232425"/>
            </a:xfrm>
            <a:custGeom>
              <a:avLst/>
              <a:gdLst/>
              <a:ahLst/>
              <a:cxnLst/>
              <a:rect l="l" t="t" r="r" b="b"/>
              <a:pathLst>
                <a:path w="14454" h="9297" extrusionOk="0">
                  <a:moveTo>
                    <a:pt x="9226" y="1"/>
                  </a:moveTo>
                  <a:cubicBezTo>
                    <a:pt x="9100" y="1"/>
                    <a:pt x="8973" y="17"/>
                    <a:pt x="8845" y="52"/>
                  </a:cubicBezTo>
                  <a:cubicBezTo>
                    <a:pt x="7175" y="506"/>
                    <a:pt x="7330" y="2176"/>
                    <a:pt x="6267" y="3587"/>
                  </a:cubicBezTo>
                  <a:cubicBezTo>
                    <a:pt x="5882" y="4104"/>
                    <a:pt x="5382" y="4318"/>
                    <a:pt x="4856" y="4318"/>
                  </a:cubicBezTo>
                  <a:cubicBezTo>
                    <a:pt x="3938" y="4318"/>
                    <a:pt x="2940" y="3667"/>
                    <a:pt x="2328" y="2830"/>
                  </a:cubicBezTo>
                  <a:cubicBezTo>
                    <a:pt x="1587" y="1812"/>
                    <a:pt x="507" y="1708"/>
                    <a:pt x="60" y="1708"/>
                  </a:cubicBezTo>
                  <a:cubicBezTo>
                    <a:pt x="39" y="1708"/>
                    <a:pt x="19" y="1708"/>
                    <a:pt x="1" y="1709"/>
                  </a:cubicBezTo>
                  <a:cubicBezTo>
                    <a:pt x="169" y="3343"/>
                    <a:pt x="324" y="5157"/>
                    <a:pt x="468" y="7068"/>
                  </a:cubicBezTo>
                  <a:cubicBezTo>
                    <a:pt x="513" y="7050"/>
                    <a:pt x="867" y="6901"/>
                    <a:pt x="1384" y="6901"/>
                  </a:cubicBezTo>
                  <a:cubicBezTo>
                    <a:pt x="1917" y="6901"/>
                    <a:pt x="2622" y="7059"/>
                    <a:pt x="3340" y="7680"/>
                  </a:cubicBezTo>
                  <a:cubicBezTo>
                    <a:pt x="3688" y="7982"/>
                    <a:pt x="5276" y="9297"/>
                    <a:pt x="6640" y="9297"/>
                  </a:cubicBezTo>
                  <a:cubicBezTo>
                    <a:pt x="7145" y="9297"/>
                    <a:pt x="7619" y="9117"/>
                    <a:pt x="7988" y="8638"/>
                  </a:cubicBezTo>
                  <a:cubicBezTo>
                    <a:pt x="9662" y="6465"/>
                    <a:pt x="8641" y="5104"/>
                    <a:pt x="10206" y="4550"/>
                  </a:cubicBezTo>
                  <a:cubicBezTo>
                    <a:pt x="10375" y="4490"/>
                    <a:pt x="10539" y="4464"/>
                    <a:pt x="10699" y="4464"/>
                  </a:cubicBezTo>
                  <a:cubicBezTo>
                    <a:pt x="11737" y="4464"/>
                    <a:pt x="12615" y="5554"/>
                    <a:pt x="13574" y="5554"/>
                  </a:cubicBezTo>
                  <a:cubicBezTo>
                    <a:pt x="13841" y="5554"/>
                    <a:pt x="14115" y="5470"/>
                    <a:pt x="14399" y="5254"/>
                  </a:cubicBezTo>
                  <a:lnTo>
                    <a:pt x="14454" y="5245"/>
                  </a:lnTo>
                  <a:cubicBezTo>
                    <a:pt x="14259" y="3792"/>
                    <a:pt x="14054" y="2340"/>
                    <a:pt x="13840" y="909"/>
                  </a:cubicBezTo>
                  <a:cubicBezTo>
                    <a:pt x="13444" y="1221"/>
                    <a:pt x="13066" y="1341"/>
                    <a:pt x="12700" y="1341"/>
                  </a:cubicBezTo>
                  <a:cubicBezTo>
                    <a:pt x="11476" y="1341"/>
                    <a:pt x="10389" y="1"/>
                    <a:pt x="9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1807725" y="1661450"/>
              <a:ext cx="364400" cy="233925"/>
            </a:xfrm>
            <a:custGeom>
              <a:avLst/>
              <a:gdLst/>
              <a:ahLst/>
              <a:cxnLst/>
              <a:rect l="l" t="t" r="r" b="b"/>
              <a:pathLst>
                <a:path w="14576" h="9357" extrusionOk="0">
                  <a:moveTo>
                    <a:pt x="8531" y="1"/>
                  </a:moveTo>
                  <a:cubicBezTo>
                    <a:pt x="8296" y="1"/>
                    <a:pt x="8056" y="44"/>
                    <a:pt x="7810" y="145"/>
                  </a:cubicBezTo>
                  <a:cubicBezTo>
                    <a:pt x="5590" y="1052"/>
                    <a:pt x="6375" y="3767"/>
                    <a:pt x="4125" y="4034"/>
                  </a:cubicBezTo>
                  <a:cubicBezTo>
                    <a:pt x="4034" y="4045"/>
                    <a:pt x="3945" y="4050"/>
                    <a:pt x="3857" y="4050"/>
                  </a:cubicBezTo>
                  <a:cubicBezTo>
                    <a:pt x="1929" y="4050"/>
                    <a:pt x="880" y="1556"/>
                    <a:pt x="109" y="1556"/>
                  </a:cubicBezTo>
                  <a:cubicBezTo>
                    <a:pt x="101" y="1556"/>
                    <a:pt x="94" y="1556"/>
                    <a:pt x="87" y="1557"/>
                  </a:cubicBezTo>
                  <a:lnTo>
                    <a:pt x="0" y="1575"/>
                  </a:lnTo>
                  <a:cubicBezTo>
                    <a:pt x="277" y="2873"/>
                    <a:pt x="517" y="4661"/>
                    <a:pt x="736" y="6748"/>
                  </a:cubicBezTo>
                  <a:cubicBezTo>
                    <a:pt x="754" y="6747"/>
                    <a:pt x="774" y="6747"/>
                    <a:pt x="795" y="6747"/>
                  </a:cubicBezTo>
                  <a:cubicBezTo>
                    <a:pt x="1243" y="6747"/>
                    <a:pt x="2323" y="6850"/>
                    <a:pt x="3063" y="7869"/>
                  </a:cubicBezTo>
                  <a:cubicBezTo>
                    <a:pt x="3675" y="8705"/>
                    <a:pt x="4673" y="9356"/>
                    <a:pt x="5591" y="9356"/>
                  </a:cubicBezTo>
                  <a:cubicBezTo>
                    <a:pt x="6117" y="9356"/>
                    <a:pt x="6617" y="9142"/>
                    <a:pt x="7002" y="8626"/>
                  </a:cubicBezTo>
                  <a:cubicBezTo>
                    <a:pt x="8065" y="7215"/>
                    <a:pt x="7910" y="5545"/>
                    <a:pt x="9580" y="5091"/>
                  </a:cubicBezTo>
                  <a:cubicBezTo>
                    <a:pt x="9708" y="5056"/>
                    <a:pt x="9835" y="5040"/>
                    <a:pt x="9961" y="5040"/>
                  </a:cubicBezTo>
                  <a:cubicBezTo>
                    <a:pt x="11125" y="5040"/>
                    <a:pt x="12211" y="6380"/>
                    <a:pt x="13435" y="6380"/>
                  </a:cubicBezTo>
                  <a:cubicBezTo>
                    <a:pt x="13801" y="6380"/>
                    <a:pt x="14179" y="6261"/>
                    <a:pt x="14575" y="5949"/>
                  </a:cubicBezTo>
                  <a:cubicBezTo>
                    <a:pt x="14357" y="4502"/>
                    <a:pt x="14135" y="3077"/>
                    <a:pt x="13913" y="1693"/>
                  </a:cubicBezTo>
                  <a:cubicBezTo>
                    <a:pt x="13595" y="1869"/>
                    <a:pt x="13287" y="1943"/>
                    <a:pt x="12987" y="1943"/>
                  </a:cubicBezTo>
                  <a:cubicBezTo>
                    <a:pt x="11445" y="1943"/>
                    <a:pt x="10097" y="1"/>
                    <a:pt x="8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1411025" y="1261150"/>
              <a:ext cx="744550" cy="551075"/>
            </a:xfrm>
            <a:custGeom>
              <a:avLst/>
              <a:gdLst/>
              <a:ahLst/>
              <a:cxnLst/>
              <a:rect l="l" t="t" r="r" b="b"/>
              <a:pathLst>
                <a:path w="29782" h="22043" extrusionOk="0">
                  <a:moveTo>
                    <a:pt x="19615" y="0"/>
                  </a:moveTo>
                  <a:cubicBezTo>
                    <a:pt x="16440" y="0"/>
                    <a:pt x="13067" y="647"/>
                    <a:pt x="11813" y="1615"/>
                  </a:cubicBezTo>
                  <a:cubicBezTo>
                    <a:pt x="7884" y="4650"/>
                    <a:pt x="206" y="12723"/>
                    <a:pt x="101" y="15351"/>
                  </a:cubicBezTo>
                  <a:cubicBezTo>
                    <a:pt x="1" y="17768"/>
                    <a:pt x="2961" y="22042"/>
                    <a:pt x="5165" y="22042"/>
                  </a:cubicBezTo>
                  <a:cubicBezTo>
                    <a:pt x="5262" y="22042"/>
                    <a:pt x="5357" y="22034"/>
                    <a:pt x="5451" y="22017"/>
                  </a:cubicBezTo>
                  <a:cubicBezTo>
                    <a:pt x="8391" y="21479"/>
                    <a:pt x="12182" y="15252"/>
                    <a:pt x="14478" y="15252"/>
                  </a:cubicBezTo>
                  <a:cubicBezTo>
                    <a:pt x="14641" y="15252"/>
                    <a:pt x="14796" y="15283"/>
                    <a:pt x="14944" y="15351"/>
                  </a:cubicBezTo>
                  <a:cubicBezTo>
                    <a:pt x="15294" y="15510"/>
                    <a:pt x="15602" y="16314"/>
                    <a:pt x="15869" y="17589"/>
                  </a:cubicBezTo>
                  <a:lnTo>
                    <a:pt x="15956" y="17570"/>
                  </a:lnTo>
                  <a:cubicBezTo>
                    <a:pt x="15963" y="17569"/>
                    <a:pt x="15970" y="17569"/>
                    <a:pt x="15977" y="17569"/>
                  </a:cubicBezTo>
                  <a:cubicBezTo>
                    <a:pt x="16747" y="17569"/>
                    <a:pt x="17797" y="20063"/>
                    <a:pt x="19726" y="20063"/>
                  </a:cubicBezTo>
                  <a:cubicBezTo>
                    <a:pt x="19814" y="20063"/>
                    <a:pt x="19903" y="20058"/>
                    <a:pt x="19994" y="20047"/>
                  </a:cubicBezTo>
                  <a:cubicBezTo>
                    <a:pt x="22245" y="19780"/>
                    <a:pt x="21459" y="17066"/>
                    <a:pt x="23679" y="16158"/>
                  </a:cubicBezTo>
                  <a:cubicBezTo>
                    <a:pt x="23925" y="16057"/>
                    <a:pt x="24165" y="16014"/>
                    <a:pt x="24400" y="16014"/>
                  </a:cubicBezTo>
                  <a:cubicBezTo>
                    <a:pt x="25966" y="16014"/>
                    <a:pt x="27314" y="17956"/>
                    <a:pt x="28856" y="17956"/>
                  </a:cubicBezTo>
                  <a:cubicBezTo>
                    <a:pt x="29156" y="17956"/>
                    <a:pt x="29464" y="17882"/>
                    <a:pt x="29782" y="17706"/>
                  </a:cubicBezTo>
                  <a:cubicBezTo>
                    <a:pt x="28407" y="9305"/>
                    <a:pt x="26855" y="2363"/>
                    <a:pt x="25549" y="1310"/>
                  </a:cubicBezTo>
                  <a:cubicBezTo>
                    <a:pt x="24403" y="387"/>
                    <a:pt x="22069" y="0"/>
                    <a:pt x="19615" y="0"/>
                  </a:cubicBezTo>
                  <a:close/>
                </a:path>
              </a:pathLst>
            </a:custGeom>
            <a:solidFill>
              <a:srgbClr val="75D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1660350" y="1388075"/>
              <a:ext cx="65475" cy="65450"/>
            </a:xfrm>
            <a:custGeom>
              <a:avLst/>
              <a:gdLst/>
              <a:ahLst/>
              <a:cxnLst/>
              <a:rect l="l" t="t" r="r" b="b"/>
              <a:pathLst>
                <a:path w="2619" h="2618" extrusionOk="0">
                  <a:moveTo>
                    <a:pt x="1308" y="0"/>
                  </a:moveTo>
                  <a:cubicBezTo>
                    <a:pt x="585" y="0"/>
                    <a:pt x="0" y="586"/>
                    <a:pt x="0" y="1308"/>
                  </a:cubicBezTo>
                  <a:cubicBezTo>
                    <a:pt x="0" y="2030"/>
                    <a:pt x="586" y="2618"/>
                    <a:pt x="1308" y="2618"/>
                  </a:cubicBezTo>
                  <a:cubicBezTo>
                    <a:pt x="2032" y="2618"/>
                    <a:pt x="2619" y="2032"/>
                    <a:pt x="2619" y="1308"/>
                  </a:cubicBezTo>
                  <a:cubicBezTo>
                    <a:pt x="2619" y="585"/>
                    <a:pt x="2032" y="0"/>
                    <a:pt x="1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1929925" y="1388075"/>
              <a:ext cx="65450" cy="65450"/>
            </a:xfrm>
            <a:custGeom>
              <a:avLst/>
              <a:gdLst/>
              <a:ahLst/>
              <a:cxnLst/>
              <a:rect l="l" t="t" r="r" b="b"/>
              <a:pathLst>
                <a:path w="2618" h="2618" extrusionOk="0">
                  <a:moveTo>
                    <a:pt x="1308" y="0"/>
                  </a:moveTo>
                  <a:cubicBezTo>
                    <a:pt x="585" y="0"/>
                    <a:pt x="0" y="586"/>
                    <a:pt x="0" y="1308"/>
                  </a:cubicBezTo>
                  <a:cubicBezTo>
                    <a:pt x="0" y="2030"/>
                    <a:pt x="586" y="2618"/>
                    <a:pt x="1308" y="2618"/>
                  </a:cubicBezTo>
                  <a:cubicBezTo>
                    <a:pt x="2030" y="2618"/>
                    <a:pt x="2618" y="2032"/>
                    <a:pt x="2618" y="1308"/>
                  </a:cubicBezTo>
                  <a:cubicBezTo>
                    <a:pt x="2618" y="585"/>
                    <a:pt x="2030" y="0"/>
                    <a:pt x="1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1769075" y="1421475"/>
              <a:ext cx="125950" cy="68500"/>
            </a:xfrm>
            <a:custGeom>
              <a:avLst/>
              <a:gdLst/>
              <a:ahLst/>
              <a:cxnLst/>
              <a:rect l="l" t="t" r="r" b="b"/>
              <a:pathLst>
                <a:path w="5038" h="2740" extrusionOk="0">
                  <a:moveTo>
                    <a:pt x="267" y="1"/>
                  </a:moveTo>
                  <a:cubicBezTo>
                    <a:pt x="254" y="1"/>
                    <a:pt x="242" y="2"/>
                    <a:pt x="229" y="4"/>
                  </a:cubicBezTo>
                  <a:cubicBezTo>
                    <a:pt x="93" y="27"/>
                    <a:pt x="1" y="154"/>
                    <a:pt x="24" y="290"/>
                  </a:cubicBezTo>
                  <a:lnTo>
                    <a:pt x="24" y="290"/>
                  </a:lnTo>
                  <a:cubicBezTo>
                    <a:pt x="24" y="295"/>
                    <a:pt x="23" y="420"/>
                    <a:pt x="50" y="599"/>
                  </a:cubicBezTo>
                  <a:cubicBezTo>
                    <a:pt x="79" y="792"/>
                    <a:pt x="139" y="1067"/>
                    <a:pt x="286" y="1380"/>
                  </a:cubicBezTo>
                  <a:cubicBezTo>
                    <a:pt x="358" y="1538"/>
                    <a:pt x="454" y="1702"/>
                    <a:pt x="583" y="1864"/>
                  </a:cubicBezTo>
                  <a:cubicBezTo>
                    <a:pt x="708" y="2028"/>
                    <a:pt x="870" y="2184"/>
                    <a:pt x="1058" y="2321"/>
                  </a:cubicBezTo>
                  <a:cubicBezTo>
                    <a:pt x="1155" y="2384"/>
                    <a:pt x="1259" y="2447"/>
                    <a:pt x="1364" y="2504"/>
                  </a:cubicBezTo>
                  <a:cubicBezTo>
                    <a:pt x="1474" y="2551"/>
                    <a:pt x="1589" y="2598"/>
                    <a:pt x="1706" y="2635"/>
                  </a:cubicBezTo>
                  <a:cubicBezTo>
                    <a:pt x="1823" y="2662"/>
                    <a:pt x="1943" y="2692"/>
                    <a:pt x="2063" y="2713"/>
                  </a:cubicBezTo>
                  <a:cubicBezTo>
                    <a:pt x="2183" y="2723"/>
                    <a:pt x="2304" y="2734"/>
                    <a:pt x="2424" y="2739"/>
                  </a:cubicBezTo>
                  <a:lnTo>
                    <a:pt x="2435" y="2739"/>
                  </a:lnTo>
                  <a:lnTo>
                    <a:pt x="2476" y="2738"/>
                  </a:lnTo>
                  <a:lnTo>
                    <a:pt x="2495" y="2736"/>
                  </a:lnTo>
                  <a:lnTo>
                    <a:pt x="2533" y="2734"/>
                  </a:lnTo>
                  <a:lnTo>
                    <a:pt x="2608" y="2729"/>
                  </a:lnTo>
                  <a:lnTo>
                    <a:pt x="2758" y="2717"/>
                  </a:lnTo>
                  <a:cubicBezTo>
                    <a:pt x="2862" y="2708"/>
                    <a:pt x="3008" y="2673"/>
                    <a:pt x="3128" y="2650"/>
                  </a:cubicBezTo>
                  <a:cubicBezTo>
                    <a:pt x="3370" y="2588"/>
                    <a:pt x="3582" y="2493"/>
                    <a:pt x="3781" y="2378"/>
                  </a:cubicBezTo>
                  <a:cubicBezTo>
                    <a:pt x="3979" y="2261"/>
                    <a:pt x="4144" y="2117"/>
                    <a:pt x="4288" y="1971"/>
                  </a:cubicBezTo>
                  <a:cubicBezTo>
                    <a:pt x="4426" y="1822"/>
                    <a:pt x="4539" y="1669"/>
                    <a:pt x="4629" y="1522"/>
                  </a:cubicBezTo>
                  <a:cubicBezTo>
                    <a:pt x="4807" y="1226"/>
                    <a:pt x="4896" y="959"/>
                    <a:pt x="4946" y="771"/>
                  </a:cubicBezTo>
                  <a:cubicBezTo>
                    <a:pt x="4994" y="583"/>
                    <a:pt x="5003" y="468"/>
                    <a:pt x="5005" y="460"/>
                  </a:cubicBezTo>
                  <a:cubicBezTo>
                    <a:pt x="5037" y="327"/>
                    <a:pt x="4956" y="192"/>
                    <a:pt x="4822" y="159"/>
                  </a:cubicBezTo>
                  <a:cubicBezTo>
                    <a:pt x="4802" y="155"/>
                    <a:pt x="4783" y="152"/>
                    <a:pt x="4764" y="152"/>
                  </a:cubicBezTo>
                  <a:cubicBezTo>
                    <a:pt x="4652" y="152"/>
                    <a:pt x="4550" y="229"/>
                    <a:pt x="4522" y="342"/>
                  </a:cubicBezTo>
                  <a:cubicBezTo>
                    <a:pt x="4522" y="342"/>
                    <a:pt x="4522" y="341"/>
                    <a:pt x="4522" y="341"/>
                  </a:cubicBezTo>
                  <a:cubicBezTo>
                    <a:pt x="4516" y="341"/>
                    <a:pt x="4359" y="698"/>
                    <a:pt x="4022" y="1084"/>
                  </a:cubicBezTo>
                  <a:cubicBezTo>
                    <a:pt x="3934" y="1182"/>
                    <a:pt x="3830" y="1275"/>
                    <a:pt x="3723" y="1369"/>
                  </a:cubicBezTo>
                  <a:cubicBezTo>
                    <a:pt x="3609" y="1458"/>
                    <a:pt x="3482" y="1533"/>
                    <a:pt x="3350" y="1602"/>
                  </a:cubicBezTo>
                  <a:cubicBezTo>
                    <a:pt x="3217" y="1667"/>
                    <a:pt x="3062" y="1716"/>
                    <a:pt x="2919" y="1748"/>
                  </a:cubicBezTo>
                  <a:cubicBezTo>
                    <a:pt x="2843" y="1755"/>
                    <a:pt x="2796" y="1778"/>
                    <a:pt x="2699" y="1784"/>
                  </a:cubicBezTo>
                  <a:lnTo>
                    <a:pt x="2429" y="1798"/>
                  </a:lnTo>
                  <a:cubicBezTo>
                    <a:pt x="2349" y="1788"/>
                    <a:pt x="2268" y="1787"/>
                    <a:pt x="2188" y="1783"/>
                  </a:cubicBezTo>
                  <a:lnTo>
                    <a:pt x="1959" y="1740"/>
                  </a:lnTo>
                  <a:cubicBezTo>
                    <a:pt x="1886" y="1719"/>
                    <a:pt x="1818" y="1688"/>
                    <a:pt x="1746" y="1669"/>
                  </a:cubicBezTo>
                  <a:cubicBezTo>
                    <a:pt x="1680" y="1638"/>
                    <a:pt x="1613" y="1606"/>
                    <a:pt x="1549" y="1574"/>
                  </a:cubicBezTo>
                  <a:cubicBezTo>
                    <a:pt x="1427" y="1495"/>
                    <a:pt x="1310" y="1412"/>
                    <a:pt x="1210" y="1313"/>
                  </a:cubicBezTo>
                  <a:cubicBezTo>
                    <a:pt x="1111" y="1214"/>
                    <a:pt x="1020" y="1108"/>
                    <a:pt x="943" y="1002"/>
                  </a:cubicBezTo>
                  <a:cubicBezTo>
                    <a:pt x="790" y="790"/>
                    <a:pt x="683" y="584"/>
                    <a:pt x="614" y="437"/>
                  </a:cubicBezTo>
                  <a:cubicBezTo>
                    <a:pt x="544" y="288"/>
                    <a:pt x="513" y="216"/>
                    <a:pt x="513" y="210"/>
                  </a:cubicBezTo>
                  <a:cubicBezTo>
                    <a:pt x="493" y="88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1623325" y="1466175"/>
              <a:ext cx="105425" cy="81325"/>
            </a:xfrm>
            <a:custGeom>
              <a:avLst/>
              <a:gdLst/>
              <a:ahLst/>
              <a:cxnLst/>
              <a:rect l="l" t="t" r="r" b="b"/>
              <a:pathLst>
                <a:path w="4217" h="3253" extrusionOk="0">
                  <a:moveTo>
                    <a:pt x="2109" y="0"/>
                  </a:moveTo>
                  <a:cubicBezTo>
                    <a:pt x="945" y="0"/>
                    <a:pt x="0" y="728"/>
                    <a:pt x="0" y="1626"/>
                  </a:cubicBezTo>
                  <a:cubicBezTo>
                    <a:pt x="0" y="2524"/>
                    <a:pt x="945" y="3252"/>
                    <a:pt x="2109" y="3252"/>
                  </a:cubicBezTo>
                  <a:cubicBezTo>
                    <a:pt x="3273" y="3252"/>
                    <a:pt x="4217" y="2525"/>
                    <a:pt x="4217" y="1626"/>
                  </a:cubicBezTo>
                  <a:cubicBezTo>
                    <a:pt x="4217" y="728"/>
                    <a:pt x="3273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1922550" y="1469025"/>
              <a:ext cx="105425" cy="81325"/>
            </a:xfrm>
            <a:custGeom>
              <a:avLst/>
              <a:gdLst/>
              <a:ahLst/>
              <a:cxnLst/>
              <a:rect l="l" t="t" r="r" b="b"/>
              <a:pathLst>
                <a:path w="4217" h="3253" extrusionOk="0">
                  <a:moveTo>
                    <a:pt x="2109" y="0"/>
                  </a:moveTo>
                  <a:cubicBezTo>
                    <a:pt x="944" y="0"/>
                    <a:pt x="1" y="728"/>
                    <a:pt x="1" y="1626"/>
                  </a:cubicBezTo>
                  <a:cubicBezTo>
                    <a:pt x="1" y="2524"/>
                    <a:pt x="945" y="3252"/>
                    <a:pt x="2109" y="3252"/>
                  </a:cubicBezTo>
                  <a:cubicBezTo>
                    <a:pt x="3273" y="3252"/>
                    <a:pt x="4217" y="2524"/>
                    <a:pt x="4217" y="1626"/>
                  </a:cubicBezTo>
                  <a:cubicBezTo>
                    <a:pt x="4217" y="729"/>
                    <a:pt x="3273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9"/>
          <p:cNvGrpSpPr/>
          <p:nvPr/>
        </p:nvGrpSpPr>
        <p:grpSpPr>
          <a:xfrm>
            <a:off x="7323625" y="1179750"/>
            <a:ext cx="1253550" cy="1489900"/>
            <a:chOff x="7323625" y="1179750"/>
            <a:chExt cx="1253550" cy="1489900"/>
          </a:xfrm>
        </p:grpSpPr>
        <p:sp>
          <p:nvSpPr>
            <p:cNvPr id="423" name="Google Shape;423;p29"/>
            <p:cNvSpPr/>
            <p:nvPr/>
          </p:nvSpPr>
          <p:spPr>
            <a:xfrm>
              <a:off x="7775200" y="2630350"/>
              <a:ext cx="75925" cy="39300"/>
            </a:xfrm>
            <a:custGeom>
              <a:avLst/>
              <a:gdLst/>
              <a:ahLst/>
              <a:cxnLst/>
              <a:rect l="l" t="t" r="r" b="b"/>
              <a:pathLst>
                <a:path w="3037" h="1572" extrusionOk="0">
                  <a:moveTo>
                    <a:pt x="1637" y="0"/>
                  </a:moveTo>
                  <a:cubicBezTo>
                    <a:pt x="850" y="0"/>
                    <a:pt x="73" y="280"/>
                    <a:pt x="12" y="933"/>
                  </a:cubicBezTo>
                  <a:cubicBezTo>
                    <a:pt x="1" y="1061"/>
                    <a:pt x="41" y="1181"/>
                    <a:pt x="125" y="1279"/>
                  </a:cubicBezTo>
                  <a:cubicBezTo>
                    <a:pt x="277" y="1453"/>
                    <a:pt x="567" y="1550"/>
                    <a:pt x="988" y="1569"/>
                  </a:cubicBezTo>
                  <a:cubicBezTo>
                    <a:pt x="1030" y="1571"/>
                    <a:pt x="1073" y="1571"/>
                    <a:pt x="1119" y="1571"/>
                  </a:cubicBezTo>
                  <a:cubicBezTo>
                    <a:pt x="1809" y="1571"/>
                    <a:pt x="2940" y="1352"/>
                    <a:pt x="3020" y="761"/>
                  </a:cubicBezTo>
                  <a:cubicBezTo>
                    <a:pt x="3036" y="627"/>
                    <a:pt x="2999" y="500"/>
                    <a:pt x="2906" y="390"/>
                  </a:cubicBezTo>
                  <a:cubicBezTo>
                    <a:pt x="2643" y="73"/>
                    <a:pt x="2033" y="14"/>
                    <a:pt x="1783" y="3"/>
                  </a:cubicBezTo>
                  <a:cubicBezTo>
                    <a:pt x="1735" y="1"/>
                    <a:pt x="1686" y="0"/>
                    <a:pt x="1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7829200" y="2505975"/>
              <a:ext cx="21375" cy="146125"/>
            </a:xfrm>
            <a:custGeom>
              <a:avLst/>
              <a:gdLst/>
              <a:ahLst/>
              <a:cxnLst/>
              <a:rect l="l" t="t" r="r" b="b"/>
              <a:pathLst>
                <a:path w="855" h="5845" extrusionOk="0">
                  <a:moveTo>
                    <a:pt x="609" y="1"/>
                  </a:moveTo>
                  <a:cubicBezTo>
                    <a:pt x="488" y="1"/>
                    <a:pt x="382" y="92"/>
                    <a:pt x="371" y="215"/>
                  </a:cubicBezTo>
                  <a:cubicBezTo>
                    <a:pt x="355" y="381"/>
                    <a:pt x="1" y="4286"/>
                    <a:pt x="255" y="5651"/>
                  </a:cubicBezTo>
                  <a:cubicBezTo>
                    <a:pt x="275" y="5764"/>
                    <a:pt x="375" y="5845"/>
                    <a:pt x="485" y="5845"/>
                  </a:cubicBezTo>
                  <a:cubicBezTo>
                    <a:pt x="500" y="5845"/>
                    <a:pt x="515" y="5843"/>
                    <a:pt x="531" y="5840"/>
                  </a:cubicBezTo>
                  <a:cubicBezTo>
                    <a:pt x="660" y="5815"/>
                    <a:pt x="744" y="5692"/>
                    <a:pt x="719" y="5565"/>
                  </a:cubicBezTo>
                  <a:cubicBezTo>
                    <a:pt x="477" y="4264"/>
                    <a:pt x="838" y="299"/>
                    <a:pt x="841" y="259"/>
                  </a:cubicBezTo>
                  <a:cubicBezTo>
                    <a:pt x="854" y="128"/>
                    <a:pt x="757" y="13"/>
                    <a:pt x="629" y="2"/>
                  </a:cubicBezTo>
                  <a:cubicBezTo>
                    <a:pt x="622" y="1"/>
                    <a:pt x="615" y="1"/>
                    <a:pt x="6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8193400" y="2406750"/>
              <a:ext cx="33625" cy="185525"/>
            </a:xfrm>
            <a:custGeom>
              <a:avLst/>
              <a:gdLst/>
              <a:ahLst/>
              <a:cxnLst/>
              <a:rect l="l" t="t" r="r" b="b"/>
              <a:pathLst>
                <a:path w="1345" h="7421" extrusionOk="0">
                  <a:moveTo>
                    <a:pt x="263" y="0"/>
                  </a:moveTo>
                  <a:cubicBezTo>
                    <a:pt x="243" y="0"/>
                    <a:pt x="222" y="3"/>
                    <a:pt x="202" y="8"/>
                  </a:cubicBezTo>
                  <a:cubicBezTo>
                    <a:pt x="77" y="42"/>
                    <a:pt x="0" y="170"/>
                    <a:pt x="35" y="297"/>
                  </a:cubicBezTo>
                  <a:cubicBezTo>
                    <a:pt x="43" y="328"/>
                    <a:pt x="873" y="3511"/>
                    <a:pt x="856" y="7183"/>
                  </a:cubicBezTo>
                  <a:cubicBezTo>
                    <a:pt x="856" y="7313"/>
                    <a:pt x="961" y="7419"/>
                    <a:pt x="1092" y="7421"/>
                  </a:cubicBezTo>
                  <a:cubicBezTo>
                    <a:pt x="1222" y="7421"/>
                    <a:pt x="1327" y="7316"/>
                    <a:pt x="1327" y="7184"/>
                  </a:cubicBezTo>
                  <a:cubicBezTo>
                    <a:pt x="1344" y="3451"/>
                    <a:pt x="500" y="208"/>
                    <a:pt x="490" y="176"/>
                  </a:cubicBezTo>
                  <a:cubicBezTo>
                    <a:pt x="462" y="71"/>
                    <a:pt x="367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8215500" y="2573325"/>
              <a:ext cx="71075" cy="50650"/>
            </a:xfrm>
            <a:custGeom>
              <a:avLst/>
              <a:gdLst/>
              <a:ahLst/>
              <a:cxnLst/>
              <a:rect l="l" t="t" r="r" b="b"/>
              <a:pathLst>
                <a:path w="2843" h="2026" extrusionOk="0">
                  <a:moveTo>
                    <a:pt x="704" y="1"/>
                  </a:moveTo>
                  <a:cubicBezTo>
                    <a:pt x="202" y="1"/>
                    <a:pt x="77" y="270"/>
                    <a:pt x="46" y="389"/>
                  </a:cubicBezTo>
                  <a:cubicBezTo>
                    <a:pt x="0" y="565"/>
                    <a:pt x="53" y="754"/>
                    <a:pt x="199" y="952"/>
                  </a:cubicBezTo>
                  <a:cubicBezTo>
                    <a:pt x="572" y="1456"/>
                    <a:pt x="1568" y="1997"/>
                    <a:pt x="2172" y="2024"/>
                  </a:cubicBezTo>
                  <a:cubicBezTo>
                    <a:pt x="2188" y="2025"/>
                    <a:pt x="2204" y="2025"/>
                    <a:pt x="2219" y="2025"/>
                  </a:cubicBezTo>
                  <a:cubicBezTo>
                    <a:pt x="2620" y="2025"/>
                    <a:pt x="2736" y="1786"/>
                    <a:pt x="2767" y="1680"/>
                  </a:cubicBezTo>
                  <a:cubicBezTo>
                    <a:pt x="2842" y="1430"/>
                    <a:pt x="2790" y="1168"/>
                    <a:pt x="2617" y="925"/>
                  </a:cubicBezTo>
                  <a:cubicBezTo>
                    <a:pt x="2249" y="405"/>
                    <a:pt x="1366" y="29"/>
                    <a:pt x="771" y="2"/>
                  </a:cubicBezTo>
                  <a:cubicBezTo>
                    <a:pt x="748" y="1"/>
                    <a:pt x="726" y="1"/>
                    <a:pt x="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7588950" y="1672750"/>
              <a:ext cx="315200" cy="159075"/>
            </a:xfrm>
            <a:custGeom>
              <a:avLst/>
              <a:gdLst/>
              <a:ahLst/>
              <a:cxnLst/>
              <a:rect l="l" t="t" r="r" b="b"/>
              <a:pathLst>
                <a:path w="12608" h="6363" extrusionOk="0">
                  <a:moveTo>
                    <a:pt x="9910" y="1"/>
                  </a:moveTo>
                  <a:cubicBezTo>
                    <a:pt x="9314" y="1"/>
                    <a:pt x="8673" y="201"/>
                    <a:pt x="8053" y="769"/>
                  </a:cubicBezTo>
                  <a:cubicBezTo>
                    <a:pt x="7074" y="1663"/>
                    <a:pt x="6746" y="2714"/>
                    <a:pt x="6480" y="3556"/>
                  </a:cubicBezTo>
                  <a:cubicBezTo>
                    <a:pt x="6166" y="4560"/>
                    <a:pt x="5965" y="5091"/>
                    <a:pt x="5202" y="5225"/>
                  </a:cubicBezTo>
                  <a:cubicBezTo>
                    <a:pt x="5018" y="5258"/>
                    <a:pt x="4831" y="5271"/>
                    <a:pt x="4642" y="5271"/>
                  </a:cubicBezTo>
                  <a:cubicBezTo>
                    <a:pt x="4211" y="5271"/>
                    <a:pt x="3772" y="5202"/>
                    <a:pt x="3342" y="5135"/>
                  </a:cubicBezTo>
                  <a:cubicBezTo>
                    <a:pt x="2921" y="5069"/>
                    <a:pt x="2494" y="5003"/>
                    <a:pt x="2078" y="5003"/>
                  </a:cubicBezTo>
                  <a:cubicBezTo>
                    <a:pt x="1347" y="5003"/>
                    <a:pt x="650" y="5209"/>
                    <a:pt x="78" y="5988"/>
                  </a:cubicBezTo>
                  <a:cubicBezTo>
                    <a:pt x="1" y="6093"/>
                    <a:pt x="25" y="6240"/>
                    <a:pt x="129" y="6317"/>
                  </a:cubicBezTo>
                  <a:cubicBezTo>
                    <a:pt x="172" y="6349"/>
                    <a:pt x="220" y="6362"/>
                    <a:pt x="269" y="6362"/>
                  </a:cubicBezTo>
                  <a:cubicBezTo>
                    <a:pt x="343" y="6362"/>
                    <a:pt x="414" y="6330"/>
                    <a:pt x="460" y="6266"/>
                  </a:cubicBezTo>
                  <a:cubicBezTo>
                    <a:pt x="914" y="5646"/>
                    <a:pt x="1462" y="5473"/>
                    <a:pt x="2082" y="5473"/>
                  </a:cubicBezTo>
                  <a:cubicBezTo>
                    <a:pt x="2453" y="5473"/>
                    <a:pt x="2851" y="5535"/>
                    <a:pt x="3269" y="5601"/>
                  </a:cubicBezTo>
                  <a:cubicBezTo>
                    <a:pt x="3717" y="5671"/>
                    <a:pt x="4176" y="5743"/>
                    <a:pt x="4638" y="5743"/>
                  </a:cubicBezTo>
                  <a:cubicBezTo>
                    <a:pt x="4853" y="5743"/>
                    <a:pt x="5068" y="5727"/>
                    <a:pt x="5284" y="5689"/>
                  </a:cubicBezTo>
                  <a:cubicBezTo>
                    <a:pt x="6365" y="5499"/>
                    <a:pt x="6640" y="4624"/>
                    <a:pt x="6932" y="3697"/>
                  </a:cubicBezTo>
                  <a:cubicBezTo>
                    <a:pt x="7193" y="2866"/>
                    <a:pt x="7487" y="1926"/>
                    <a:pt x="8371" y="1116"/>
                  </a:cubicBezTo>
                  <a:cubicBezTo>
                    <a:pt x="8894" y="638"/>
                    <a:pt x="9433" y="469"/>
                    <a:pt x="9936" y="469"/>
                  </a:cubicBezTo>
                  <a:cubicBezTo>
                    <a:pt x="11134" y="469"/>
                    <a:pt x="12124" y="1433"/>
                    <a:pt x="12182" y="1491"/>
                  </a:cubicBezTo>
                  <a:cubicBezTo>
                    <a:pt x="12227" y="1536"/>
                    <a:pt x="12287" y="1559"/>
                    <a:pt x="12347" y="1559"/>
                  </a:cubicBezTo>
                  <a:cubicBezTo>
                    <a:pt x="12408" y="1559"/>
                    <a:pt x="12469" y="1536"/>
                    <a:pt x="12515" y="1489"/>
                  </a:cubicBezTo>
                  <a:cubicBezTo>
                    <a:pt x="12607" y="1398"/>
                    <a:pt x="12607" y="1248"/>
                    <a:pt x="12515" y="1157"/>
                  </a:cubicBezTo>
                  <a:cubicBezTo>
                    <a:pt x="12498" y="1141"/>
                    <a:pt x="11333" y="1"/>
                    <a:pt x="9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7552375" y="1819575"/>
              <a:ext cx="70125" cy="54325"/>
            </a:xfrm>
            <a:custGeom>
              <a:avLst/>
              <a:gdLst/>
              <a:ahLst/>
              <a:cxnLst/>
              <a:rect l="l" t="t" r="r" b="b"/>
              <a:pathLst>
                <a:path w="2805" h="2173" extrusionOk="0">
                  <a:moveTo>
                    <a:pt x="1823" y="0"/>
                  </a:moveTo>
                  <a:cubicBezTo>
                    <a:pt x="1474" y="0"/>
                    <a:pt x="0" y="372"/>
                    <a:pt x="15" y="741"/>
                  </a:cubicBezTo>
                  <a:cubicBezTo>
                    <a:pt x="20" y="872"/>
                    <a:pt x="125" y="916"/>
                    <a:pt x="263" y="916"/>
                  </a:cubicBezTo>
                  <a:cubicBezTo>
                    <a:pt x="545" y="916"/>
                    <a:pt x="964" y="735"/>
                    <a:pt x="964" y="735"/>
                  </a:cubicBezTo>
                  <a:lnTo>
                    <a:pt x="964" y="735"/>
                  </a:lnTo>
                  <a:cubicBezTo>
                    <a:pt x="964" y="735"/>
                    <a:pt x="97" y="1471"/>
                    <a:pt x="402" y="1742"/>
                  </a:cubicBezTo>
                  <a:cubicBezTo>
                    <a:pt x="442" y="1778"/>
                    <a:pt x="486" y="1793"/>
                    <a:pt x="533" y="1793"/>
                  </a:cubicBezTo>
                  <a:cubicBezTo>
                    <a:pt x="844" y="1793"/>
                    <a:pt x="1266" y="1116"/>
                    <a:pt x="1266" y="1116"/>
                  </a:cubicBezTo>
                  <a:lnTo>
                    <a:pt x="1266" y="1116"/>
                  </a:lnTo>
                  <a:cubicBezTo>
                    <a:pt x="1266" y="1116"/>
                    <a:pt x="1056" y="2172"/>
                    <a:pt x="1385" y="2172"/>
                  </a:cubicBezTo>
                  <a:cubicBezTo>
                    <a:pt x="1390" y="2172"/>
                    <a:pt x="1396" y="2172"/>
                    <a:pt x="1402" y="2172"/>
                  </a:cubicBezTo>
                  <a:cubicBezTo>
                    <a:pt x="1756" y="2134"/>
                    <a:pt x="1976" y="930"/>
                    <a:pt x="1976" y="930"/>
                  </a:cubicBezTo>
                  <a:cubicBezTo>
                    <a:pt x="1976" y="930"/>
                    <a:pt x="2108" y="1622"/>
                    <a:pt x="2422" y="1622"/>
                  </a:cubicBezTo>
                  <a:cubicBezTo>
                    <a:pt x="2438" y="1622"/>
                    <a:pt x="2455" y="1621"/>
                    <a:pt x="2472" y="1617"/>
                  </a:cubicBezTo>
                  <a:cubicBezTo>
                    <a:pt x="2622" y="1581"/>
                    <a:pt x="2804" y="377"/>
                    <a:pt x="1884" y="8"/>
                  </a:cubicBezTo>
                  <a:cubicBezTo>
                    <a:pt x="1872" y="3"/>
                    <a:pt x="1851" y="0"/>
                    <a:pt x="1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7323625" y="1179750"/>
              <a:ext cx="1253550" cy="1341000"/>
            </a:xfrm>
            <a:custGeom>
              <a:avLst/>
              <a:gdLst/>
              <a:ahLst/>
              <a:cxnLst/>
              <a:rect l="l" t="t" r="r" b="b"/>
              <a:pathLst>
                <a:path w="50142" h="53640" extrusionOk="0">
                  <a:moveTo>
                    <a:pt x="19273" y="0"/>
                  </a:moveTo>
                  <a:cubicBezTo>
                    <a:pt x="17688" y="0"/>
                    <a:pt x="16010" y="166"/>
                    <a:pt x="14248" y="518"/>
                  </a:cubicBezTo>
                  <a:cubicBezTo>
                    <a:pt x="1012" y="3161"/>
                    <a:pt x="0" y="15575"/>
                    <a:pt x="1515" y="20059"/>
                  </a:cubicBezTo>
                  <a:cubicBezTo>
                    <a:pt x="2387" y="22639"/>
                    <a:pt x="4951" y="23524"/>
                    <a:pt x="7284" y="23524"/>
                  </a:cubicBezTo>
                  <a:cubicBezTo>
                    <a:pt x="9005" y="23524"/>
                    <a:pt x="10600" y="23043"/>
                    <a:pt x="11298" y="22404"/>
                  </a:cubicBezTo>
                  <a:cubicBezTo>
                    <a:pt x="13568" y="20330"/>
                    <a:pt x="11409" y="13972"/>
                    <a:pt x="16475" y="12747"/>
                  </a:cubicBezTo>
                  <a:cubicBezTo>
                    <a:pt x="17015" y="12617"/>
                    <a:pt x="17537" y="12552"/>
                    <a:pt x="18034" y="12552"/>
                  </a:cubicBezTo>
                  <a:cubicBezTo>
                    <a:pt x="21796" y="12552"/>
                    <a:pt x="24145" y="16253"/>
                    <a:pt x="22209" y="23154"/>
                  </a:cubicBezTo>
                  <a:cubicBezTo>
                    <a:pt x="20214" y="30260"/>
                    <a:pt x="14065" y="37294"/>
                    <a:pt x="12802" y="41984"/>
                  </a:cubicBezTo>
                  <a:cubicBezTo>
                    <a:pt x="11539" y="46674"/>
                    <a:pt x="14577" y="52478"/>
                    <a:pt x="21253" y="53566"/>
                  </a:cubicBezTo>
                  <a:cubicBezTo>
                    <a:pt x="21560" y="53616"/>
                    <a:pt x="21893" y="53640"/>
                    <a:pt x="22248" y="53640"/>
                  </a:cubicBezTo>
                  <a:cubicBezTo>
                    <a:pt x="29604" y="53640"/>
                    <a:pt x="46608" y="43284"/>
                    <a:pt x="48531" y="38957"/>
                  </a:cubicBezTo>
                  <a:cubicBezTo>
                    <a:pt x="50142" y="35337"/>
                    <a:pt x="44462" y="28794"/>
                    <a:pt x="42127" y="28783"/>
                  </a:cubicBezTo>
                  <a:cubicBezTo>
                    <a:pt x="42125" y="28783"/>
                    <a:pt x="42122" y="28783"/>
                    <a:pt x="42119" y="28783"/>
                  </a:cubicBezTo>
                  <a:cubicBezTo>
                    <a:pt x="39054" y="28783"/>
                    <a:pt x="31601" y="35727"/>
                    <a:pt x="29648" y="35727"/>
                  </a:cubicBezTo>
                  <a:cubicBezTo>
                    <a:pt x="29499" y="35727"/>
                    <a:pt x="29381" y="35686"/>
                    <a:pt x="29300" y="35598"/>
                  </a:cubicBezTo>
                  <a:cubicBezTo>
                    <a:pt x="28170" y="34361"/>
                    <a:pt x="34345" y="25934"/>
                    <a:pt x="35189" y="15819"/>
                  </a:cubicBezTo>
                  <a:cubicBezTo>
                    <a:pt x="35922" y="7051"/>
                    <a:pt x="29593" y="0"/>
                    <a:pt x="19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565325" y="1303300"/>
              <a:ext cx="67675" cy="64075"/>
            </a:xfrm>
            <a:custGeom>
              <a:avLst/>
              <a:gdLst/>
              <a:ahLst/>
              <a:cxnLst/>
              <a:rect l="l" t="t" r="r" b="b"/>
              <a:pathLst>
                <a:path w="2707" h="2563" extrusionOk="0">
                  <a:moveTo>
                    <a:pt x="1358" y="1"/>
                  </a:moveTo>
                  <a:cubicBezTo>
                    <a:pt x="1308" y="1"/>
                    <a:pt x="1258" y="4"/>
                    <a:pt x="1207" y="10"/>
                  </a:cubicBezTo>
                  <a:cubicBezTo>
                    <a:pt x="505" y="90"/>
                    <a:pt x="0" y="725"/>
                    <a:pt x="82" y="1428"/>
                  </a:cubicBezTo>
                  <a:cubicBezTo>
                    <a:pt x="157" y="2080"/>
                    <a:pt x="711" y="2562"/>
                    <a:pt x="1353" y="2562"/>
                  </a:cubicBezTo>
                  <a:cubicBezTo>
                    <a:pt x="1401" y="2562"/>
                    <a:pt x="1450" y="2560"/>
                    <a:pt x="1500" y="2554"/>
                  </a:cubicBezTo>
                  <a:cubicBezTo>
                    <a:pt x="2204" y="2471"/>
                    <a:pt x="2707" y="1836"/>
                    <a:pt x="2626" y="1134"/>
                  </a:cubicBezTo>
                  <a:cubicBezTo>
                    <a:pt x="2550" y="481"/>
                    <a:pt x="1999" y="1"/>
                    <a:pt x="1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7833375" y="1267450"/>
              <a:ext cx="67700" cy="64050"/>
            </a:xfrm>
            <a:custGeom>
              <a:avLst/>
              <a:gdLst/>
              <a:ahLst/>
              <a:cxnLst/>
              <a:rect l="l" t="t" r="r" b="b"/>
              <a:pathLst>
                <a:path w="2708" h="2562" extrusionOk="0">
                  <a:moveTo>
                    <a:pt x="1355" y="1"/>
                  </a:moveTo>
                  <a:cubicBezTo>
                    <a:pt x="1306" y="1"/>
                    <a:pt x="1257" y="3"/>
                    <a:pt x="1208" y="9"/>
                  </a:cubicBezTo>
                  <a:cubicBezTo>
                    <a:pt x="504" y="90"/>
                    <a:pt x="1" y="725"/>
                    <a:pt x="81" y="1428"/>
                  </a:cubicBezTo>
                  <a:cubicBezTo>
                    <a:pt x="156" y="2080"/>
                    <a:pt x="710" y="2562"/>
                    <a:pt x="1351" y="2562"/>
                  </a:cubicBezTo>
                  <a:cubicBezTo>
                    <a:pt x="1401" y="2562"/>
                    <a:pt x="1450" y="2559"/>
                    <a:pt x="1500" y="2553"/>
                  </a:cubicBezTo>
                  <a:cubicBezTo>
                    <a:pt x="2202" y="2471"/>
                    <a:pt x="2707" y="1836"/>
                    <a:pt x="2626" y="1133"/>
                  </a:cubicBezTo>
                  <a:cubicBezTo>
                    <a:pt x="2551" y="481"/>
                    <a:pt x="1996" y="1"/>
                    <a:pt x="1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7702800" y="1386775"/>
              <a:ext cx="96700" cy="30175"/>
            </a:xfrm>
            <a:custGeom>
              <a:avLst/>
              <a:gdLst/>
              <a:ahLst/>
              <a:cxnLst/>
              <a:rect l="l" t="t" r="r" b="b"/>
              <a:pathLst>
                <a:path w="3868" h="1207" extrusionOk="0">
                  <a:moveTo>
                    <a:pt x="2320" y="1"/>
                  </a:moveTo>
                  <a:cubicBezTo>
                    <a:pt x="1009" y="1"/>
                    <a:pt x="12" y="978"/>
                    <a:pt x="12" y="978"/>
                  </a:cubicBezTo>
                  <a:lnTo>
                    <a:pt x="0" y="1010"/>
                  </a:lnTo>
                  <a:cubicBezTo>
                    <a:pt x="366" y="1134"/>
                    <a:pt x="784" y="1207"/>
                    <a:pt x="1247" y="1207"/>
                  </a:cubicBezTo>
                  <a:cubicBezTo>
                    <a:pt x="1420" y="1207"/>
                    <a:pt x="1598" y="1196"/>
                    <a:pt x="1783" y="1175"/>
                  </a:cubicBezTo>
                  <a:cubicBezTo>
                    <a:pt x="2642" y="1076"/>
                    <a:pt x="3339" y="832"/>
                    <a:pt x="3868" y="517"/>
                  </a:cubicBezTo>
                  <a:lnTo>
                    <a:pt x="3855" y="492"/>
                  </a:lnTo>
                  <a:cubicBezTo>
                    <a:pt x="3324" y="132"/>
                    <a:pt x="2800" y="1"/>
                    <a:pt x="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7645850" y="1328300"/>
              <a:ext cx="193650" cy="83725"/>
            </a:xfrm>
            <a:custGeom>
              <a:avLst/>
              <a:gdLst/>
              <a:ahLst/>
              <a:cxnLst/>
              <a:rect l="l" t="t" r="r" b="b"/>
              <a:pathLst>
                <a:path w="7746" h="3349" extrusionOk="0">
                  <a:moveTo>
                    <a:pt x="6579" y="1"/>
                  </a:moveTo>
                  <a:cubicBezTo>
                    <a:pt x="6025" y="1"/>
                    <a:pt x="5341" y="614"/>
                    <a:pt x="4062" y="770"/>
                  </a:cubicBezTo>
                  <a:cubicBezTo>
                    <a:pt x="3734" y="810"/>
                    <a:pt x="3438" y="825"/>
                    <a:pt x="3170" y="825"/>
                  </a:cubicBezTo>
                  <a:cubicBezTo>
                    <a:pt x="2193" y="825"/>
                    <a:pt x="1582" y="619"/>
                    <a:pt x="1142" y="619"/>
                  </a:cubicBezTo>
                  <a:cubicBezTo>
                    <a:pt x="917" y="619"/>
                    <a:pt x="737" y="673"/>
                    <a:pt x="574" y="836"/>
                  </a:cubicBezTo>
                  <a:cubicBezTo>
                    <a:pt x="1" y="1411"/>
                    <a:pt x="692" y="2835"/>
                    <a:pt x="2281" y="3349"/>
                  </a:cubicBezTo>
                  <a:lnTo>
                    <a:pt x="2291" y="3317"/>
                  </a:lnTo>
                  <a:cubicBezTo>
                    <a:pt x="2291" y="3317"/>
                    <a:pt x="3288" y="2340"/>
                    <a:pt x="4598" y="2340"/>
                  </a:cubicBezTo>
                  <a:cubicBezTo>
                    <a:pt x="5079" y="2340"/>
                    <a:pt x="5602" y="2471"/>
                    <a:pt x="6134" y="2831"/>
                  </a:cubicBezTo>
                  <a:lnTo>
                    <a:pt x="6147" y="2856"/>
                  </a:lnTo>
                  <a:cubicBezTo>
                    <a:pt x="7437" y="2090"/>
                    <a:pt x="7745" y="891"/>
                    <a:pt x="7100" y="238"/>
                  </a:cubicBezTo>
                  <a:cubicBezTo>
                    <a:pt x="6929" y="67"/>
                    <a:pt x="6761" y="1"/>
                    <a:pt x="6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891425" y="1486075"/>
              <a:ext cx="317200" cy="124650"/>
            </a:xfrm>
            <a:custGeom>
              <a:avLst/>
              <a:gdLst/>
              <a:ahLst/>
              <a:cxnLst/>
              <a:rect l="l" t="t" r="r" b="b"/>
              <a:pathLst>
                <a:path w="12688" h="4986" extrusionOk="0">
                  <a:moveTo>
                    <a:pt x="8592" y="422"/>
                  </a:moveTo>
                  <a:cubicBezTo>
                    <a:pt x="8660" y="422"/>
                    <a:pt x="8723" y="441"/>
                    <a:pt x="8784" y="479"/>
                  </a:cubicBezTo>
                  <a:cubicBezTo>
                    <a:pt x="8972" y="590"/>
                    <a:pt x="9092" y="871"/>
                    <a:pt x="9109" y="1150"/>
                  </a:cubicBezTo>
                  <a:cubicBezTo>
                    <a:pt x="9114" y="1219"/>
                    <a:pt x="9113" y="1288"/>
                    <a:pt x="9107" y="1358"/>
                  </a:cubicBezTo>
                  <a:lnTo>
                    <a:pt x="9107" y="1358"/>
                  </a:lnTo>
                  <a:cubicBezTo>
                    <a:pt x="9027" y="1305"/>
                    <a:pt x="8950" y="1246"/>
                    <a:pt x="8877" y="1181"/>
                  </a:cubicBezTo>
                  <a:cubicBezTo>
                    <a:pt x="8683" y="1013"/>
                    <a:pt x="8496" y="779"/>
                    <a:pt x="8448" y="564"/>
                  </a:cubicBezTo>
                  <a:cubicBezTo>
                    <a:pt x="8436" y="445"/>
                    <a:pt x="8448" y="455"/>
                    <a:pt x="8486" y="436"/>
                  </a:cubicBezTo>
                  <a:cubicBezTo>
                    <a:pt x="8522" y="427"/>
                    <a:pt x="8558" y="422"/>
                    <a:pt x="8592" y="422"/>
                  </a:cubicBezTo>
                  <a:close/>
                  <a:moveTo>
                    <a:pt x="3656" y="1793"/>
                  </a:moveTo>
                  <a:cubicBezTo>
                    <a:pt x="3750" y="1793"/>
                    <a:pt x="3816" y="1826"/>
                    <a:pt x="3882" y="1910"/>
                  </a:cubicBezTo>
                  <a:cubicBezTo>
                    <a:pt x="4018" y="2088"/>
                    <a:pt x="4056" y="2394"/>
                    <a:pt x="4035" y="2665"/>
                  </a:cubicBezTo>
                  <a:cubicBezTo>
                    <a:pt x="4029" y="2743"/>
                    <a:pt x="4019" y="2821"/>
                    <a:pt x="4004" y="2897"/>
                  </a:cubicBezTo>
                  <a:lnTo>
                    <a:pt x="4004" y="2897"/>
                  </a:lnTo>
                  <a:cubicBezTo>
                    <a:pt x="3895" y="2811"/>
                    <a:pt x="3795" y="2715"/>
                    <a:pt x="3709" y="2611"/>
                  </a:cubicBezTo>
                  <a:cubicBezTo>
                    <a:pt x="3515" y="2389"/>
                    <a:pt x="3385" y="2067"/>
                    <a:pt x="3449" y="1905"/>
                  </a:cubicBezTo>
                  <a:cubicBezTo>
                    <a:pt x="3457" y="1868"/>
                    <a:pt x="3489" y="1847"/>
                    <a:pt x="3506" y="1833"/>
                  </a:cubicBezTo>
                  <a:cubicBezTo>
                    <a:pt x="3514" y="1830"/>
                    <a:pt x="3506" y="1828"/>
                    <a:pt x="3523" y="1821"/>
                  </a:cubicBezTo>
                  <a:lnTo>
                    <a:pt x="3582" y="1803"/>
                  </a:lnTo>
                  <a:cubicBezTo>
                    <a:pt x="3582" y="1803"/>
                    <a:pt x="3629" y="1795"/>
                    <a:pt x="3647" y="1793"/>
                  </a:cubicBezTo>
                  <a:cubicBezTo>
                    <a:pt x="3650" y="1793"/>
                    <a:pt x="3653" y="1793"/>
                    <a:pt x="3656" y="1793"/>
                  </a:cubicBezTo>
                  <a:close/>
                  <a:moveTo>
                    <a:pt x="8597" y="1"/>
                  </a:moveTo>
                  <a:cubicBezTo>
                    <a:pt x="8522" y="1"/>
                    <a:pt x="8448" y="11"/>
                    <a:pt x="8380" y="32"/>
                  </a:cubicBezTo>
                  <a:cubicBezTo>
                    <a:pt x="8250" y="68"/>
                    <a:pt x="8128" y="161"/>
                    <a:pt x="8071" y="298"/>
                  </a:cubicBezTo>
                  <a:cubicBezTo>
                    <a:pt x="8018" y="431"/>
                    <a:pt x="8029" y="552"/>
                    <a:pt x="8050" y="650"/>
                  </a:cubicBezTo>
                  <a:cubicBezTo>
                    <a:pt x="8156" y="1035"/>
                    <a:pt x="8390" y="1269"/>
                    <a:pt x="8624" y="1477"/>
                  </a:cubicBezTo>
                  <a:cubicBezTo>
                    <a:pt x="8749" y="1581"/>
                    <a:pt x="8881" y="1672"/>
                    <a:pt x="9017" y="1749"/>
                  </a:cubicBezTo>
                  <a:lnTo>
                    <a:pt x="9017" y="1749"/>
                  </a:lnTo>
                  <a:cubicBezTo>
                    <a:pt x="8881" y="2114"/>
                    <a:pt x="8608" y="2450"/>
                    <a:pt x="8268" y="2696"/>
                  </a:cubicBezTo>
                  <a:cubicBezTo>
                    <a:pt x="7742" y="3076"/>
                    <a:pt x="7072" y="3302"/>
                    <a:pt x="6401" y="3410"/>
                  </a:cubicBezTo>
                  <a:cubicBezTo>
                    <a:pt x="6199" y="3440"/>
                    <a:pt x="5993" y="3456"/>
                    <a:pt x="5789" y="3456"/>
                  </a:cubicBezTo>
                  <a:cubicBezTo>
                    <a:pt x="5323" y="3456"/>
                    <a:pt x="4863" y="3371"/>
                    <a:pt x="4457" y="3176"/>
                  </a:cubicBezTo>
                  <a:cubicBezTo>
                    <a:pt x="4428" y="3162"/>
                    <a:pt x="4399" y="3148"/>
                    <a:pt x="4371" y="3133"/>
                  </a:cubicBezTo>
                  <a:lnTo>
                    <a:pt x="4371" y="3133"/>
                  </a:lnTo>
                  <a:cubicBezTo>
                    <a:pt x="4409" y="2994"/>
                    <a:pt x="4436" y="2850"/>
                    <a:pt x="4451" y="2701"/>
                  </a:cubicBezTo>
                  <a:cubicBezTo>
                    <a:pt x="4473" y="2370"/>
                    <a:pt x="4473" y="2003"/>
                    <a:pt x="4231" y="1647"/>
                  </a:cubicBezTo>
                  <a:cubicBezTo>
                    <a:pt x="4120" y="1482"/>
                    <a:pt x="3892" y="1351"/>
                    <a:pt x="3672" y="1351"/>
                  </a:cubicBezTo>
                  <a:cubicBezTo>
                    <a:pt x="3657" y="1351"/>
                    <a:pt x="3641" y="1352"/>
                    <a:pt x="3626" y="1353"/>
                  </a:cubicBezTo>
                  <a:cubicBezTo>
                    <a:pt x="3565" y="1360"/>
                    <a:pt x="3528" y="1360"/>
                    <a:pt x="3449" y="1383"/>
                  </a:cubicBezTo>
                  <a:cubicBezTo>
                    <a:pt x="3413" y="1393"/>
                    <a:pt x="3371" y="1404"/>
                    <a:pt x="3296" y="1445"/>
                  </a:cubicBezTo>
                  <a:cubicBezTo>
                    <a:pt x="3173" y="1514"/>
                    <a:pt x="3081" y="1620"/>
                    <a:pt x="3036" y="1743"/>
                  </a:cubicBezTo>
                  <a:cubicBezTo>
                    <a:pt x="2948" y="1986"/>
                    <a:pt x="2995" y="2210"/>
                    <a:pt x="3063" y="2396"/>
                  </a:cubicBezTo>
                  <a:cubicBezTo>
                    <a:pt x="3135" y="2584"/>
                    <a:pt x="3240" y="2748"/>
                    <a:pt x="3361" y="2898"/>
                  </a:cubicBezTo>
                  <a:cubicBezTo>
                    <a:pt x="3508" y="3075"/>
                    <a:pt x="3679" y="3229"/>
                    <a:pt x="3866" y="3360"/>
                  </a:cubicBezTo>
                  <a:lnTo>
                    <a:pt x="3866" y="3360"/>
                  </a:lnTo>
                  <a:cubicBezTo>
                    <a:pt x="3750" y="3636"/>
                    <a:pt x="3582" y="3880"/>
                    <a:pt x="3384" y="4065"/>
                  </a:cubicBezTo>
                  <a:cubicBezTo>
                    <a:pt x="3026" y="4393"/>
                    <a:pt x="2570" y="4553"/>
                    <a:pt x="2172" y="4625"/>
                  </a:cubicBezTo>
                  <a:cubicBezTo>
                    <a:pt x="1981" y="4658"/>
                    <a:pt x="1798" y="4672"/>
                    <a:pt x="1627" y="4672"/>
                  </a:cubicBezTo>
                  <a:cubicBezTo>
                    <a:pt x="1436" y="4672"/>
                    <a:pt x="1259" y="4655"/>
                    <a:pt x="1102" y="4631"/>
                  </a:cubicBezTo>
                  <a:cubicBezTo>
                    <a:pt x="805" y="4585"/>
                    <a:pt x="575" y="4517"/>
                    <a:pt x="423" y="4466"/>
                  </a:cubicBezTo>
                  <a:cubicBezTo>
                    <a:pt x="267" y="4413"/>
                    <a:pt x="194" y="4378"/>
                    <a:pt x="194" y="4378"/>
                  </a:cubicBezTo>
                  <a:cubicBezTo>
                    <a:pt x="178" y="4371"/>
                    <a:pt x="161" y="4367"/>
                    <a:pt x="144" y="4367"/>
                  </a:cubicBezTo>
                  <a:cubicBezTo>
                    <a:pt x="99" y="4367"/>
                    <a:pt x="56" y="4391"/>
                    <a:pt x="35" y="4433"/>
                  </a:cubicBezTo>
                  <a:cubicBezTo>
                    <a:pt x="1" y="4492"/>
                    <a:pt x="22" y="4568"/>
                    <a:pt x="83" y="4601"/>
                  </a:cubicBezTo>
                  <a:lnTo>
                    <a:pt x="89" y="4605"/>
                  </a:lnTo>
                  <a:cubicBezTo>
                    <a:pt x="89" y="4605"/>
                    <a:pt x="422" y="4788"/>
                    <a:pt x="1055" y="4915"/>
                  </a:cubicBezTo>
                  <a:cubicBezTo>
                    <a:pt x="1259" y="4955"/>
                    <a:pt x="1498" y="4985"/>
                    <a:pt x="1764" y="4985"/>
                  </a:cubicBezTo>
                  <a:cubicBezTo>
                    <a:pt x="1910" y="4985"/>
                    <a:pt x="2063" y="4976"/>
                    <a:pt x="2224" y="4955"/>
                  </a:cubicBezTo>
                  <a:cubicBezTo>
                    <a:pt x="2673" y="4892"/>
                    <a:pt x="3194" y="4737"/>
                    <a:pt x="3640" y="4345"/>
                  </a:cubicBezTo>
                  <a:cubicBezTo>
                    <a:pt x="3873" y="4135"/>
                    <a:pt x="4070" y="3870"/>
                    <a:pt x="4212" y="3566"/>
                  </a:cubicBezTo>
                  <a:lnTo>
                    <a:pt x="4212" y="3566"/>
                  </a:lnTo>
                  <a:cubicBezTo>
                    <a:pt x="4228" y="3573"/>
                    <a:pt x="4243" y="3581"/>
                    <a:pt x="4258" y="3588"/>
                  </a:cubicBezTo>
                  <a:cubicBezTo>
                    <a:pt x="4742" y="3823"/>
                    <a:pt x="5278" y="3926"/>
                    <a:pt x="5809" y="3926"/>
                  </a:cubicBezTo>
                  <a:cubicBezTo>
                    <a:pt x="6033" y="3926"/>
                    <a:pt x="6256" y="3908"/>
                    <a:pt x="6474" y="3874"/>
                  </a:cubicBezTo>
                  <a:cubicBezTo>
                    <a:pt x="7206" y="3749"/>
                    <a:pt x="7925" y="3509"/>
                    <a:pt x="8540" y="3062"/>
                  </a:cubicBezTo>
                  <a:cubicBezTo>
                    <a:pt x="8924" y="2782"/>
                    <a:pt x="9252" y="2386"/>
                    <a:pt x="9425" y="1934"/>
                  </a:cubicBezTo>
                  <a:lnTo>
                    <a:pt x="9425" y="1934"/>
                  </a:lnTo>
                  <a:cubicBezTo>
                    <a:pt x="9685" y="2026"/>
                    <a:pt x="9948" y="2066"/>
                    <a:pt x="10198" y="2066"/>
                  </a:cubicBezTo>
                  <a:cubicBezTo>
                    <a:pt x="10467" y="2066"/>
                    <a:pt x="10722" y="2020"/>
                    <a:pt x="10946" y="1944"/>
                  </a:cubicBezTo>
                  <a:cubicBezTo>
                    <a:pt x="11389" y="1796"/>
                    <a:pt x="11718" y="1559"/>
                    <a:pt x="11963" y="1351"/>
                  </a:cubicBezTo>
                  <a:cubicBezTo>
                    <a:pt x="12209" y="1138"/>
                    <a:pt x="12375" y="949"/>
                    <a:pt x="12485" y="817"/>
                  </a:cubicBezTo>
                  <a:cubicBezTo>
                    <a:pt x="12590" y="684"/>
                    <a:pt x="12648" y="611"/>
                    <a:pt x="12648" y="611"/>
                  </a:cubicBezTo>
                  <a:cubicBezTo>
                    <a:pt x="12687" y="561"/>
                    <a:pt x="12681" y="484"/>
                    <a:pt x="12630" y="441"/>
                  </a:cubicBezTo>
                  <a:cubicBezTo>
                    <a:pt x="12606" y="421"/>
                    <a:pt x="12577" y="411"/>
                    <a:pt x="12548" y="411"/>
                  </a:cubicBezTo>
                  <a:cubicBezTo>
                    <a:pt x="12514" y="411"/>
                    <a:pt x="12479" y="425"/>
                    <a:pt x="12455" y="454"/>
                  </a:cubicBezTo>
                  <a:lnTo>
                    <a:pt x="12451" y="459"/>
                  </a:lnTo>
                  <a:cubicBezTo>
                    <a:pt x="12451" y="459"/>
                    <a:pt x="12395" y="525"/>
                    <a:pt x="12288" y="648"/>
                  </a:cubicBezTo>
                  <a:cubicBezTo>
                    <a:pt x="12180" y="770"/>
                    <a:pt x="12016" y="944"/>
                    <a:pt x="11782" y="1132"/>
                  </a:cubicBezTo>
                  <a:cubicBezTo>
                    <a:pt x="11547" y="1316"/>
                    <a:pt x="11239" y="1519"/>
                    <a:pt x="10849" y="1632"/>
                  </a:cubicBezTo>
                  <a:cubicBezTo>
                    <a:pt x="10672" y="1685"/>
                    <a:pt x="10477" y="1715"/>
                    <a:pt x="10275" y="1715"/>
                  </a:cubicBezTo>
                  <a:cubicBezTo>
                    <a:pt x="10033" y="1715"/>
                    <a:pt x="9780" y="1672"/>
                    <a:pt x="9530" y="1576"/>
                  </a:cubicBezTo>
                  <a:cubicBezTo>
                    <a:pt x="9528" y="1575"/>
                    <a:pt x="9527" y="1575"/>
                    <a:pt x="9525" y="1574"/>
                  </a:cubicBezTo>
                  <a:lnTo>
                    <a:pt x="9525" y="1574"/>
                  </a:lnTo>
                  <a:cubicBezTo>
                    <a:pt x="9552" y="1426"/>
                    <a:pt x="9561" y="1273"/>
                    <a:pt x="9550" y="1118"/>
                  </a:cubicBezTo>
                  <a:cubicBezTo>
                    <a:pt x="9519" y="745"/>
                    <a:pt x="9378" y="335"/>
                    <a:pt x="9001" y="109"/>
                  </a:cubicBezTo>
                  <a:cubicBezTo>
                    <a:pt x="8882" y="36"/>
                    <a:pt x="8737" y="1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7881200" y="1664950"/>
              <a:ext cx="294975" cy="90800"/>
            </a:xfrm>
            <a:custGeom>
              <a:avLst/>
              <a:gdLst/>
              <a:ahLst/>
              <a:cxnLst/>
              <a:rect l="l" t="t" r="r" b="b"/>
              <a:pathLst>
                <a:path w="11799" h="3632" extrusionOk="0">
                  <a:moveTo>
                    <a:pt x="8851" y="542"/>
                  </a:moveTo>
                  <a:cubicBezTo>
                    <a:pt x="8880" y="542"/>
                    <a:pt x="8906" y="546"/>
                    <a:pt x="8931" y="553"/>
                  </a:cubicBezTo>
                  <a:cubicBezTo>
                    <a:pt x="8947" y="564"/>
                    <a:pt x="8956" y="559"/>
                    <a:pt x="8984" y="571"/>
                  </a:cubicBezTo>
                  <a:lnTo>
                    <a:pt x="9088" y="644"/>
                  </a:lnTo>
                  <a:cubicBezTo>
                    <a:pt x="9087" y="644"/>
                    <a:pt x="9086" y="644"/>
                    <a:pt x="9086" y="644"/>
                  </a:cubicBezTo>
                  <a:cubicBezTo>
                    <a:pt x="9077" y="644"/>
                    <a:pt x="9119" y="682"/>
                    <a:pt x="9131" y="695"/>
                  </a:cubicBezTo>
                  <a:cubicBezTo>
                    <a:pt x="9154" y="717"/>
                    <a:pt x="9157" y="739"/>
                    <a:pt x="9175" y="760"/>
                  </a:cubicBezTo>
                  <a:cubicBezTo>
                    <a:pt x="9276" y="899"/>
                    <a:pt x="9082" y="1168"/>
                    <a:pt x="8823" y="1355"/>
                  </a:cubicBezTo>
                  <a:cubicBezTo>
                    <a:pt x="8581" y="1537"/>
                    <a:pt x="8292" y="1687"/>
                    <a:pt x="7990" y="1811"/>
                  </a:cubicBezTo>
                  <a:lnTo>
                    <a:pt x="7990" y="1811"/>
                  </a:lnTo>
                  <a:cubicBezTo>
                    <a:pt x="8001" y="1628"/>
                    <a:pt x="8044" y="1441"/>
                    <a:pt x="8120" y="1262"/>
                  </a:cubicBezTo>
                  <a:cubicBezTo>
                    <a:pt x="8225" y="1004"/>
                    <a:pt x="8402" y="749"/>
                    <a:pt x="8623" y="614"/>
                  </a:cubicBezTo>
                  <a:cubicBezTo>
                    <a:pt x="8701" y="566"/>
                    <a:pt x="8781" y="542"/>
                    <a:pt x="8851" y="542"/>
                  </a:cubicBezTo>
                  <a:close/>
                  <a:moveTo>
                    <a:pt x="4775" y="453"/>
                  </a:moveTo>
                  <a:cubicBezTo>
                    <a:pt x="4870" y="453"/>
                    <a:pt x="4960" y="492"/>
                    <a:pt x="5024" y="570"/>
                  </a:cubicBezTo>
                  <a:cubicBezTo>
                    <a:pt x="5063" y="609"/>
                    <a:pt x="5087" y="675"/>
                    <a:pt x="5121" y="726"/>
                  </a:cubicBezTo>
                  <a:cubicBezTo>
                    <a:pt x="5137" y="789"/>
                    <a:pt x="5160" y="839"/>
                    <a:pt x="5176" y="911"/>
                  </a:cubicBezTo>
                  <a:lnTo>
                    <a:pt x="5206" y="1161"/>
                  </a:lnTo>
                  <a:lnTo>
                    <a:pt x="5194" y="1370"/>
                  </a:lnTo>
                  <a:lnTo>
                    <a:pt x="5183" y="1594"/>
                  </a:lnTo>
                  <a:lnTo>
                    <a:pt x="5123" y="1803"/>
                  </a:lnTo>
                  <a:cubicBezTo>
                    <a:pt x="5104" y="1921"/>
                    <a:pt x="5049" y="2021"/>
                    <a:pt x="4994" y="2120"/>
                  </a:cubicBezTo>
                  <a:lnTo>
                    <a:pt x="4994" y="2120"/>
                  </a:lnTo>
                  <a:cubicBezTo>
                    <a:pt x="4968" y="2110"/>
                    <a:pt x="4942" y="2098"/>
                    <a:pt x="4917" y="2086"/>
                  </a:cubicBezTo>
                  <a:cubicBezTo>
                    <a:pt x="4844" y="2056"/>
                    <a:pt x="4783" y="2014"/>
                    <a:pt x="4723" y="1974"/>
                  </a:cubicBezTo>
                  <a:cubicBezTo>
                    <a:pt x="4673" y="1925"/>
                    <a:pt x="4635" y="1913"/>
                    <a:pt x="4573" y="1825"/>
                  </a:cubicBezTo>
                  <a:lnTo>
                    <a:pt x="4532" y="1772"/>
                  </a:lnTo>
                  <a:lnTo>
                    <a:pt x="4531" y="1770"/>
                  </a:lnTo>
                  <a:lnTo>
                    <a:pt x="4531" y="1770"/>
                  </a:lnTo>
                  <a:cubicBezTo>
                    <a:pt x="4529" y="1768"/>
                    <a:pt x="4526" y="1762"/>
                    <a:pt x="4526" y="1762"/>
                  </a:cubicBezTo>
                  <a:lnTo>
                    <a:pt x="4526" y="1762"/>
                  </a:lnTo>
                  <a:cubicBezTo>
                    <a:pt x="4526" y="1762"/>
                    <a:pt x="4526" y="1762"/>
                    <a:pt x="4526" y="1762"/>
                  </a:cubicBezTo>
                  <a:lnTo>
                    <a:pt x="4512" y="1736"/>
                  </a:lnTo>
                  <a:lnTo>
                    <a:pt x="4456" y="1630"/>
                  </a:lnTo>
                  <a:cubicBezTo>
                    <a:pt x="4413" y="1560"/>
                    <a:pt x="4382" y="1489"/>
                    <a:pt x="4363" y="1413"/>
                  </a:cubicBezTo>
                  <a:cubicBezTo>
                    <a:pt x="4265" y="1129"/>
                    <a:pt x="4276" y="810"/>
                    <a:pt x="4452" y="621"/>
                  </a:cubicBezTo>
                  <a:cubicBezTo>
                    <a:pt x="4542" y="509"/>
                    <a:pt x="4662" y="453"/>
                    <a:pt x="4775" y="453"/>
                  </a:cubicBezTo>
                  <a:close/>
                  <a:moveTo>
                    <a:pt x="4776" y="0"/>
                  </a:moveTo>
                  <a:cubicBezTo>
                    <a:pt x="4756" y="0"/>
                    <a:pt x="4735" y="1"/>
                    <a:pt x="4715" y="3"/>
                  </a:cubicBezTo>
                  <a:cubicBezTo>
                    <a:pt x="4472" y="20"/>
                    <a:pt x="4254" y="146"/>
                    <a:pt x="4112" y="320"/>
                  </a:cubicBezTo>
                  <a:cubicBezTo>
                    <a:pt x="3798" y="668"/>
                    <a:pt x="3799" y="1172"/>
                    <a:pt x="3929" y="1552"/>
                  </a:cubicBezTo>
                  <a:cubicBezTo>
                    <a:pt x="3956" y="1653"/>
                    <a:pt x="3997" y="1747"/>
                    <a:pt x="4047" y="1833"/>
                  </a:cubicBezTo>
                  <a:lnTo>
                    <a:pt x="4118" y="1967"/>
                  </a:lnTo>
                  <a:lnTo>
                    <a:pt x="4136" y="2002"/>
                  </a:lnTo>
                  <a:cubicBezTo>
                    <a:pt x="4144" y="2014"/>
                    <a:pt x="4129" y="1996"/>
                    <a:pt x="4156" y="2035"/>
                  </a:cubicBezTo>
                  <a:lnTo>
                    <a:pt x="4167" y="2049"/>
                  </a:lnTo>
                  <a:lnTo>
                    <a:pt x="4209" y="2102"/>
                  </a:lnTo>
                  <a:cubicBezTo>
                    <a:pt x="4249" y="2168"/>
                    <a:pt x="4358" y="2269"/>
                    <a:pt x="4444" y="2340"/>
                  </a:cubicBezTo>
                  <a:cubicBezTo>
                    <a:pt x="4533" y="2401"/>
                    <a:pt x="4622" y="2460"/>
                    <a:pt x="4716" y="2502"/>
                  </a:cubicBezTo>
                  <a:lnTo>
                    <a:pt x="4716" y="2502"/>
                  </a:lnTo>
                  <a:cubicBezTo>
                    <a:pt x="4423" y="2801"/>
                    <a:pt x="4027" y="2989"/>
                    <a:pt x="3650" y="3105"/>
                  </a:cubicBezTo>
                  <a:cubicBezTo>
                    <a:pt x="3148" y="3257"/>
                    <a:pt x="2655" y="3297"/>
                    <a:pt x="2222" y="3302"/>
                  </a:cubicBezTo>
                  <a:cubicBezTo>
                    <a:pt x="2198" y="3303"/>
                    <a:pt x="2174" y="3303"/>
                    <a:pt x="2149" y="3303"/>
                  </a:cubicBezTo>
                  <a:cubicBezTo>
                    <a:pt x="1746" y="3303"/>
                    <a:pt x="1394" y="3247"/>
                    <a:pt x="1105" y="3193"/>
                  </a:cubicBezTo>
                  <a:cubicBezTo>
                    <a:pt x="799" y="3122"/>
                    <a:pt x="585" y="3046"/>
                    <a:pt x="434" y="2979"/>
                  </a:cubicBezTo>
                  <a:cubicBezTo>
                    <a:pt x="280" y="2899"/>
                    <a:pt x="200" y="2855"/>
                    <a:pt x="200" y="2855"/>
                  </a:cubicBezTo>
                  <a:cubicBezTo>
                    <a:pt x="180" y="2846"/>
                    <a:pt x="159" y="2841"/>
                    <a:pt x="139" y="2841"/>
                  </a:cubicBezTo>
                  <a:cubicBezTo>
                    <a:pt x="96" y="2841"/>
                    <a:pt x="55" y="2862"/>
                    <a:pt x="34" y="2898"/>
                  </a:cubicBezTo>
                  <a:cubicBezTo>
                    <a:pt x="1" y="2959"/>
                    <a:pt x="21" y="3034"/>
                    <a:pt x="80" y="3068"/>
                  </a:cubicBezTo>
                  <a:cubicBezTo>
                    <a:pt x="80" y="3068"/>
                    <a:pt x="160" y="3114"/>
                    <a:pt x="309" y="3199"/>
                  </a:cubicBezTo>
                  <a:cubicBezTo>
                    <a:pt x="467" y="3278"/>
                    <a:pt x="726" y="3383"/>
                    <a:pt x="1042" y="3466"/>
                  </a:cubicBezTo>
                  <a:cubicBezTo>
                    <a:pt x="1363" y="3542"/>
                    <a:pt x="1758" y="3620"/>
                    <a:pt x="2218" y="3628"/>
                  </a:cubicBezTo>
                  <a:cubicBezTo>
                    <a:pt x="2289" y="3631"/>
                    <a:pt x="2361" y="3632"/>
                    <a:pt x="2434" y="3632"/>
                  </a:cubicBezTo>
                  <a:cubicBezTo>
                    <a:pt x="2839" y="3632"/>
                    <a:pt x="3288" y="3595"/>
                    <a:pt x="3758" y="3460"/>
                  </a:cubicBezTo>
                  <a:cubicBezTo>
                    <a:pt x="4224" y="3326"/>
                    <a:pt x="4750" y="3091"/>
                    <a:pt x="5131" y="2646"/>
                  </a:cubicBezTo>
                  <a:lnTo>
                    <a:pt x="5131" y="2646"/>
                  </a:lnTo>
                  <a:cubicBezTo>
                    <a:pt x="5386" y="2706"/>
                    <a:pt x="5643" y="2721"/>
                    <a:pt x="5894" y="2723"/>
                  </a:cubicBezTo>
                  <a:cubicBezTo>
                    <a:pt x="6511" y="2713"/>
                    <a:pt x="7107" y="2596"/>
                    <a:pt x="7676" y="2409"/>
                  </a:cubicBezTo>
                  <a:lnTo>
                    <a:pt x="7676" y="2409"/>
                  </a:lnTo>
                  <a:cubicBezTo>
                    <a:pt x="7749" y="2626"/>
                    <a:pt x="7872" y="2823"/>
                    <a:pt x="8023" y="2976"/>
                  </a:cubicBezTo>
                  <a:cubicBezTo>
                    <a:pt x="8472" y="3429"/>
                    <a:pt x="9048" y="3532"/>
                    <a:pt x="9500" y="3571"/>
                  </a:cubicBezTo>
                  <a:cubicBezTo>
                    <a:pt x="9618" y="3581"/>
                    <a:pt x="9732" y="3585"/>
                    <a:pt x="9842" y="3585"/>
                  </a:cubicBezTo>
                  <a:cubicBezTo>
                    <a:pt x="10162" y="3585"/>
                    <a:pt x="10445" y="3550"/>
                    <a:pt x="10687" y="3524"/>
                  </a:cubicBezTo>
                  <a:cubicBezTo>
                    <a:pt x="11010" y="3475"/>
                    <a:pt x="11262" y="3429"/>
                    <a:pt x="11430" y="3387"/>
                  </a:cubicBezTo>
                  <a:cubicBezTo>
                    <a:pt x="11601" y="3349"/>
                    <a:pt x="11691" y="3330"/>
                    <a:pt x="11691" y="3330"/>
                  </a:cubicBezTo>
                  <a:cubicBezTo>
                    <a:pt x="11757" y="3315"/>
                    <a:pt x="11799" y="3252"/>
                    <a:pt x="11787" y="3185"/>
                  </a:cubicBezTo>
                  <a:cubicBezTo>
                    <a:pt x="11775" y="3126"/>
                    <a:pt x="11723" y="3083"/>
                    <a:pt x="11663" y="3083"/>
                  </a:cubicBezTo>
                  <a:cubicBezTo>
                    <a:pt x="11656" y="3083"/>
                    <a:pt x="11649" y="3084"/>
                    <a:pt x="11642" y="3085"/>
                  </a:cubicBezTo>
                  <a:lnTo>
                    <a:pt x="11636" y="3086"/>
                  </a:lnTo>
                  <a:cubicBezTo>
                    <a:pt x="11636" y="3086"/>
                    <a:pt x="11547" y="3104"/>
                    <a:pt x="11380" y="3133"/>
                  </a:cubicBezTo>
                  <a:cubicBezTo>
                    <a:pt x="11213" y="3169"/>
                    <a:pt x="10967" y="3203"/>
                    <a:pt x="10654" y="3241"/>
                  </a:cubicBezTo>
                  <a:cubicBezTo>
                    <a:pt x="10460" y="3254"/>
                    <a:pt x="10240" y="3272"/>
                    <a:pt x="10000" y="3272"/>
                  </a:cubicBezTo>
                  <a:cubicBezTo>
                    <a:pt x="9850" y="3272"/>
                    <a:pt x="9693" y="3265"/>
                    <a:pt x="9530" y="3245"/>
                  </a:cubicBezTo>
                  <a:cubicBezTo>
                    <a:pt x="9112" y="3198"/>
                    <a:pt x="8622" y="3069"/>
                    <a:pt x="8292" y="2720"/>
                  </a:cubicBezTo>
                  <a:cubicBezTo>
                    <a:pt x="8173" y="2601"/>
                    <a:pt x="8088" y="2449"/>
                    <a:pt x="8039" y="2279"/>
                  </a:cubicBezTo>
                  <a:lnTo>
                    <a:pt x="8039" y="2279"/>
                  </a:lnTo>
                  <a:cubicBezTo>
                    <a:pt x="8062" y="2270"/>
                    <a:pt x="8085" y="2261"/>
                    <a:pt x="8108" y="2252"/>
                  </a:cubicBezTo>
                  <a:cubicBezTo>
                    <a:pt x="8455" y="2111"/>
                    <a:pt x="8790" y="1941"/>
                    <a:pt x="9098" y="1708"/>
                  </a:cubicBezTo>
                  <a:cubicBezTo>
                    <a:pt x="9249" y="1586"/>
                    <a:pt x="9400" y="1458"/>
                    <a:pt x="9516" y="1270"/>
                  </a:cubicBezTo>
                  <a:cubicBezTo>
                    <a:pt x="9572" y="1174"/>
                    <a:pt x="9617" y="1064"/>
                    <a:pt x="9639" y="939"/>
                  </a:cubicBezTo>
                  <a:cubicBezTo>
                    <a:pt x="9650" y="810"/>
                    <a:pt x="9628" y="676"/>
                    <a:pt x="9571" y="563"/>
                  </a:cubicBezTo>
                  <a:cubicBezTo>
                    <a:pt x="9540" y="514"/>
                    <a:pt x="9510" y="453"/>
                    <a:pt x="9473" y="414"/>
                  </a:cubicBezTo>
                  <a:cubicBezTo>
                    <a:pt x="9427" y="367"/>
                    <a:pt x="9415" y="349"/>
                    <a:pt x="9338" y="281"/>
                  </a:cubicBezTo>
                  <a:lnTo>
                    <a:pt x="9234" y="210"/>
                  </a:lnTo>
                  <a:cubicBezTo>
                    <a:pt x="9188" y="183"/>
                    <a:pt x="9114" y="153"/>
                    <a:pt x="9054" y="132"/>
                  </a:cubicBezTo>
                  <a:cubicBezTo>
                    <a:pt x="8989" y="114"/>
                    <a:pt x="8925" y="106"/>
                    <a:pt x="8862" y="106"/>
                  </a:cubicBezTo>
                  <a:cubicBezTo>
                    <a:pt x="8688" y="106"/>
                    <a:pt x="8526" y="168"/>
                    <a:pt x="8403" y="248"/>
                  </a:cubicBezTo>
                  <a:cubicBezTo>
                    <a:pt x="8062" y="472"/>
                    <a:pt x="7871" y="791"/>
                    <a:pt x="7741" y="1110"/>
                  </a:cubicBezTo>
                  <a:cubicBezTo>
                    <a:pt x="7634" y="1383"/>
                    <a:pt x="7585" y="1672"/>
                    <a:pt x="7597" y="1955"/>
                  </a:cubicBezTo>
                  <a:lnTo>
                    <a:pt x="7597" y="1955"/>
                  </a:lnTo>
                  <a:cubicBezTo>
                    <a:pt x="7047" y="2137"/>
                    <a:pt x="6463" y="2252"/>
                    <a:pt x="5889" y="2256"/>
                  </a:cubicBezTo>
                  <a:cubicBezTo>
                    <a:pt x="5728" y="2255"/>
                    <a:pt x="5566" y="2247"/>
                    <a:pt x="5411" y="2225"/>
                  </a:cubicBezTo>
                  <a:lnTo>
                    <a:pt x="5411" y="2225"/>
                  </a:lnTo>
                  <a:cubicBezTo>
                    <a:pt x="5462" y="2129"/>
                    <a:pt x="5507" y="2030"/>
                    <a:pt x="5530" y="1921"/>
                  </a:cubicBezTo>
                  <a:lnTo>
                    <a:pt x="5608" y="1662"/>
                  </a:lnTo>
                  <a:lnTo>
                    <a:pt x="5630" y="1392"/>
                  </a:lnTo>
                  <a:cubicBezTo>
                    <a:pt x="5634" y="1294"/>
                    <a:pt x="5647" y="1228"/>
                    <a:pt x="5643" y="1104"/>
                  </a:cubicBezTo>
                  <a:lnTo>
                    <a:pt x="5617" y="853"/>
                  </a:lnTo>
                  <a:cubicBezTo>
                    <a:pt x="5598" y="760"/>
                    <a:pt x="5564" y="651"/>
                    <a:pt x="5533" y="550"/>
                  </a:cubicBezTo>
                  <a:cubicBezTo>
                    <a:pt x="5480" y="456"/>
                    <a:pt x="5439" y="357"/>
                    <a:pt x="5360" y="272"/>
                  </a:cubicBezTo>
                  <a:cubicBezTo>
                    <a:pt x="5232" y="104"/>
                    <a:pt x="4998" y="0"/>
                    <a:pt x="4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7828500" y="1848475"/>
              <a:ext cx="272025" cy="94675"/>
            </a:xfrm>
            <a:custGeom>
              <a:avLst/>
              <a:gdLst/>
              <a:ahLst/>
              <a:cxnLst/>
              <a:rect l="l" t="t" r="r" b="b"/>
              <a:pathLst>
                <a:path w="10881" h="3787" extrusionOk="0">
                  <a:moveTo>
                    <a:pt x="4166" y="486"/>
                  </a:moveTo>
                  <a:lnTo>
                    <a:pt x="4169" y="488"/>
                  </a:lnTo>
                  <a:cubicBezTo>
                    <a:pt x="4174" y="491"/>
                    <a:pt x="4175" y="492"/>
                    <a:pt x="4175" y="492"/>
                  </a:cubicBezTo>
                  <a:cubicBezTo>
                    <a:pt x="4175" y="492"/>
                    <a:pt x="4170" y="489"/>
                    <a:pt x="4166" y="486"/>
                  </a:cubicBezTo>
                  <a:close/>
                  <a:moveTo>
                    <a:pt x="4056" y="441"/>
                  </a:moveTo>
                  <a:cubicBezTo>
                    <a:pt x="4060" y="441"/>
                    <a:pt x="4064" y="442"/>
                    <a:pt x="4067" y="443"/>
                  </a:cubicBezTo>
                  <a:cubicBezTo>
                    <a:pt x="4070" y="445"/>
                    <a:pt x="4072" y="445"/>
                    <a:pt x="4073" y="445"/>
                  </a:cubicBezTo>
                  <a:cubicBezTo>
                    <a:pt x="4075" y="445"/>
                    <a:pt x="4076" y="444"/>
                    <a:pt x="4079" y="444"/>
                  </a:cubicBezTo>
                  <a:cubicBezTo>
                    <a:pt x="4082" y="444"/>
                    <a:pt x="4089" y="445"/>
                    <a:pt x="4105" y="453"/>
                  </a:cubicBezTo>
                  <a:lnTo>
                    <a:pt x="4157" y="482"/>
                  </a:lnTo>
                  <a:lnTo>
                    <a:pt x="4160" y="483"/>
                  </a:lnTo>
                  <a:lnTo>
                    <a:pt x="4162" y="485"/>
                  </a:lnTo>
                  <a:lnTo>
                    <a:pt x="4179" y="497"/>
                  </a:lnTo>
                  <a:cubicBezTo>
                    <a:pt x="4227" y="530"/>
                    <a:pt x="4264" y="569"/>
                    <a:pt x="4293" y="610"/>
                  </a:cubicBezTo>
                  <a:cubicBezTo>
                    <a:pt x="4352" y="691"/>
                    <a:pt x="4370" y="793"/>
                    <a:pt x="4363" y="906"/>
                  </a:cubicBezTo>
                  <a:cubicBezTo>
                    <a:pt x="4345" y="1138"/>
                    <a:pt x="4204" y="1384"/>
                    <a:pt x="4036" y="1584"/>
                  </a:cubicBezTo>
                  <a:cubicBezTo>
                    <a:pt x="4000" y="1626"/>
                    <a:pt x="3963" y="1667"/>
                    <a:pt x="3924" y="1707"/>
                  </a:cubicBezTo>
                  <a:lnTo>
                    <a:pt x="3924" y="1707"/>
                  </a:lnTo>
                  <a:cubicBezTo>
                    <a:pt x="3853" y="1461"/>
                    <a:pt x="3824" y="1205"/>
                    <a:pt x="3839" y="962"/>
                  </a:cubicBezTo>
                  <a:cubicBezTo>
                    <a:pt x="3850" y="820"/>
                    <a:pt x="3879" y="679"/>
                    <a:pt x="3929" y="574"/>
                  </a:cubicBezTo>
                  <a:cubicBezTo>
                    <a:pt x="3982" y="473"/>
                    <a:pt x="4026" y="441"/>
                    <a:pt x="4056" y="441"/>
                  </a:cubicBezTo>
                  <a:close/>
                  <a:moveTo>
                    <a:pt x="8058" y="770"/>
                  </a:moveTo>
                  <a:lnTo>
                    <a:pt x="8058" y="770"/>
                  </a:lnTo>
                  <a:cubicBezTo>
                    <a:pt x="8048" y="771"/>
                    <a:pt x="8069" y="773"/>
                    <a:pt x="8064" y="773"/>
                  </a:cubicBezTo>
                  <a:cubicBezTo>
                    <a:pt x="8093" y="775"/>
                    <a:pt x="8113" y="795"/>
                    <a:pt x="8140" y="817"/>
                  </a:cubicBezTo>
                  <a:cubicBezTo>
                    <a:pt x="8191" y="873"/>
                    <a:pt x="8236" y="987"/>
                    <a:pt x="8250" y="1113"/>
                  </a:cubicBezTo>
                  <a:cubicBezTo>
                    <a:pt x="8280" y="1366"/>
                    <a:pt x="8239" y="1657"/>
                    <a:pt x="8143" y="1929"/>
                  </a:cubicBezTo>
                  <a:cubicBezTo>
                    <a:pt x="8113" y="2017"/>
                    <a:pt x="8077" y="2104"/>
                    <a:pt x="8035" y="2188"/>
                  </a:cubicBezTo>
                  <a:lnTo>
                    <a:pt x="8035" y="2188"/>
                  </a:lnTo>
                  <a:cubicBezTo>
                    <a:pt x="8012" y="2147"/>
                    <a:pt x="7991" y="2104"/>
                    <a:pt x="7971" y="2060"/>
                  </a:cubicBezTo>
                  <a:cubicBezTo>
                    <a:pt x="7879" y="1850"/>
                    <a:pt x="7816" y="1613"/>
                    <a:pt x="7814" y="1369"/>
                  </a:cubicBezTo>
                  <a:cubicBezTo>
                    <a:pt x="7799" y="1139"/>
                    <a:pt x="7879" y="842"/>
                    <a:pt x="7994" y="784"/>
                  </a:cubicBezTo>
                  <a:cubicBezTo>
                    <a:pt x="8000" y="778"/>
                    <a:pt x="8003" y="777"/>
                    <a:pt x="8005" y="777"/>
                  </a:cubicBezTo>
                  <a:lnTo>
                    <a:pt x="8005" y="777"/>
                  </a:lnTo>
                  <a:cubicBezTo>
                    <a:pt x="8005" y="777"/>
                    <a:pt x="8005" y="777"/>
                    <a:pt x="8005" y="777"/>
                  </a:cubicBezTo>
                  <a:cubicBezTo>
                    <a:pt x="8006" y="777"/>
                    <a:pt x="8006" y="777"/>
                    <a:pt x="8005" y="777"/>
                  </a:cubicBezTo>
                  <a:cubicBezTo>
                    <a:pt x="8005" y="777"/>
                    <a:pt x="8005" y="777"/>
                    <a:pt x="8005" y="777"/>
                  </a:cubicBezTo>
                  <a:lnTo>
                    <a:pt x="8005" y="777"/>
                  </a:lnTo>
                  <a:cubicBezTo>
                    <a:pt x="8004" y="776"/>
                    <a:pt x="8003" y="775"/>
                    <a:pt x="8002" y="773"/>
                  </a:cubicBezTo>
                  <a:cubicBezTo>
                    <a:pt x="8003" y="771"/>
                    <a:pt x="8011" y="771"/>
                    <a:pt x="8021" y="771"/>
                  </a:cubicBezTo>
                  <a:cubicBezTo>
                    <a:pt x="8024" y="771"/>
                    <a:pt x="8028" y="771"/>
                    <a:pt x="8031" y="771"/>
                  </a:cubicBezTo>
                  <a:cubicBezTo>
                    <a:pt x="8038" y="771"/>
                    <a:pt x="8044" y="771"/>
                    <a:pt x="8049" y="770"/>
                  </a:cubicBezTo>
                  <a:close/>
                  <a:moveTo>
                    <a:pt x="4059" y="1"/>
                  </a:moveTo>
                  <a:cubicBezTo>
                    <a:pt x="3943" y="1"/>
                    <a:pt x="3822" y="47"/>
                    <a:pt x="3739" y="114"/>
                  </a:cubicBezTo>
                  <a:cubicBezTo>
                    <a:pt x="3632" y="194"/>
                    <a:pt x="3580" y="289"/>
                    <a:pt x="3530" y="381"/>
                  </a:cubicBezTo>
                  <a:cubicBezTo>
                    <a:pt x="3442" y="566"/>
                    <a:pt x="3410" y="751"/>
                    <a:pt x="3392" y="932"/>
                  </a:cubicBezTo>
                  <a:cubicBezTo>
                    <a:pt x="3366" y="1296"/>
                    <a:pt x="3418" y="1656"/>
                    <a:pt x="3537" y="1998"/>
                  </a:cubicBezTo>
                  <a:cubicBezTo>
                    <a:pt x="3541" y="2008"/>
                    <a:pt x="3544" y="2018"/>
                    <a:pt x="3548" y="2028"/>
                  </a:cubicBezTo>
                  <a:lnTo>
                    <a:pt x="3548" y="2028"/>
                  </a:lnTo>
                  <a:cubicBezTo>
                    <a:pt x="3302" y="2201"/>
                    <a:pt x="3035" y="2329"/>
                    <a:pt x="2775" y="2414"/>
                  </a:cubicBezTo>
                  <a:cubicBezTo>
                    <a:pt x="2499" y="2504"/>
                    <a:pt x="2224" y="2539"/>
                    <a:pt x="1964" y="2539"/>
                  </a:cubicBezTo>
                  <a:cubicBezTo>
                    <a:pt x="1799" y="2539"/>
                    <a:pt x="1640" y="2525"/>
                    <a:pt x="1491" y="2502"/>
                  </a:cubicBezTo>
                  <a:cubicBezTo>
                    <a:pt x="1107" y="2445"/>
                    <a:pt x="812" y="2279"/>
                    <a:pt x="622" y="2094"/>
                  </a:cubicBezTo>
                  <a:cubicBezTo>
                    <a:pt x="429" y="1908"/>
                    <a:pt x="347" y="1704"/>
                    <a:pt x="301" y="1569"/>
                  </a:cubicBezTo>
                  <a:cubicBezTo>
                    <a:pt x="279" y="1500"/>
                    <a:pt x="269" y="1447"/>
                    <a:pt x="262" y="1412"/>
                  </a:cubicBezTo>
                  <a:cubicBezTo>
                    <a:pt x="258" y="1378"/>
                    <a:pt x="255" y="1359"/>
                    <a:pt x="255" y="1359"/>
                  </a:cubicBezTo>
                  <a:lnTo>
                    <a:pt x="254" y="1350"/>
                  </a:lnTo>
                  <a:cubicBezTo>
                    <a:pt x="245" y="1289"/>
                    <a:pt x="193" y="1243"/>
                    <a:pt x="131" y="1243"/>
                  </a:cubicBezTo>
                  <a:cubicBezTo>
                    <a:pt x="127" y="1243"/>
                    <a:pt x="123" y="1243"/>
                    <a:pt x="120" y="1243"/>
                  </a:cubicBezTo>
                  <a:cubicBezTo>
                    <a:pt x="52" y="1249"/>
                    <a:pt x="0" y="1310"/>
                    <a:pt x="8" y="1378"/>
                  </a:cubicBezTo>
                  <a:cubicBezTo>
                    <a:pt x="8" y="1378"/>
                    <a:pt x="10" y="1402"/>
                    <a:pt x="14" y="1449"/>
                  </a:cubicBezTo>
                  <a:cubicBezTo>
                    <a:pt x="20" y="1494"/>
                    <a:pt x="31" y="1561"/>
                    <a:pt x="55" y="1645"/>
                  </a:cubicBezTo>
                  <a:cubicBezTo>
                    <a:pt x="103" y="1808"/>
                    <a:pt x="192" y="2057"/>
                    <a:pt x="418" y="2294"/>
                  </a:cubicBezTo>
                  <a:cubicBezTo>
                    <a:pt x="641" y="2533"/>
                    <a:pt x="997" y="2744"/>
                    <a:pt x="1430" y="2826"/>
                  </a:cubicBezTo>
                  <a:cubicBezTo>
                    <a:pt x="1628" y="2866"/>
                    <a:pt x="1844" y="2892"/>
                    <a:pt x="2072" y="2892"/>
                  </a:cubicBezTo>
                  <a:cubicBezTo>
                    <a:pt x="2332" y="2892"/>
                    <a:pt x="2606" y="2858"/>
                    <a:pt x="2884" y="2773"/>
                  </a:cubicBezTo>
                  <a:cubicBezTo>
                    <a:pt x="3162" y="2690"/>
                    <a:pt x="3443" y="2567"/>
                    <a:pt x="3709" y="2398"/>
                  </a:cubicBezTo>
                  <a:lnTo>
                    <a:pt x="3709" y="2398"/>
                  </a:lnTo>
                  <a:cubicBezTo>
                    <a:pt x="3985" y="2916"/>
                    <a:pt x="4445" y="3351"/>
                    <a:pt x="5003" y="3569"/>
                  </a:cubicBezTo>
                  <a:cubicBezTo>
                    <a:pt x="5339" y="3705"/>
                    <a:pt x="5726" y="3773"/>
                    <a:pt x="6065" y="3784"/>
                  </a:cubicBezTo>
                  <a:cubicBezTo>
                    <a:pt x="6103" y="3786"/>
                    <a:pt x="6140" y="3786"/>
                    <a:pt x="6178" y="3786"/>
                  </a:cubicBezTo>
                  <a:cubicBezTo>
                    <a:pt x="6514" y="3786"/>
                    <a:pt x="6839" y="3731"/>
                    <a:pt x="7151" y="3609"/>
                  </a:cubicBezTo>
                  <a:cubicBezTo>
                    <a:pt x="7544" y="3453"/>
                    <a:pt x="7875" y="3190"/>
                    <a:pt x="8127" y="2873"/>
                  </a:cubicBezTo>
                  <a:lnTo>
                    <a:pt x="8127" y="2873"/>
                  </a:lnTo>
                  <a:cubicBezTo>
                    <a:pt x="8312" y="3033"/>
                    <a:pt x="8516" y="3152"/>
                    <a:pt x="8717" y="3228"/>
                  </a:cubicBezTo>
                  <a:cubicBezTo>
                    <a:pt x="9045" y="3347"/>
                    <a:pt x="9353" y="3384"/>
                    <a:pt x="9618" y="3384"/>
                  </a:cubicBezTo>
                  <a:cubicBezTo>
                    <a:pt x="9693" y="3384"/>
                    <a:pt x="9765" y="3381"/>
                    <a:pt x="9833" y="3376"/>
                  </a:cubicBezTo>
                  <a:cubicBezTo>
                    <a:pt x="10141" y="3353"/>
                    <a:pt x="10376" y="3303"/>
                    <a:pt x="10535" y="3264"/>
                  </a:cubicBezTo>
                  <a:cubicBezTo>
                    <a:pt x="10693" y="3222"/>
                    <a:pt x="10776" y="3199"/>
                    <a:pt x="10776" y="3199"/>
                  </a:cubicBezTo>
                  <a:cubicBezTo>
                    <a:pt x="10840" y="3184"/>
                    <a:pt x="10881" y="3119"/>
                    <a:pt x="10866" y="3053"/>
                  </a:cubicBezTo>
                  <a:cubicBezTo>
                    <a:pt x="10853" y="2994"/>
                    <a:pt x="10802" y="2955"/>
                    <a:pt x="10746" y="2955"/>
                  </a:cubicBezTo>
                  <a:cubicBezTo>
                    <a:pt x="10737" y="2955"/>
                    <a:pt x="10728" y="2956"/>
                    <a:pt x="10719" y="2958"/>
                  </a:cubicBezTo>
                  <a:lnTo>
                    <a:pt x="10710" y="2959"/>
                  </a:lnTo>
                  <a:cubicBezTo>
                    <a:pt x="10710" y="2959"/>
                    <a:pt x="10631" y="2978"/>
                    <a:pt x="10479" y="3010"/>
                  </a:cubicBezTo>
                  <a:cubicBezTo>
                    <a:pt x="10328" y="3043"/>
                    <a:pt x="10104" y="3079"/>
                    <a:pt x="9821" y="3090"/>
                  </a:cubicBezTo>
                  <a:cubicBezTo>
                    <a:pt x="9792" y="3091"/>
                    <a:pt x="9762" y="3091"/>
                    <a:pt x="9732" y="3091"/>
                  </a:cubicBezTo>
                  <a:cubicBezTo>
                    <a:pt x="9467" y="3091"/>
                    <a:pt x="9156" y="3052"/>
                    <a:pt x="8842" y="2921"/>
                  </a:cubicBezTo>
                  <a:cubicBezTo>
                    <a:pt x="8662" y="2845"/>
                    <a:pt x="8486" y="2729"/>
                    <a:pt x="8331" y="2577"/>
                  </a:cubicBezTo>
                  <a:lnTo>
                    <a:pt x="8331" y="2577"/>
                  </a:lnTo>
                  <a:cubicBezTo>
                    <a:pt x="8427" y="2416"/>
                    <a:pt x="8504" y="2247"/>
                    <a:pt x="8561" y="2075"/>
                  </a:cubicBezTo>
                  <a:cubicBezTo>
                    <a:pt x="8672" y="1749"/>
                    <a:pt x="8725" y="1405"/>
                    <a:pt x="8676" y="1052"/>
                  </a:cubicBezTo>
                  <a:cubicBezTo>
                    <a:pt x="8646" y="879"/>
                    <a:pt x="8593" y="691"/>
                    <a:pt x="8441" y="527"/>
                  </a:cubicBezTo>
                  <a:cubicBezTo>
                    <a:pt x="8358" y="449"/>
                    <a:pt x="8250" y="380"/>
                    <a:pt x="8132" y="367"/>
                  </a:cubicBezTo>
                  <a:cubicBezTo>
                    <a:pt x="8106" y="365"/>
                    <a:pt x="8126" y="360"/>
                    <a:pt x="8064" y="359"/>
                  </a:cubicBezTo>
                  <a:lnTo>
                    <a:pt x="8036" y="360"/>
                  </a:lnTo>
                  <a:cubicBezTo>
                    <a:pt x="8015" y="361"/>
                    <a:pt x="8007" y="359"/>
                    <a:pt x="7975" y="365"/>
                  </a:cubicBezTo>
                  <a:cubicBezTo>
                    <a:pt x="7900" y="377"/>
                    <a:pt x="7824" y="403"/>
                    <a:pt x="7782" y="435"/>
                  </a:cubicBezTo>
                  <a:cubicBezTo>
                    <a:pt x="7578" y="566"/>
                    <a:pt x="7513" y="752"/>
                    <a:pt x="7468" y="910"/>
                  </a:cubicBezTo>
                  <a:cubicBezTo>
                    <a:pt x="7424" y="1072"/>
                    <a:pt x="7416" y="1230"/>
                    <a:pt x="7422" y="1381"/>
                  </a:cubicBezTo>
                  <a:cubicBezTo>
                    <a:pt x="7433" y="1686"/>
                    <a:pt x="7515" y="1968"/>
                    <a:pt x="7631" y="2220"/>
                  </a:cubicBezTo>
                  <a:cubicBezTo>
                    <a:pt x="7685" y="2335"/>
                    <a:pt x="7748" y="2440"/>
                    <a:pt x="7819" y="2538"/>
                  </a:cubicBezTo>
                  <a:lnTo>
                    <a:pt x="7819" y="2538"/>
                  </a:lnTo>
                  <a:cubicBezTo>
                    <a:pt x="7604" y="2821"/>
                    <a:pt x="7319" y="3052"/>
                    <a:pt x="6982" y="3183"/>
                  </a:cubicBezTo>
                  <a:cubicBezTo>
                    <a:pt x="6737" y="3276"/>
                    <a:pt x="6461" y="3322"/>
                    <a:pt x="6193" y="3322"/>
                  </a:cubicBezTo>
                  <a:cubicBezTo>
                    <a:pt x="6160" y="3322"/>
                    <a:pt x="6127" y="3321"/>
                    <a:pt x="6094" y="3319"/>
                  </a:cubicBezTo>
                  <a:cubicBezTo>
                    <a:pt x="5760" y="3304"/>
                    <a:pt x="5472" y="3246"/>
                    <a:pt x="5180" y="3130"/>
                  </a:cubicBezTo>
                  <a:cubicBezTo>
                    <a:pt x="4701" y="2940"/>
                    <a:pt x="4312" y="2572"/>
                    <a:pt x="4083" y="2118"/>
                  </a:cubicBezTo>
                  <a:lnTo>
                    <a:pt x="4083" y="2118"/>
                  </a:lnTo>
                  <a:cubicBezTo>
                    <a:pt x="4176" y="2037"/>
                    <a:pt x="4265" y="1949"/>
                    <a:pt x="4349" y="1855"/>
                  </a:cubicBezTo>
                  <a:cubicBezTo>
                    <a:pt x="4554" y="1616"/>
                    <a:pt x="4748" y="1331"/>
                    <a:pt x="4795" y="950"/>
                  </a:cubicBezTo>
                  <a:cubicBezTo>
                    <a:pt x="4816" y="762"/>
                    <a:pt x="4781" y="539"/>
                    <a:pt x="4657" y="365"/>
                  </a:cubicBezTo>
                  <a:cubicBezTo>
                    <a:pt x="4598" y="277"/>
                    <a:pt x="4524" y="201"/>
                    <a:pt x="4443" y="143"/>
                  </a:cubicBezTo>
                  <a:lnTo>
                    <a:pt x="4413" y="121"/>
                  </a:lnTo>
                  <a:lnTo>
                    <a:pt x="4405" y="116"/>
                  </a:lnTo>
                  <a:lnTo>
                    <a:pt x="4381" y="101"/>
                  </a:lnTo>
                  <a:lnTo>
                    <a:pt x="4367" y="95"/>
                  </a:lnTo>
                  <a:lnTo>
                    <a:pt x="4315" y="67"/>
                  </a:lnTo>
                  <a:cubicBezTo>
                    <a:pt x="4283" y="48"/>
                    <a:pt x="4189" y="15"/>
                    <a:pt x="4128" y="6"/>
                  </a:cubicBezTo>
                  <a:cubicBezTo>
                    <a:pt x="4105" y="2"/>
                    <a:pt x="4082" y="1"/>
                    <a:pt x="4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7734375" y="2034200"/>
              <a:ext cx="316750" cy="95125"/>
            </a:xfrm>
            <a:custGeom>
              <a:avLst/>
              <a:gdLst/>
              <a:ahLst/>
              <a:cxnLst/>
              <a:rect l="l" t="t" r="r" b="b"/>
              <a:pathLst>
                <a:path w="12670" h="3805" extrusionOk="0">
                  <a:moveTo>
                    <a:pt x="7929" y="440"/>
                  </a:moveTo>
                  <a:cubicBezTo>
                    <a:pt x="7933" y="440"/>
                    <a:pt x="7935" y="440"/>
                    <a:pt x="7938" y="441"/>
                  </a:cubicBezTo>
                  <a:cubicBezTo>
                    <a:pt x="7969" y="444"/>
                    <a:pt x="7985" y="451"/>
                    <a:pt x="8016" y="495"/>
                  </a:cubicBezTo>
                  <a:cubicBezTo>
                    <a:pt x="8076" y="582"/>
                    <a:pt x="8111" y="756"/>
                    <a:pt x="8107" y="927"/>
                  </a:cubicBezTo>
                  <a:cubicBezTo>
                    <a:pt x="8107" y="1101"/>
                    <a:pt x="8080" y="1282"/>
                    <a:pt x="8034" y="1460"/>
                  </a:cubicBezTo>
                  <a:cubicBezTo>
                    <a:pt x="8021" y="1508"/>
                    <a:pt x="8008" y="1556"/>
                    <a:pt x="7993" y="1604"/>
                  </a:cubicBezTo>
                  <a:lnTo>
                    <a:pt x="7993" y="1604"/>
                  </a:lnTo>
                  <a:cubicBezTo>
                    <a:pt x="7835" y="1359"/>
                    <a:pt x="7719" y="1071"/>
                    <a:pt x="7708" y="796"/>
                  </a:cubicBezTo>
                  <a:cubicBezTo>
                    <a:pt x="7704" y="647"/>
                    <a:pt x="7745" y="514"/>
                    <a:pt x="7812" y="476"/>
                  </a:cubicBezTo>
                  <a:cubicBezTo>
                    <a:pt x="7817" y="466"/>
                    <a:pt x="7897" y="440"/>
                    <a:pt x="7929" y="440"/>
                  </a:cubicBezTo>
                  <a:close/>
                  <a:moveTo>
                    <a:pt x="3851" y="815"/>
                  </a:moveTo>
                  <a:cubicBezTo>
                    <a:pt x="3851" y="817"/>
                    <a:pt x="3871" y="817"/>
                    <a:pt x="3870" y="817"/>
                  </a:cubicBezTo>
                  <a:cubicBezTo>
                    <a:pt x="3924" y="819"/>
                    <a:pt x="4008" y="921"/>
                    <a:pt x="4039" y="1080"/>
                  </a:cubicBezTo>
                  <a:cubicBezTo>
                    <a:pt x="4093" y="1395"/>
                    <a:pt x="4056" y="1735"/>
                    <a:pt x="3952" y="2053"/>
                  </a:cubicBezTo>
                  <a:lnTo>
                    <a:pt x="3952" y="2053"/>
                  </a:lnTo>
                  <a:cubicBezTo>
                    <a:pt x="3943" y="2035"/>
                    <a:pt x="3935" y="2018"/>
                    <a:pt x="3926" y="2000"/>
                  </a:cubicBezTo>
                  <a:cubicBezTo>
                    <a:pt x="3769" y="1669"/>
                    <a:pt x="3659" y="1272"/>
                    <a:pt x="3716" y="977"/>
                  </a:cubicBezTo>
                  <a:cubicBezTo>
                    <a:pt x="3731" y="908"/>
                    <a:pt x="3758" y="854"/>
                    <a:pt x="3780" y="837"/>
                  </a:cubicBezTo>
                  <a:cubicBezTo>
                    <a:pt x="3799" y="825"/>
                    <a:pt x="3794" y="831"/>
                    <a:pt x="3792" y="822"/>
                  </a:cubicBezTo>
                  <a:lnTo>
                    <a:pt x="3851" y="815"/>
                  </a:lnTo>
                  <a:close/>
                  <a:moveTo>
                    <a:pt x="7953" y="1"/>
                  </a:moveTo>
                  <a:cubicBezTo>
                    <a:pt x="7798" y="1"/>
                    <a:pt x="7702" y="26"/>
                    <a:pt x="7557" y="119"/>
                  </a:cubicBezTo>
                  <a:cubicBezTo>
                    <a:pt x="7301" y="308"/>
                    <a:pt x="7269" y="600"/>
                    <a:pt x="7275" y="811"/>
                  </a:cubicBezTo>
                  <a:cubicBezTo>
                    <a:pt x="7305" y="1254"/>
                    <a:pt x="7490" y="1617"/>
                    <a:pt x="7715" y="1929"/>
                  </a:cubicBezTo>
                  <a:cubicBezTo>
                    <a:pt x="7746" y="1971"/>
                    <a:pt x="7777" y="2012"/>
                    <a:pt x="7810" y="2052"/>
                  </a:cubicBezTo>
                  <a:lnTo>
                    <a:pt x="7810" y="2052"/>
                  </a:lnTo>
                  <a:cubicBezTo>
                    <a:pt x="7737" y="2196"/>
                    <a:pt x="7651" y="2334"/>
                    <a:pt x="7552" y="2462"/>
                  </a:cubicBezTo>
                  <a:cubicBezTo>
                    <a:pt x="7160" y="3005"/>
                    <a:pt x="6516" y="3335"/>
                    <a:pt x="5854" y="3335"/>
                  </a:cubicBezTo>
                  <a:cubicBezTo>
                    <a:pt x="5773" y="3335"/>
                    <a:pt x="5691" y="3330"/>
                    <a:pt x="5610" y="3320"/>
                  </a:cubicBezTo>
                  <a:cubicBezTo>
                    <a:pt x="5061" y="3264"/>
                    <a:pt x="4575" y="2937"/>
                    <a:pt x="4231" y="2494"/>
                  </a:cubicBezTo>
                  <a:lnTo>
                    <a:pt x="4231" y="2494"/>
                  </a:lnTo>
                  <a:cubicBezTo>
                    <a:pt x="4273" y="2406"/>
                    <a:pt x="4311" y="2315"/>
                    <a:pt x="4344" y="2221"/>
                  </a:cubicBezTo>
                  <a:cubicBezTo>
                    <a:pt x="4476" y="1841"/>
                    <a:pt x="4556" y="1430"/>
                    <a:pt x="4469" y="979"/>
                  </a:cubicBezTo>
                  <a:cubicBezTo>
                    <a:pt x="4442" y="866"/>
                    <a:pt x="4407" y="749"/>
                    <a:pt x="4328" y="633"/>
                  </a:cubicBezTo>
                  <a:cubicBezTo>
                    <a:pt x="4253" y="519"/>
                    <a:pt x="4115" y="404"/>
                    <a:pt x="3951" y="376"/>
                  </a:cubicBezTo>
                  <a:cubicBezTo>
                    <a:pt x="3910" y="373"/>
                    <a:pt x="3897" y="366"/>
                    <a:pt x="3847" y="366"/>
                  </a:cubicBezTo>
                  <a:cubicBezTo>
                    <a:pt x="3836" y="366"/>
                    <a:pt x="3824" y="366"/>
                    <a:pt x="3809" y="367"/>
                  </a:cubicBezTo>
                  <a:lnTo>
                    <a:pt x="3736" y="376"/>
                  </a:lnTo>
                  <a:cubicBezTo>
                    <a:pt x="3638" y="396"/>
                    <a:pt x="3544" y="444"/>
                    <a:pt x="3485" y="496"/>
                  </a:cubicBezTo>
                  <a:cubicBezTo>
                    <a:pt x="3356" y="611"/>
                    <a:pt x="3306" y="753"/>
                    <a:pt x="3277" y="877"/>
                  </a:cubicBezTo>
                  <a:cubicBezTo>
                    <a:pt x="3191" y="1374"/>
                    <a:pt x="3337" y="1792"/>
                    <a:pt x="3514" y="2193"/>
                  </a:cubicBezTo>
                  <a:cubicBezTo>
                    <a:pt x="3574" y="2319"/>
                    <a:pt x="3642" y="2443"/>
                    <a:pt x="3718" y="2562"/>
                  </a:cubicBezTo>
                  <a:lnTo>
                    <a:pt x="3718" y="2562"/>
                  </a:lnTo>
                  <a:cubicBezTo>
                    <a:pt x="3634" y="2699"/>
                    <a:pt x="3537" y="2825"/>
                    <a:pt x="3431" y="2932"/>
                  </a:cubicBezTo>
                  <a:cubicBezTo>
                    <a:pt x="3205" y="3158"/>
                    <a:pt x="2930" y="3311"/>
                    <a:pt x="2637" y="3376"/>
                  </a:cubicBezTo>
                  <a:cubicBezTo>
                    <a:pt x="2511" y="3404"/>
                    <a:pt x="2382" y="3416"/>
                    <a:pt x="2254" y="3416"/>
                  </a:cubicBezTo>
                  <a:cubicBezTo>
                    <a:pt x="2088" y="3416"/>
                    <a:pt x="1921" y="3395"/>
                    <a:pt x="1759" y="3360"/>
                  </a:cubicBezTo>
                  <a:cubicBezTo>
                    <a:pt x="1188" y="3246"/>
                    <a:pt x="751" y="2917"/>
                    <a:pt x="544" y="2504"/>
                  </a:cubicBezTo>
                  <a:cubicBezTo>
                    <a:pt x="333" y="2090"/>
                    <a:pt x="296" y="1656"/>
                    <a:pt x="301" y="1311"/>
                  </a:cubicBezTo>
                  <a:cubicBezTo>
                    <a:pt x="307" y="961"/>
                    <a:pt x="354" y="686"/>
                    <a:pt x="393" y="503"/>
                  </a:cubicBezTo>
                  <a:cubicBezTo>
                    <a:pt x="431" y="316"/>
                    <a:pt x="460" y="225"/>
                    <a:pt x="460" y="225"/>
                  </a:cubicBezTo>
                  <a:cubicBezTo>
                    <a:pt x="479" y="161"/>
                    <a:pt x="446" y="93"/>
                    <a:pt x="379" y="68"/>
                  </a:cubicBezTo>
                  <a:cubicBezTo>
                    <a:pt x="365" y="63"/>
                    <a:pt x="351" y="60"/>
                    <a:pt x="337" y="60"/>
                  </a:cubicBezTo>
                  <a:cubicBezTo>
                    <a:pt x="286" y="60"/>
                    <a:pt x="238" y="92"/>
                    <a:pt x="221" y="143"/>
                  </a:cubicBezTo>
                  <a:lnTo>
                    <a:pt x="219" y="146"/>
                  </a:lnTo>
                  <a:cubicBezTo>
                    <a:pt x="219" y="146"/>
                    <a:pt x="184" y="251"/>
                    <a:pt x="137" y="444"/>
                  </a:cubicBezTo>
                  <a:cubicBezTo>
                    <a:pt x="91" y="637"/>
                    <a:pt x="32" y="925"/>
                    <a:pt x="13" y="1300"/>
                  </a:cubicBezTo>
                  <a:cubicBezTo>
                    <a:pt x="1" y="1671"/>
                    <a:pt x="17" y="2147"/>
                    <a:pt x="251" y="2646"/>
                  </a:cubicBezTo>
                  <a:cubicBezTo>
                    <a:pt x="372" y="2891"/>
                    <a:pt x="556" y="3134"/>
                    <a:pt x="802" y="3324"/>
                  </a:cubicBezTo>
                  <a:cubicBezTo>
                    <a:pt x="1049" y="3515"/>
                    <a:pt x="1353" y="3642"/>
                    <a:pt x="1675" y="3719"/>
                  </a:cubicBezTo>
                  <a:cubicBezTo>
                    <a:pt x="1867" y="3764"/>
                    <a:pt x="2075" y="3793"/>
                    <a:pt x="2290" y="3793"/>
                  </a:cubicBezTo>
                  <a:cubicBezTo>
                    <a:pt x="2429" y="3793"/>
                    <a:pt x="2572" y="3781"/>
                    <a:pt x="2715" y="3752"/>
                  </a:cubicBezTo>
                  <a:cubicBezTo>
                    <a:pt x="3080" y="3678"/>
                    <a:pt x="3434" y="3492"/>
                    <a:pt x="3716" y="3219"/>
                  </a:cubicBezTo>
                  <a:cubicBezTo>
                    <a:pt x="3812" y="3125"/>
                    <a:pt x="3900" y="3022"/>
                    <a:pt x="3980" y="2913"/>
                  </a:cubicBezTo>
                  <a:lnTo>
                    <a:pt x="3980" y="2913"/>
                  </a:lnTo>
                  <a:cubicBezTo>
                    <a:pt x="4081" y="3031"/>
                    <a:pt x="4192" y="3141"/>
                    <a:pt x="4314" y="3241"/>
                  </a:cubicBezTo>
                  <a:cubicBezTo>
                    <a:pt x="4659" y="3529"/>
                    <a:pt x="5094" y="3736"/>
                    <a:pt x="5552" y="3787"/>
                  </a:cubicBezTo>
                  <a:cubicBezTo>
                    <a:pt x="5648" y="3799"/>
                    <a:pt x="5744" y="3804"/>
                    <a:pt x="5839" y="3804"/>
                  </a:cubicBezTo>
                  <a:cubicBezTo>
                    <a:pt x="6656" y="3804"/>
                    <a:pt x="7458" y="3381"/>
                    <a:pt x="7916" y="2737"/>
                  </a:cubicBezTo>
                  <a:cubicBezTo>
                    <a:pt x="8000" y="2625"/>
                    <a:pt x="8076" y="2508"/>
                    <a:pt x="8144" y="2387"/>
                  </a:cubicBezTo>
                  <a:lnTo>
                    <a:pt x="8144" y="2387"/>
                  </a:lnTo>
                  <a:cubicBezTo>
                    <a:pt x="8558" y="2732"/>
                    <a:pt x="9063" y="2933"/>
                    <a:pt x="9546" y="2970"/>
                  </a:cubicBezTo>
                  <a:cubicBezTo>
                    <a:pt x="9624" y="2976"/>
                    <a:pt x="9700" y="2979"/>
                    <a:pt x="9776" y="2979"/>
                  </a:cubicBezTo>
                  <a:cubicBezTo>
                    <a:pt x="9863" y="2979"/>
                    <a:pt x="9949" y="2975"/>
                    <a:pt x="10039" y="2965"/>
                  </a:cubicBezTo>
                  <a:cubicBezTo>
                    <a:pt x="10185" y="2948"/>
                    <a:pt x="10330" y="2929"/>
                    <a:pt x="10470" y="2912"/>
                  </a:cubicBezTo>
                  <a:cubicBezTo>
                    <a:pt x="10617" y="2880"/>
                    <a:pt x="10759" y="2847"/>
                    <a:pt x="10897" y="2816"/>
                  </a:cubicBezTo>
                  <a:cubicBezTo>
                    <a:pt x="11031" y="2775"/>
                    <a:pt x="11160" y="2725"/>
                    <a:pt x="11285" y="2682"/>
                  </a:cubicBezTo>
                  <a:cubicBezTo>
                    <a:pt x="11780" y="2485"/>
                    <a:pt x="12153" y="2152"/>
                    <a:pt x="12360" y="1823"/>
                  </a:cubicBezTo>
                  <a:cubicBezTo>
                    <a:pt x="12571" y="1491"/>
                    <a:pt x="12635" y="1184"/>
                    <a:pt x="12657" y="979"/>
                  </a:cubicBezTo>
                  <a:cubicBezTo>
                    <a:pt x="12668" y="877"/>
                    <a:pt x="12670" y="796"/>
                    <a:pt x="12668" y="742"/>
                  </a:cubicBezTo>
                  <a:cubicBezTo>
                    <a:pt x="12665" y="684"/>
                    <a:pt x="12663" y="654"/>
                    <a:pt x="12663" y="654"/>
                  </a:cubicBezTo>
                  <a:cubicBezTo>
                    <a:pt x="12656" y="591"/>
                    <a:pt x="12602" y="544"/>
                    <a:pt x="12539" y="544"/>
                  </a:cubicBezTo>
                  <a:cubicBezTo>
                    <a:pt x="12535" y="544"/>
                    <a:pt x="12530" y="544"/>
                    <a:pt x="12526" y="544"/>
                  </a:cubicBezTo>
                  <a:cubicBezTo>
                    <a:pt x="12458" y="552"/>
                    <a:pt x="12409" y="613"/>
                    <a:pt x="12416" y="681"/>
                  </a:cubicBezTo>
                  <a:cubicBezTo>
                    <a:pt x="12416" y="681"/>
                    <a:pt x="12416" y="681"/>
                    <a:pt x="12416" y="681"/>
                  </a:cubicBezTo>
                  <a:lnTo>
                    <a:pt x="12416" y="681"/>
                  </a:lnTo>
                  <a:cubicBezTo>
                    <a:pt x="12416" y="681"/>
                    <a:pt x="12426" y="776"/>
                    <a:pt x="12401" y="949"/>
                  </a:cubicBezTo>
                  <a:cubicBezTo>
                    <a:pt x="12378" y="1125"/>
                    <a:pt x="12310" y="1391"/>
                    <a:pt x="12121" y="1666"/>
                  </a:cubicBezTo>
                  <a:cubicBezTo>
                    <a:pt x="11933" y="1938"/>
                    <a:pt x="11612" y="2212"/>
                    <a:pt x="11162" y="2374"/>
                  </a:cubicBezTo>
                  <a:cubicBezTo>
                    <a:pt x="11048" y="2409"/>
                    <a:pt x="10931" y="2450"/>
                    <a:pt x="10810" y="2483"/>
                  </a:cubicBezTo>
                  <a:cubicBezTo>
                    <a:pt x="10686" y="2508"/>
                    <a:pt x="10559" y="2533"/>
                    <a:pt x="10429" y="2557"/>
                  </a:cubicBezTo>
                  <a:cubicBezTo>
                    <a:pt x="10289" y="2571"/>
                    <a:pt x="10143" y="2586"/>
                    <a:pt x="9996" y="2602"/>
                  </a:cubicBezTo>
                  <a:cubicBezTo>
                    <a:pt x="9941" y="2606"/>
                    <a:pt x="9881" y="2609"/>
                    <a:pt x="9820" y="2609"/>
                  </a:cubicBezTo>
                  <a:cubicBezTo>
                    <a:pt x="9741" y="2609"/>
                    <a:pt x="9659" y="2605"/>
                    <a:pt x="9580" y="2597"/>
                  </a:cubicBezTo>
                  <a:cubicBezTo>
                    <a:pt x="9138" y="2555"/>
                    <a:pt x="8682" y="2353"/>
                    <a:pt x="8325" y="2010"/>
                  </a:cubicBezTo>
                  <a:lnTo>
                    <a:pt x="8325" y="2010"/>
                  </a:lnTo>
                  <a:cubicBezTo>
                    <a:pt x="8383" y="1866"/>
                    <a:pt x="8431" y="1718"/>
                    <a:pt x="8469" y="1568"/>
                  </a:cubicBezTo>
                  <a:cubicBezTo>
                    <a:pt x="8520" y="1360"/>
                    <a:pt x="8553" y="1146"/>
                    <a:pt x="8553" y="926"/>
                  </a:cubicBezTo>
                  <a:cubicBezTo>
                    <a:pt x="8548" y="707"/>
                    <a:pt x="8530" y="473"/>
                    <a:pt x="8373" y="236"/>
                  </a:cubicBezTo>
                  <a:cubicBezTo>
                    <a:pt x="8299" y="119"/>
                    <a:pt x="8137" y="7"/>
                    <a:pt x="7973" y="1"/>
                  </a:cubicBezTo>
                  <a:cubicBezTo>
                    <a:pt x="7966" y="1"/>
                    <a:pt x="7960" y="1"/>
                    <a:pt x="7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8197000" y="1344575"/>
              <a:ext cx="196400" cy="238425"/>
            </a:xfrm>
            <a:custGeom>
              <a:avLst/>
              <a:gdLst/>
              <a:ahLst/>
              <a:cxnLst/>
              <a:rect l="l" t="t" r="r" b="b"/>
              <a:pathLst>
                <a:path w="7856" h="9537" extrusionOk="0">
                  <a:moveTo>
                    <a:pt x="7049" y="0"/>
                  </a:moveTo>
                  <a:cubicBezTo>
                    <a:pt x="7006" y="0"/>
                    <a:pt x="6962" y="12"/>
                    <a:pt x="6923" y="37"/>
                  </a:cubicBezTo>
                  <a:cubicBezTo>
                    <a:pt x="6811" y="106"/>
                    <a:pt x="6779" y="252"/>
                    <a:pt x="6850" y="362"/>
                  </a:cubicBezTo>
                  <a:cubicBezTo>
                    <a:pt x="7237" y="972"/>
                    <a:pt x="7369" y="1505"/>
                    <a:pt x="7253" y="1993"/>
                  </a:cubicBezTo>
                  <a:cubicBezTo>
                    <a:pt x="7044" y="2880"/>
                    <a:pt x="6024" y="3490"/>
                    <a:pt x="5205" y="3980"/>
                  </a:cubicBezTo>
                  <a:cubicBezTo>
                    <a:pt x="4815" y="4212"/>
                    <a:pt x="4480" y="4414"/>
                    <a:pt x="4249" y="4625"/>
                  </a:cubicBezTo>
                  <a:cubicBezTo>
                    <a:pt x="3728" y="5100"/>
                    <a:pt x="3613" y="5779"/>
                    <a:pt x="3491" y="6499"/>
                  </a:cubicBezTo>
                  <a:cubicBezTo>
                    <a:pt x="3367" y="7228"/>
                    <a:pt x="3241" y="7982"/>
                    <a:pt x="2675" y="8590"/>
                  </a:cubicBezTo>
                  <a:cubicBezTo>
                    <a:pt x="2315" y="8976"/>
                    <a:pt x="1666" y="9067"/>
                    <a:pt x="1137" y="9067"/>
                  </a:cubicBezTo>
                  <a:cubicBezTo>
                    <a:pt x="677" y="9067"/>
                    <a:pt x="308" y="8998"/>
                    <a:pt x="300" y="8997"/>
                  </a:cubicBezTo>
                  <a:cubicBezTo>
                    <a:pt x="285" y="8994"/>
                    <a:pt x="270" y="8992"/>
                    <a:pt x="255" y="8992"/>
                  </a:cubicBezTo>
                  <a:cubicBezTo>
                    <a:pt x="146" y="8992"/>
                    <a:pt x="47" y="9070"/>
                    <a:pt x="25" y="9184"/>
                  </a:cubicBezTo>
                  <a:cubicBezTo>
                    <a:pt x="1" y="9311"/>
                    <a:pt x="84" y="9434"/>
                    <a:pt x="212" y="9458"/>
                  </a:cubicBezTo>
                  <a:cubicBezTo>
                    <a:pt x="247" y="9466"/>
                    <a:pt x="631" y="9537"/>
                    <a:pt x="1124" y="9537"/>
                  </a:cubicBezTo>
                  <a:cubicBezTo>
                    <a:pt x="1748" y="9537"/>
                    <a:pt x="2546" y="9421"/>
                    <a:pt x="3018" y="8912"/>
                  </a:cubicBezTo>
                  <a:cubicBezTo>
                    <a:pt x="3681" y="8199"/>
                    <a:pt x="3826" y="7339"/>
                    <a:pt x="3955" y="6579"/>
                  </a:cubicBezTo>
                  <a:cubicBezTo>
                    <a:pt x="4067" y="5914"/>
                    <a:pt x="4164" y="5341"/>
                    <a:pt x="4565" y="4974"/>
                  </a:cubicBezTo>
                  <a:cubicBezTo>
                    <a:pt x="4761" y="4795"/>
                    <a:pt x="5092" y="4594"/>
                    <a:pt x="5445" y="4384"/>
                  </a:cubicBezTo>
                  <a:cubicBezTo>
                    <a:pt x="6341" y="3849"/>
                    <a:pt x="7456" y="3183"/>
                    <a:pt x="7712" y="2102"/>
                  </a:cubicBezTo>
                  <a:cubicBezTo>
                    <a:pt x="7856" y="1491"/>
                    <a:pt x="7699" y="821"/>
                    <a:pt x="7248" y="110"/>
                  </a:cubicBezTo>
                  <a:cubicBezTo>
                    <a:pt x="7203" y="39"/>
                    <a:pt x="7127" y="0"/>
                    <a:pt x="7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8306600" y="1247200"/>
              <a:ext cx="93125" cy="112100"/>
            </a:xfrm>
            <a:custGeom>
              <a:avLst/>
              <a:gdLst/>
              <a:ahLst/>
              <a:cxnLst/>
              <a:rect l="l" t="t" r="r" b="b"/>
              <a:pathLst>
                <a:path w="3725" h="4484" extrusionOk="0">
                  <a:moveTo>
                    <a:pt x="1934" y="0"/>
                  </a:moveTo>
                  <a:cubicBezTo>
                    <a:pt x="1829" y="0"/>
                    <a:pt x="1733" y="45"/>
                    <a:pt x="1658" y="124"/>
                  </a:cubicBezTo>
                  <a:cubicBezTo>
                    <a:pt x="1586" y="198"/>
                    <a:pt x="1403" y="396"/>
                    <a:pt x="1478" y="1428"/>
                  </a:cubicBezTo>
                  <a:cubicBezTo>
                    <a:pt x="1213" y="1033"/>
                    <a:pt x="902" y="663"/>
                    <a:pt x="647" y="615"/>
                  </a:cubicBezTo>
                  <a:cubicBezTo>
                    <a:pt x="621" y="610"/>
                    <a:pt x="596" y="607"/>
                    <a:pt x="571" y="607"/>
                  </a:cubicBezTo>
                  <a:cubicBezTo>
                    <a:pt x="480" y="607"/>
                    <a:pt x="396" y="642"/>
                    <a:pt x="327" y="704"/>
                  </a:cubicBezTo>
                  <a:cubicBezTo>
                    <a:pt x="143" y="872"/>
                    <a:pt x="1" y="1268"/>
                    <a:pt x="739" y="2657"/>
                  </a:cubicBezTo>
                  <a:cubicBezTo>
                    <a:pt x="602" y="2758"/>
                    <a:pt x="515" y="2889"/>
                    <a:pt x="499" y="3045"/>
                  </a:cubicBezTo>
                  <a:cubicBezTo>
                    <a:pt x="464" y="3344"/>
                    <a:pt x="620" y="3679"/>
                    <a:pt x="929" y="3962"/>
                  </a:cubicBezTo>
                  <a:cubicBezTo>
                    <a:pt x="1273" y="4276"/>
                    <a:pt x="1728" y="4465"/>
                    <a:pt x="2161" y="4482"/>
                  </a:cubicBezTo>
                  <a:cubicBezTo>
                    <a:pt x="2185" y="4483"/>
                    <a:pt x="2209" y="4484"/>
                    <a:pt x="2234" y="4484"/>
                  </a:cubicBezTo>
                  <a:cubicBezTo>
                    <a:pt x="2339" y="4484"/>
                    <a:pt x="2444" y="4474"/>
                    <a:pt x="2543" y="4453"/>
                  </a:cubicBezTo>
                  <a:cubicBezTo>
                    <a:pt x="3251" y="4305"/>
                    <a:pt x="3690" y="3060"/>
                    <a:pt x="3716" y="2463"/>
                  </a:cubicBezTo>
                  <a:cubicBezTo>
                    <a:pt x="3725" y="2303"/>
                    <a:pt x="3664" y="2163"/>
                    <a:pt x="3548" y="2068"/>
                  </a:cubicBezTo>
                  <a:cubicBezTo>
                    <a:pt x="3422" y="1965"/>
                    <a:pt x="3258" y="1933"/>
                    <a:pt x="3099" y="1933"/>
                  </a:cubicBezTo>
                  <a:cubicBezTo>
                    <a:pt x="3050" y="1933"/>
                    <a:pt x="3001" y="1936"/>
                    <a:pt x="2954" y="1941"/>
                  </a:cubicBezTo>
                  <a:cubicBezTo>
                    <a:pt x="2796" y="1045"/>
                    <a:pt x="2509" y="70"/>
                    <a:pt x="1987" y="4"/>
                  </a:cubicBezTo>
                  <a:cubicBezTo>
                    <a:pt x="1969" y="1"/>
                    <a:pt x="1951" y="0"/>
                    <a:pt x="1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8319350" y="1308225"/>
              <a:ext cx="51475" cy="28875"/>
            </a:xfrm>
            <a:custGeom>
              <a:avLst/>
              <a:gdLst/>
              <a:ahLst/>
              <a:cxnLst/>
              <a:rect l="l" t="t" r="r" b="b"/>
              <a:pathLst>
                <a:path w="2059" h="1155" extrusionOk="0">
                  <a:moveTo>
                    <a:pt x="973" y="1"/>
                  </a:moveTo>
                  <a:cubicBezTo>
                    <a:pt x="752" y="1"/>
                    <a:pt x="547" y="46"/>
                    <a:pt x="381" y="111"/>
                  </a:cubicBezTo>
                  <a:cubicBezTo>
                    <a:pt x="295" y="142"/>
                    <a:pt x="222" y="194"/>
                    <a:pt x="165" y="239"/>
                  </a:cubicBezTo>
                  <a:cubicBezTo>
                    <a:pt x="105" y="289"/>
                    <a:pt x="66" y="340"/>
                    <a:pt x="41" y="390"/>
                  </a:cubicBezTo>
                  <a:cubicBezTo>
                    <a:pt x="9" y="434"/>
                    <a:pt x="16" y="482"/>
                    <a:pt x="8" y="508"/>
                  </a:cubicBezTo>
                  <a:cubicBezTo>
                    <a:pt x="4" y="536"/>
                    <a:pt x="1" y="550"/>
                    <a:pt x="1" y="550"/>
                  </a:cubicBezTo>
                  <a:cubicBezTo>
                    <a:pt x="1" y="551"/>
                    <a:pt x="1" y="552"/>
                    <a:pt x="3" y="552"/>
                  </a:cubicBezTo>
                  <a:cubicBezTo>
                    <a:pt x="4" y="552"/>
                    <a:pt x="5" y="551"/>
                    <a:pt x="5" y="550"/>
                  </a:cubicBezTo>
                  <a:cubicBezTo>
                    <a:pt x="5" y="550"/>
                    <a:pt x="11" y="536"/>
                    <a:pt x="22" y="511"/>
                  </a:cubicBezTo>
                  <a:cubicBezTo>
                    <a:pt x="36" y="488"/>
                    <a:pt x="40" y="446"/>
                    <a:pt x="78" y="411"/>
                  </a:cubicBezTo>
                  <a:cubicBezTo>
                    <a:pt x="107" y="372"/>
                    <a:pt x="151" y="335"/>
                    <a:pt x="211" y="301"/>
                  </a:cubicBezTo>
                  <a:cubicBezTo>
                    <a:pt x="269" y="270"/>
                    <a:pt x="338" y="239"/>
                    <a:pt x="421" y="221"/>
                  </a:cubicBezTo>
                  <a:cubicBezTo>
                    <a:pt x="500" y="197"/>
                    <a:pt x="592" y="187"/>
                    <a:pt x="687" y="180"/>
                  </a:cubicBezTo>
                  <a:cubicBezTo>
                    <a:pt x="713" y="179"/>
                    <a:pt x="740" y="178"/>
                    <a:pt x="767" y="178"/>
                  </a:cubicBezTo>
                  <a:cubicBezTo>
                    <a:pt x="838" y="178"/>
                    <a:pt x="911" y="183"/>
                    <a:pt x="987" y="187"/>
                  </a:cubicBezTo>
                  <a:cubicBezTo>
                    <a:pt x="1194" y="204"/>
                    <a:pt x="1419" y="257"/>
                    <a:pt x="1591" y="367"/>
                  </a:cubicBezTo>
                  <a:cubicBezTo>
                    <a:pt x="1671" y="419"/>
                    <a:pt x="1754" y="497"/>
                    <a:pt x="1775" y="547"/>
                  </a:cubicBezTo>
                  <a:cubicBezTo>
                    <a:pt x="1815" y="638"/>
                    <a:pt x="1816" y="728"/>
                    <a:pt x="1786" y="798"/>
                  </a:cubicBezTo>
                  <a:cubicBezTo>
                    <a:pt x="1757" y="902"/>
                    <a:pt x="1623" y="939"/>
                    <a:pt x="1487" y="939"/>
                  </a:cubicBezTo>
                  <a:cubicBezTo>
                    <a:pt x="1456" y="939"/>
                    <a:pt x="1425" y="937"/>
                    <a:pt x="1395" y="934"/>
                  </a:cubicBezTo>
                  <a:cubicBezTo>
                    <a:pt x="1233" y="915"/>
                    <a:pt x="1094" y="884"/>
                    <a:pt x="998" y="855"/>
                  </a:cubicBezTo>
                  <a:cubicBezTo>
                    <a:pt x="902" y="827"/>
                    <a:pt x="848" y="812"/>
                    <a:pt x="848" y="812"/>
                  </a:cubicBezTo>
                  <a:cubicBezTo>
                    <a:pt x="843" y="810"/>
                    <a:pt x="837" y="810"/>
                    <a:pt x="832" y="810"/>
                  </a:cubicBezTo>
                  <a:cubicBezTo>
                    <a:pt x="810" y="810"/>
                    <a:pt x="788" y="820"/>
                    <a:pt x="773" y="843"/>
                  </a:cubicBezTo>
                  <a:cubicBezTo>
                    <a:pt x="755" y="871"/>
                    <a:pt x="763" y="911"/>
                    <a:pt x="794" y="929"/>
                  </a:cubicBezTo>
                  <a:cubicBezTo>
                    <a:pt x="794" y="929"/>
                    <a:pt x="996" y="1062"/>
                    <a:pt x="1363" y="1138"/>
                  </a:cubicBezTo>
                  <a:cubicBezTo>
                    <a:pt x="1421" y="1145"/>
                    <a:pt x="1484" y="1154"/>
                    <a:pt x="1552" y="1154"/>
                  </a:cubicBezTo>
                  <a:cubicBezTo>
                    <a:pt x="1593" y="1154"/>
                    <a:pt x="1637" y="1151"/>
                    <a:pt x="1684" y="1142"/>
                  </a:cubicBezTo>
                  <a:cubicBezTo>
                    <a:pt x="1802" y="1125"/>
                    <a:pt x="1954" y="1032"/>
                    <a:pt x="2003" y="887"/>
                  </a:cubicBezTo>
                  <a:cubicBezTo>
                    <a:pt x="2058" y="755"/>
                    <a:pt x="2046" y="601"/>
                    <a:pt x="1999" y="482"/>
                  </a:cubicBezTo>
                  <a:cubicBezTo>
                    <a:pt x="1931" y="317"/>
                    <a:pt x="1821" y="242"/>
                    <a:pt x="1707" y="170"/>
                  </a:cubicBezTo>
                  <a:cubicBezTo>
                    <a:pt x="1591" y="106"/>
                    <a:pt x="1469" y="70"/>
                    <a:pt x="1350" y="40"/>
                  </a:cubicBezTo>
                  <a:cubicBezTo>
                    <a:pt x="1228" y="17"/>
                    <a:pt x="1110" y="4"/>
                    <a:pt x="995" y="1"/>
                  </a:cubicBezTo>
                  <a:cubicBezTo>
                    <a:pt x="988" y="1"/>
                    <a:pt x="98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29"/>
          <p:cNvGrpSpPr/>
          <p:nvPr/>
        </p:nvGrpSpPr>
        <p:grpSpPr>
          <a:xfrm rot="336065">
            <a:off x="6270594" y="3270701"/>
            <a:ext cx="866319" cy="1462910"/>
            <a:chOff x="6624275" y="2647950"/>
            <a:chExt cx="1105900" cy="1769050"/>
          </a:xfrm>
        </p:grpSpPr>
        <p:sp>
          <p:nvSpPr>
            <p:cNvPr id="442" name="Google Shape;442;p29"/>
            <p:cNvSpPr/>
            <p:nvPr/>
          </p:nvSpPr>
          <p:spPr>
            <a:xfrm>
              <a:off x="6931875" y="4246475"/>
              <a:ext cx="35975" cy="139450"/>
            </a:xfrm>
            <a:custGeom>
              <a:avLst/>
              <a:gdLst/>
              <a:ahLst/>
              <a:cxnLst/>
              <a:rect l="l" t="t" r="r" b="b"/>
              <a:pathLst>
                <a:path w="1439" h="5578" extrusionOk="0">
                  <a:moveTo>
                    <a:pt x="1177" y="1"/>
                  </a:moveTo>
                  <a:cubicBezTo>
                    <a:pt x="1072" y="1"/>
                    <a:pt x="976" y="72"/>
                    <a:pt x="949" y="180"/>
                  </a:cubicBezTo>
                  <a:cubicBezTo>
                    <a:pt x="910" y="337"/>
                    <a:pt x="1" y="4008"/>
                    <a:pt x="44" y="5348"/>
                  </a:cubicBezTo>
                  <a:cubicBezTo>
                    <a:pt x="48" y="5476"/>
                    <a:pt x="152" y="5577"/>
                    <a:pt x="279" y="5577"/>
                  </a:cubicBezTo>
                  <a:cubicBezTo>
                    <a:pt x="282" y="5577"/>
                    <a:pt x="284" y="5577"/>
                    <a:pt x="287" y="5575"/>
                  </a:cubicBezTo>
                  <a:cubicBezTo>
                    <a:pt x="418" y="5571"/>
                    <a:pt x="519" y="5461"/>
                    <a:pt x="516" y="5333"/>
                  </a:cubicBezTo>
                  <a:cubicBezTo>
                    <a:pt x="475" y="4058"/>
                    <a:pt x="1399" y="331"/>
                    <a:pt x="1407" y="293"/>
                  </a:cubicBezTo>
                  <a:cubicBezTo>
                    <a:pt x="1438" y="167"/>
                    <a:pt x="1362" y="38"/>
                    <a:pt x="1235" y="8"/>
                  </a:cubicBezTo>
                  <a:cubicBezTo>
                    <a:pt x="1216" y="3"/>
                    <a:pt x="1196" y="1"/>
                    <a:pt x="1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6873900" y="4360100"/>
              <a:ext cx="74675" cy="38025"/>
            </a:xfrm>
            <a:custGeom>
              <a:avLst/>
              <a:gdLst/>
              <a:ahLst/>
              <a:cxnLst/>
              <a:rect l="l" t="t" r="r" b="b"/>
              <a:pathLst>
                <a:path w="2987" h="1521" extrusionOk="0">
                  <a:moveTo>
                    <a:pt x="1283" y="1"/>
                  </a:moveTo>
                  <a:cubicBezTo>
                    <a:pt x="600" y="1"/>
                    <a:pt x="145" y="254"/>
                    <a:pt x="36" y="694"/>
                  </a:cubicBezTo>
                  <a:cubicBezTo>
                    <a:pt x="0" y="831"/>
                    <a:pt x="31" y="971"/>
                    <a:pt x="123" y="1090"/>
                  </a:cubicBezTo>
                  <a:cubicBezTo>
                    <a:pt x="443" y="1499"/>
                    <a:pt x="1404" y="1520"/>
                    <a:pt x="1594" y="1520"/>
                  </a:cubicBezTo>
                  <a:cubicBezTo>
                    <a:pt x="1952" y="1520"/>
                    <a:pt x="2799" y="1467"/>
                    <a:pt x="2945" y="975"/>
                  </a:cubicBezTo>
                  <a:cubicBezTo>
                    <a:pt x="2986" y="830"/>
                    <a:pt x="2955" y="679"/>
                    <a:pt x="2857" y="548"/>
                  </a:cubicBezTo>
                  <a:cubicBezTo>
                    <a:pt x="2590" y="193"/>
                    <a:pt x="1847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7277250" y="4261225"/>
              <a:ext cx="19050" cy="138225"/>
            </a:xfrm>
            <a:custGeom>
              <a:avLst/>
              <a:gdLst/>
              <a:ahLst/>
              <a:cxnLst/>
              <a:rect l="l" t="t" r="r" b="b"/>
              <a:pathLst>
                <a:path w="762" h="5529" extrusionOk="0">
                  <a:moveTo>
                    <a:pt x="286" y="0"/>
                  </a:moveTo>
                  <a:cubicBezTo>
                    <a:pt x="279" y="0"/>
                    <a:pt x="272" y="0"/>
                    <a:pt x="265" y="1"/>
                  </a:cubicBezTo>
                  <a:cubicBezTo>
                    <a:pt x="136" y="9"/>
                    <a:pt x="37" y="123"/>
                    <a:pt x="46" y="252"/>
                  </a:cubicBezTo>
                  <a:cubicBezTo>
                    <a:pt x="49" y="290"/>
                    <a:pt x="287" y="4027"/>
                    <a:pt x="28" y="5244"/>
                  </a:cubicBezTo>
                  <a:cubicBezTo>
                    <a:pt x="0" y="5371"/>
                    <a:pt x="82" y="5496"/>
                    <a:pt x="209" y="5523"/>
                  </a:cubicBezTo>
                  <a:cubicBezTo>
                    <a:pt x="227" y="5527"/>
                    <a:pt x="242" y="5528"/>
                    <a:pt x="259" y="5528"/>
                  </a:cubicBezTo>
                  <a:cubicBezTo>
                    <a:pt x="369" y="5528"/>
                    <a:pt x="467" y="5453"/>
                    <a:pt x="488" y="5343"/>
                  </a:cubicBezTo>
                  <a:cubicBezTo>
                    <a:pt x="762" y="4063"/>
                    <a:pt x="527" y="379"/>
                    <a:pt x="516" y="222"/>
                  </a:cubicBezTo>
                  <a:cubicBezTo>
                    <a:pt x="509" y="99"/>
                    <a:pt x="413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7274150" y="4378900"/>
              <a:ext cx="71925" cy="38100"/>
            </a:xfrm>
            <a:custGeom>
              <a:avLst/>
              <a:gdLst/>
              <a:ahLst/>
              <a:cxnLst/>
              <a:rect l="l" t="t" r="r" b="b"/>
              <a:pathLst>
                <a:path w="2877" h="1524" extrusionOk="0">
                  <a:moveTo>
                    <a:pt x="1263" y="0"/>
                  </a:moveTo>
                  <a:cubicBezTo>
                    <a:pt x="1070" y="0"/>
                    <a:pt x="419" y="24"/>
                    <a:pt x="138" y="335"/>
                  </a:cubicBezTo>
                  <a:cubicBezTo>
                    <a:pt x="44" y="440"/>
                    <a:pt x="1" y="565"/>
                    <a:pt x="14" y="698"/>
                  </a:cubicBezTo>
                  <a:cubicBezTo>
                    <a:pt x="81" y="1321"/>
                    <a:pt x="1292" y="1523"/>
                    <a:pt x="1868" y="1523"/>
                  </a:cubicBezTo>
                  <a:cubicBezTo>
                    <a:pt x="2294" y="1523"/>
                    <a:pt x="2590" y="1438"/>
                    <a:pt x="2747" y="1271"/>
                  </a:cubicBezTo>
                  <a:cubicBezTo>
                    <a:pt x="2834" y="1177"/>
                    <a:pt x="2876" y="1061"/>
                    <a:pt x="2869" y="934"/>
                  </a:cubicBezTo>
                  <a:cubicBezTo>
                    <a:pt x="2825" y="287"/>
                    <a:pt x="2031" y="0"/>
                    <a:pt x="1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7551650" y="3430375"/>
              <a:ext cx="150200" cy="203875"/>
            </a:xfrm>
            <a:custGeom>
              <a:avLst/>
              <a:gdLst/>
              <a:ahLst/>
              <a:cxnLst/>
              <a:rect l="l" t="t" r="r" b="b"/>
              <a:pathLst>
                <a:path w="6008" h="8155" extrusionOk="0">
                  <a:moveTo>
                    <a:pt x="1737" y="0"/>
                  </a:moveTo>
                  <a:lnTo>
                    <a:pt x="1690" y="38"/>
                  </a:lnTo>
                  <a:cubicBezTo>
                    <a:pt x="657" y="882"/>
                    <a:pt x="0" y="2148"/>
                    <a:pt x="0" y="3558"/>
                  </a:cubicBezTo>
                  <a:cubicBezTo>
                    <a:pt x="0" y="6097"/>
                    <a:pt x="2129" y="8155"/>
                    <a:pt x="4753" y="8155"/>
                  </a:cubicBezTo>
                  <a:cubicBezTo>
                    <a:pt x="5186" y="8155"/>
                    <a:pt x="5611" y="8102"/>
                    <a:pt x="6007" y="7989"/>
                  </a:cubicBezTo>
                  <a:cubicBezTo>
                    <a:pt x="4989" y="4615"/>
                    <a:pt x="3285" y="1925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7021125" y="4091375"/>
              <a:ext cx="161050" cy="155950"/>
            </a:xfrm>
            <a:custGeom>
              <a:avLst/>
              <a:gdLst/>
              <a:ahLst/>
              <a:cxnLst/>
              <a:rect l="l" t="t" r="r" b="b"/>
              <a:pathLst>
                <a:path w="6442" h="6238" extrusionOk="0">
                  <a:moveTo>
                    <a:pt x="3218" y="0"/>
                  </a:moveTo>
                  <a:cubicBezTo>
                    <a:pt x="1440" y="0"/>
                    <a:pt x="0" y="1396"/>
                    <a:pt x="0" y="3119"/>
                  </a:cubicBezTo>
                  <a:cubicBezTo>
                    <a:pt x="0" y="4841"/>
                    <a:pt x="1440" y="6238"/>
                    <a:pt x="3218" y="6238"/>
                  </a:cubicBezTo>
                  <a:cubicBezTo>
                    <a:pt x="4998" y="6238"/>
                    <a:pt x="6442" y="4841"/>
                    <a:pt x="6442" y="3119"/>
                  </a:cubicBezTo>
                  <a:cubicBezTo>
                    <a:pt x="6442" y="1396"/>
                    <a:pt x="4998" y="0"/>
                    <a:pt x="3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7305100" y="3919825"/>
              <a:ext cx="237475" cy="230100"/>
            </a:xfrm>
            <a:custGeom>
              <a:avLst/>
              <a:gdLst/>
              <a:ahLst/>
              <a:cxnLst/>
              <a:rect l="l" t="t" r="r" b="b"/>
              <a:pathLst>
                <a:path w="9499" h="9204" extrusionOk="0">
                  <a:moveTo>
                    <a:pt x="4752" y="0"/>
                  </a:moveTo>
                  <a:cubicBezTo>
                    <a:pt x="2128" y="0"/>
                    <a:pt x="1" y="2063"/>
                    <a:pt x="1" y="4602"/>
                  </a:cubicBezTo>
                  <a:cubicBezTo>
                    <a:pt x="1" y="7141"/>
                    <a:pt x="2128" y="9204"/>
                    <a:pt x="4752" y="9204"/>
                  </a:cubicBezTo>
                  <a:cubicBezTo>
                    <a:pt x="7370" y="9204"/>
                    <a:pt x="9499" y="7141"/>
                    <a:pt x="9499" y="4602"/>
                  </a:cubicBezTo>
                  <a:cubicBezTo>
                    <a:pt x="9499" y="2063"/>
                    <a:pt x="7370" y="0"/>
                    <a:pt x="4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7347550" y="3612150"/>
              <a:ext cx="247875" cy="240100"/>
            </a:xfrm>
            <a:custGeom>
              <a:avLst/>
              <a:gdLst/>
              <a:ahLst/>
              <a:cxnLst/>
              <a:rect l="l" t="t" r="r" b="b"/>
              <a:pathLst>
                <a:path w="9915" h="9604" extrusionOk="0">
                  <a:moveTo>
                    <a:pt x="4956" y="1"/>
                  </a:moveTo>
                  <a:cubicBezTo>
                    <a:pt x="2218" y="1"/>
                    <a:pt x="1" y="2148"/>
                    <a:pt x="1" y="4804"/>
                  </a:cubicBezTo>
                  <a:cubicBezTo>
                    <a:pt x="1" y="7456"/>
                    <a:pt x="2219" y="9603"/>
                    <a:pt x="4956" y="9603"/>
                  </a:cubicBezTo>
                  <a:cubicBezTo>
                    <a:pt x="7697" y="9603"/>
                    <a:pt x="9915" y="7456"/>
                    <a:pt x="9915" y="4804"/>
                  </a:cubicBezTo>
                  <a:cubicBezTo>
                    <a:pt x="9915" y="2148"/>
                    <a:pt x="7697" y="1"/>
                    <a:pt x="4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6940900" y="3545350"/>
              <a:ext cx="159175" cy="173825"/>
            </a:xfrm>
            <a:custGeom>
              <a:avLst/>
              <a:gdLst/>
              <a:ahLst/>
              <a:cxnLst/>
              <a:rect l="l" t="t" r="r" b="b"/>
              <a:pathLst>
                <a:path w="6367" h="6953" extrusionOk="0">
                  <a:moveTo>
                    <a:pt x="3587" y="1"/>
                  </a:moveTo>
                  <a:cubicBezTo>
                    <a:pt x="1609" y="1"/>
                    <a:pt x="0" y="1558"/>
                    <a:pt x="0" y="3474"/>
                  </a:cubicBezTo>
                  <a:cubicBezTo>
                    <a:pt x="0" y="5396"/>
                    <a:pt x="1609" y="6952"/>
                    <a:pt x="3587" y="6952"/>
                  </a:cubicBezTo>
                  <a:cubicBezTo>
                    <a:pt x="4705" y="6952"/>
                    <a:pt x="5705" y="6452"/>
                    <a:pt x="6367" y="5674"/>
                  </a:cubicBezTo>
                  <a:cubicBezTo>
                    <a:pt x="5499" y="4805"/>
                    <a:pt x="4970" y="3620"/>
                    <a:pt x="4969" y="2318"/>
                  </a:cubicBezTo>
                  <a:cubicBezTo>
                    <a:pt x="4969" y="1657"/>
                    <a:pt x="5105" y="1025"/>
                    <a:pt x="5351" y="449"/>
                  </a:cubicBezTo>
                  <a:cubicBezTo>
                    <a:pt x="4833" y="162"/>
                    <a:pt x="4228" y="1"/>
                    <a:pt x="3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7038025" y="3824875"/>
              <a:ext cx="191625" cy="185575"/>
            </a:xfrm>
            <a:custGeom>
              <a:avLst/>
              <a:gdLst/>
              <a:ahLst/>
              <a:cxnLst/>
              <a:rect l="l" t="t" r="r" b="b"/>
              <a:pathLst>
                <a:path w="7665" h="7423" extrusionOk="0">
                  <a:moveTo>
                    <a:pt x="3834" y="0"/>
                  </a:moveTo>
                  <a:cubicBezTo>
                    <a:pt x="3833" y="0"/>
                    <a:pt x="3832" y="0"/>
                    <a:pt x="3832" y="0"/>
                  </a:cubicBezTo>
                  <a:cubicBezTo>
                    <a:pt x="1717" y="0"/>
                    <a:pt x="0" y="1660"/>
                    <a:pt x="0" y="3714"/>
                  </a:cubicBezTo>
                  <a:cubicBezTo>
                    <a:pt x="0" y="5762"/>
                    <a:pt x="1717" y="7423"/>
                    <a:pt x="3832" y="7423"/>
                  </a:cubicBezTo>
                  <a:cubicBezTo>
                    <a:pt x="5952" y="7423"/>
                    <a:pt x="7664" y="5762"/>
                    <a:pt x="7664" y="3714"/>
                  </a:cubicBezTo>
                  <a:cubicBezTo>
                    <a:pt x="7664" y="1661"/>
                    <a:pt x="5952" y="0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6646350" y="3870975"/>
              <a:ext cx="266975" cy="293200"/>
            </a:xfrm>
            <a:custGeom>
              <a:avLst/>
              <a:gdLst/>
              <a:ahLst/>
              <a:cxnLst/>
              <a:rect l="l" t="t" r="r" b="b"/>
              <a:pathLst>
                <a:path w="10679" h="11728" extrusionOk="0">
                  <a:moveTo>
                    <a:pt x="4535" y="0"/>
                  </a:moveTo>
                  <a:cubicBezTo>
                    <a:pt x="2780" y="5"/>
                    <a:pt x="1193" y="718"/>
                    <a:pt x="75" y="1864"/>
                  </a:cubicBezTo>
                  <a:lnTo>
                    <a:pt x="0" y="1888"/>
                  </a:lnTo>
                  <a:cubicBezTo>
                    <a:pt x="1141" y="5846"/>
                    <a:pt x="3341" y="9208"/>
                    <a:pt x="6285" y="11727"/>
                  </a:cubicBezTo>
                  <a:lnTo>
                    <a:pt x="6370" y="11628"/>
                  </a:lnTo>
                  <a:cubicBezTo>
                    <a:pt x="8867" y="10874"/>
                    <a:pt x="10679" y="8617"/>
                    <a:pt x="10679" y="5951"/>
                  </a:cubicBezTo>
                  <a:cubicBezTo>
                    <a:pt x="10679" y="2667"/>
                    <a:pt x="7928" y="0"/>
                    <a:pt x="4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6624275" y="3533950"/>
              <a:ext cx="223225" cy="267700"/>
            </a:xfrm>
            <a:custGeom>
              <a:avLst/>
              <a:gdLst/>
              <a:ahLst/>
              <a:cxnLst/>
              <a:rect l="l" t="t" r="r" b="b"/>
              <a:pathLst>
                <a:path w="8929" h="10708" extrusionOk="0">
                  <a:moveTo>
                    <a:pt x="3402" y="0"/>
                  </a:moveTo>
                  <a:cubicBezTo>
                    <a:pt x="3072" y="0"/>
                    <a:pt x="2750" y="27"/>
                    <a:pt x="2435" y="80"/>
                  </a:cubicBezTo>
                  <a:cubicBezTo>
                    <a:pt x="1015" y="2449"/>
                    <a:pt x="0" y="5398"/>
                    <a:pt x="0" y="8976"/>
                  </a:cubicBezTo>
                  <a:cubicBezTo>
                    <a:pt x="0" y="9174"/>
                    <a:pt x="5" y="9372"/>
                    <a:pt x="5" y="9570"/>
                  </a:cubicBezTo>
                  <a:cubicBezTo>
                    <a:pt x="934" y="10283"/>
                    <a:pt x="2118" y="10707"/>
                    <a:pt x="3402" y="10707"/>
                  </a:cubicBezTo>
                  <a:cubicBezTo>
                    <a:pt x="6457" y="10707"/>
                    <a:pt x="8929" y="8311"/>
                    <a:pt x="8929" y="5351"/>
                  </a:cubicBezTo>
                  <a:cubicBezTo>
                    <a:pt x="8929" y="2397"/>
                    <a:pt x="6457" y="0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6624400" y="2778050"/>
              <a:ext cx="1105775" cy="1512925"/>
            </a:xfrm>
            <a:custGeom>
              <a:avLst/>
              <a:gdLst/>
              <a:ahLst/>
              <a:cxnLst/>
              <a:rect l="l" t="t" r="r" b="b"/>
              <a:pathLst>
                <a:path w="44231" h="60517" extrusionOk="0">
                  <a:moveTo>
                    <a:pt x="23235" y="12322"/>
                  </a:moveTo>
                  <a:cubicBezTo>
                    <a:pt x="25105" y="12322"/>
                    <a:pt x="26624" y="13886"/>
                    <a:pt x="26624" y="15824"/>
                  </a:cubicBezTo>
                  <a:cubicBezTo>
                    <a:pt x="26624" y="17757"/>
                    <a:pt x="25105" y="19328"/>
                    <a:pt x="23235" y="19328"/>
                  </a:cubicBezTo>
                  <a:cubicBezTo>
                    <a:pt x="21367" y="19328"/>
                    <a:pt x="19848" y="17757"/>
                    <a:pt x="19848" y="15824"/>
                  </a:cubicBezTo>
                  <a:cubicBezTo>
                    <a:pt x="19848" y="13888"/>
                    <a:pt x="21367" y="12322"/>
                    <a:pt x="23235" y="12322"/>
                  </a:cubicBezTo>
                  <a:close/>
                  <a:moveTo>
                    <a:pt x="22638" y="28154"/>
                  </a:moveTo>
                  <a:cubicBezTo>
                    <a:pt x="25402" y="28154"/>
                    <a:pt x="27644" y="30330"/>
                    <a:pt x="27644" y="33010"/>
                  </a:cubicBezTo>
                  <a:cubicBezTo>
                    <a:pt x="27644" y="35692"/>
                    <a:pt x="25402" y="37866"/>
                    <a:pt x="22638" y="37866"/>
                  </a:cubicBezTo>
                  <a:cubicBezTo>
                    <a:pt x="21217" y="37866"/>
                    <a:pt x="19934" y="37290"/>
                    <a:pt x="19028" y="36366"/>
                  </a:cubicBezTo>
                  <a:cubicBezTo>
                    <a:pt x="18366" y="37144"/>
                    <a:pt x="17366" y="37644"/>
                    <a:pt x="16248" y="37644"/>
                  </a:cubicBezTo>
                  <a:cubicBezTo>
                    <a:pt x="14270" y="37644"/>
                    <a:pt x="12661" y="36088"/>
                    <a:pt x="12661" y="34166"/>
                  </a:cubicBezTo>
                  <a:cubicBezTo>
                    <a:pt x="12661" y="32252"/>
                    <a:pt x="14270" y="30693"/>
                    <a:pt x="16248" y="30693"/>
                  </a:cubicBezTo>
                  <a:cubicBezTo>
                    <a:pt x="16890" y="30693"/>
                    <a:pt x="17494" y="30854"/>
                    <a:pt x="18013" y="31141"/>
                  </a:cubicBezTo>
                  <a:cubicBezTo>
                    <a:pt x="18773" y="29386"/>
                    <a:pt x="20556" y="28154"/>
                    <a:pt x="22638" y="28154"/>
                  </a:cubicBezTo>
                  <a:close/>
                  <a:moveTo>
                    <a:pt x="33882" y="33366"/>
                  </a:moveTo>
                  <a:cubicBezTo>
                    <a:pt x="36623" y="33366"/>
                    <a:pt x="38841" y="35513"/>
                    <a:pt x="38841" y="38169"/>
                  </a:cubicBezTo>
                  <a:cubicBezTo>
                    <a:pt x="38841" y="40821"/>
                    <a:pt x="36623" y="42968"/>
                    <a:pt x="33882" y="42968"/>
                  </a:cubicBezTo>
                  <a:cubicBezTo>
                    <a:pt x="31145" y="42968"/>
                    <a:pt x="28927" y="40821"/>
                    <a:pt x="28927" y="38169"/>
                  </a:cubicBezTo>
                  <a:cubicBezTo>
                    <a:pt x="28927" y="35513"/>
                    <a:pt x="31145" y="33366"/>
                    <a:pt x="33882" y="33366"/>
                  </a:cubicBezTo>
                  <a:close/>
                  <a:moveTo>
                    <a:pt x="20377" y="41872"/>
                  </a:moveTo>
                  <a:cubicBezTo>
                    <a:pt x="22497" y="41872"/>
                    <a:pt x="24209" y="43532"/>
                    <a:pt x="24209" y="45586"/>
                  </a:cubicBezTo>
                  <a:cubicBezTo>
                    <a:pt x="24209" y="47634"/>
                    <a:pt x="22495" y="49295"/>
                    <a:pt x="20377" y="49295"/>
                  </a:cubicBezTo>
                  <a:cubicBezTo>
                    <a:pt x="18262" y="49295"/>
                    <a:pt x="16545" y="47635"/>
                    <a:pt x="16545" y="45586"/>
                  </a:cubicBezTo>
                  <a:cubicBezTo>
                    <a:pt x="16545" y="43533"/>
                    <a:pt x="18262" y="41872"/>
                    <a:pt x="20377" y="41872"/>
                  </a:cubicBezTo>
                  <a:close/>
                  <a:moveTo>
                    <a:pt x="31981" y="45670"/>
                  </a:moveTo>
                  <a:cubicBezTo>
                    <a:pt x="34601" y="45670"/>
                    <a:pt x="36728" y="47733"/>
                    <a:pt x="36728" y="50272"/>
                  </a:cubicBezTo>
                  <a:cubicBezTo>
                    <a:pt x="36728" y="52811"/>
                    <a:pt x="34598" y="54874"/>
                    <a:pt x="31981" y="54874"/>
                  </a:cubicBezTo>
                  <a:cubicBezTo>
                    <a:pt x="29358" y="54874"/>
                    <a:pt x="27230" y="52811"/>
                    <a:pt x="27230" y="50272"/>
                  </a:cubicBezTo>
                  <a:cubicBezTo>
                    <a:pt x="27230" y="47733"/>
                    <a:pt x="29357" y="45670"/>
                    <a:pt x="31981" y="45670"/>
                  </a:cubicBezTo>
                  <a:close/>
                  <a:moveTo>
                    <a:pt x="19087" y="52533"/>
                  </a:moveTo>
                  <a:cubicBezTo>
                    <a:pt x="20867" y="52533"/>
                    <a:pt x="22311" y="53929"/>
                    <a:pt x="22311" y="55652"/>
                  </a:cubicBezTo>
                  <a:cubicBezTo>
                    <a:pt x="22311" y="57374"/>
                    <a:pt x="20867" y="58771"/>
                    <a:pt x="19087" y="58771"/>
                  </a:cubicBezTo>
                  <a:cubicBezTo>
                    <a:pt x="17309" y="58771"/>
                    <a:pt x="15869" y="57374"/>
                    <a:pt x="15869" y="55652"/>
                  </a:cubicBezTo>
                  <a:cubicBezTo>
                    <a:pt x="15869" y="53929"/>
                    <a:pt x="17309" y="52533"/>
                    <a:pt x="19087" y="52533"/>
                  </a:cubicBezTo>
                  <a:close/>
                  <a:moveTo>
                    <a:pt x="23922" y="1"/>
                  </a:moveTo>
                  <a:cubicBezTo>
                    <a:pt x="20435" y="1"/>
                    <a:pt x="16906" y="1091"/>
                    <a:pt x="14043" y="3494"/>
                  </a:cubicBezTo>
                  <a:cubicBezTo>
                    <a:pt x="5675" y="10519"/>
                    <a:pt x="11055" y="22473"/>
                    <a:pt x="11055" y="22473"/>
                  </a:cubicBezTo>
                  <a:cubicBezTo>
                    <a:pt x="11055" y="22473"/>
                    <a:pt x="5686" y="24871"/>
                    <a:pt x="2430" y="30316"/>
                  </a:cubicBezTo>
                  <a:cubicBezTo>
                    <a:pt x="2745" y="30264"/>
                    <a:pt x="3067" y="30236"/>
                    <a:pt x="3397" y="30236"/>
                  </a:cubicBezTo>
                  <a:cubicBezTo>
                    <a:pt x="6450" y="30236"/>
                    <a:pt x="8924" y="32632"/>
                    <a:pt x="8924" y="35587"/>
                  </a:cubicBezTo>
                  <a:cubicBezTo>
                    <a:pt x="8924" y="38547"/>
                    <a:pt x="6452" y="40943"/>
                    <a:pt x="3397" y="40943"/>
                  </a:cubicBezTo>
                  <a:cubicBezTo>
                    <a:pt x="2115" y="40943"/>
                    <a:pt x="930" y="40518"/>
                    <a:pt x="0" y="39806"/>
                  </a:cubicBezTo>
                  <a:lnTo>
                    <a:pt x="0" y="39806"/>
                  </a:lnTo>
                  <a:cubicBezTo>
                    <a:pt x="53" y="41848"/>
                    <a:pt x="355" y="43788"/>
                    <a:pt x="878" y="45605"/>
                  </a:cubicBezTo>
                  <a:lnTo>
                    <a:pt x="953" y="45581"/>
                  </a:lnTo>
                  <a:cubicBezTo>
                    <a:pt x="2071" y="44434"/>
                    <a:pt x="3658" y="43722"/>
                    <a:pt x="5413" y="43717"/>
                  </a:cubicBezTo>
                  <a:cubicBezTo>
                    <a:pt x="8806" y="43717"/>
                    <a:pt x="11557" y="46384"/>
                    <a:pt x="11557" y="49668"/>
                  </a:cubicBezTo>
                  <a:cubicBezTo>
                    <a:pt x="11557" y="52334"/>
                    <a:pt x="9744" y="54589"/>
                    <a:pt x="7248" y="55345"/>
                  </a:cubicBezTo>
                  <a:lnTo>
                    <a:pt x="7163" y="55444"/>
                  </a:lnTo>
                  <a:cubicBezTo>
                    <a:pt x="10461" y="58270"/>
                    <a:pt x="14699" y="60049"/>
                    <a:pt x="19422" y="60432"/>
                  </a:cubicBezTo>
                  <a:cubicBezTo>
                    <a:pt x="20115" y="60488"/>
                    <a:pt x="20813" y="60516"/>
                    <a:pt x="21513" y="60516"/>
                  </a:cubicBezTo>
                  <a:cubicBezTo>
                    <a:pt x="31977" y="60516"/>
                    <a:pt x="42813" y="54265"/>
                    <a:pt x="43932" y="42500"/>
                  </a:cubicBezTo>
                  <a:cubicBezTo>
                    <a:pt x="44230" y="39354"/>
                    <a:pt x="43849" y="36541"/>
                    <a:pt x="43097" y="34082"/>
                  </a:cubicBezTo>
                  <a:cubicBezTo>
                    <a:pt x="42709" y="34193"/>
                    <a:pt x="42293" y="34246"/>
                    <a:pt x="41866" y="34246"/>
                  </a:cubicBezTo>
                  <a:cubicBezTo>
                    <a:pt x="41857" y="34246"/>
                    <a:pt x="41849" y="34246"/>
                    <a:pt x="41841" y="34245"/>
                  </a:cubicBezTo>
                  <a:cubicBezTo>
                    <a:pt x="39218" y="34245"/>
                    <a:pt x="37089" y="32188"/>
                    <a:pt x="37089" y="29649"/>
                  </a:cubicBezTo>
                  <a:cubicBezTo>
                    <a:pt x="37089" y="28238"/>
                    <a:pt x="37745" y="26975"/>
                    <a:pt x="38778" y="26130"/>
                  </a:cubicBezTo>
                  <a:lnTo>
                    <a:pt x="38825" y="26092"/>
                  </a:lnTo>
                  <a:cubicBezTo>
                    <a:pt x="37008" y="23827"/>
                    <a:pt x="35413" y="22624"/>
                    <a:pt x="35413" y="22624"/>
                  </a:cubicBezTo>
                  <a:cubicBezTo>
                    <a:pt x="35413" y="22624"/>
                    <a:pt x="40237" y="18463"/>
                    <a:pt x="38552" y="10520"/>
                  </a:cubicBezTo>
                  <a:cubicBezTo>
                    <a:pt x="37177" y="4032"/>
                    <a:pt x="30626" y="1"/>
                    <a:pt x="239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954975" y="2837425"/>
              <a:ext cx="188675" cy="188700"/>
            </a:xfrm>
            <a:custGeom>
              <a:avLst/>
              <a:gdLst/>
              <a:ahLst/>
              <a:cxnLst/>
              <a:rect l="l" t="t" r="r" b="b"/>
              <a:pathLst>
                <a:path w="7547" h="7548" extrusionOk="0">
                  <a:moveTo>
                    <a:pt x="3773" y="1"/>
                  </a:moveTo>
                  <a:cubicBezTo>
                    <a:pt x="1689" y="1"/>
                    <a:pt x="0" y="1689"/>
                    <a:pt x="0" y="3774"/>
                  </a:cubicBezTo>
                  <a:cubicBezTo>
                    <a:pt x="0" y="5857"/>
                    <a:pt x="1689" y="7548"/>
                    <a:pt x="3773" y="7548"/>
                  </a:cubicBezTo>
                  <a:cubicBezTo>
                    <a:pt x="5858" y="7548"/>
                    <a:pt x="7547" y="5857"/>
                    <a:pt x="7547" y="3774"/>
                  </a:cubicBezTo>
                  <a:cubicBezTo>
                    <a:pt x="7547" y="1689"/>
                    <a:pt x="5858" y="1"/>
                    <a:pt x="3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943150" y="2825625"/>
              <a:ext cx="212325" cy="212325"/>
            </a:xfrm>
            <a:custGeom>
              <a:avLst/>
              <a:gdLst/>
              <a:ahLst/>
              <a:cxnLst/>
              <a:rect l="l" t="t" r="r" b="b"/>
              <a:pathLst>
                <a:path w="8493" h="8493" extrusionOk="0">
                  <a:moveTo>
                    <a:pt x="4246" y="944"/>
                  </a:moveTo>
                  <a:cubicBezTo>
                    <a:pt x="6068" y="944"/>
                    <a:pt x="7548" y="2425"/>
                    <a:pt x="7548" y="4246"/>
                  </a:cubicBezTo>
                  <a:cubicBezTo>
                    <a:pt x="7548" y="6067"/>
                    <a:pt x="6068" y="7547"/>
                    <a:pt x="4246" y="7547"/>
                  </a:cubicBezTo>
                  <a:cubicBezTo>
                    <a:pt x="2426" y="7547"/>
                    <a:pt x="945" y="6067"/>
                    <a:pt x="945" y="4246"/>
                  </a:cubicBezTo>
                  <a:cubicBezTo>
                    <a:pt x="945" y="2425"/>
                    <a:pt x="2426" y="944"/>
                    <a:pt x="4246" y="944"/>
                  </a:cubicBezTo>
                  <a:close/>
                  <a:moveTo>
                    <a:pt x="4246" y="0"/>
                  </a:moveTo>
                  <a:cubicBezTo>
                    <a:pt x="1905" y="0"/>
                    <a:pt x="0" y="1905"/>
                    <a:pt x="0" y="4246"/>
                  </a:cubicBezTo>
                  <a:cubicBezTo>
                    <a:pt x="0" y="6588"/>
                    <a:pt x="1906" y="8492"/>
                    <a:pt x="4246" y="8492"/>
                  </a:cubicBezTo>
                  <a:cubicBezTo>
                    <a:pt x="6587" y="8492"/>
                    <a:pt x="8493" y="6586"/>
                    <a:pt x="8492" y="4246"/>
                  </a:cubicBezTo>
                  <a:cubicBezTo>
                    <a:pt x="8492" y="1904"/>
                    <a:pt x="6587" y="0"/>
                    <a:pt x="4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7286575" y="2837425"/>
              <a:ext cx="188675" cy="188700"/>
            </a:xfrm>
            <a:custGeom>
              <a:avLst/>
              <a:gdLst/>
              <a:ahLst/>
              <a:cxnLst/>
              <a:rect l="l" t="t" r="r" b="b"/>
              <a:pathLst>
                <a:path w="7547" h="7548" extrusionOk="0">
                  <a:moveTo>
                    <a:pt x="3773" y="1"/>
                  </a:moveTo>
                  <a:cubicBezTo>
                    <a:pt x="1689" y="1"/>
                    <a:pt x="0" y="1689"/>
                    <a:pt x="0" y="3774"/>
                  </a:cubicBezTo>
                  <a:cubicBezTo>
                    <a:pt x="0" y="5857"/>
                    <a:pt x="1689" y="7548"/>
                    <a:pt x="3773" y="7548"/>
                  </a:cubicBezTo>
                  <a:cubicBezTo>
                    <a:pt x="5858" y="7548"/>
                    <a:pt x="7546" y="5857"/>
                    <a:pt x="7546" y="3774"/>
                  </a:cubicBezTo>
                  <a:cubicBezTo>
                    <a:pt x="7546" y="1689"/>
                    <a:pt x="5858" y="1"/>
                    <a:pt x="3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7274725" y="2825625"/>
              <a:ext cx="212350" cy="212325"/>
            </a:xfrm>
            <a:custGeom>
              <a:avLst/>
              <a:gdLst/>
              <a:ahLst/>
              <a:cxnLst/>
              <a:rect l="l" t="t" r="r" b="b"/>
              <a:pathLst>
                <a:path w="8494" h="8493" extrusionOk="0">
                  <a:moveTo>
                    <a:pt x="4247" y="944"/>
                  </a:moveTo>
                  <a:cubicBezTo>
                    <a:pt x="6067" y="944"/>
                    <a:pt x="7549" y="2425"/>
                    <a:pt x="7549" y="4246"/>
                  </a:cubicBezTo>
                  <a:cubicBezTo>
                    <a:pt x="7549" y="6067"/>
                    <a:pt x="6067" y="7547"/>
                    <a:pt x="4247" y="7547"/>
                  </a:cubicBezTo>
                  <a:cubicBezTo>
                    <a:pt x="2426" y="7547"/>
                    <a:pt x="945" y="6067"/>
                    <a:pt x="945" y="4246"/>
                  </a:cubicBezTo>
                  <a:cubicBezTo>
                    <a:pt x="945" y="2425"/>
                    <a:pt x="2426" y="944"/>
                    <a:pt x="4247" y="944"/>
                  </a:cubicBezTo>
                  <a:close/>
                  <a:moveTo>
                    <a:pt x="4247" y="0"/>
                  </a:moveTo>
                  <a:cubicBezTo>
                    <a:pt x="1906" y="0"/>
                    <a:pt x="1" y="1905"/>
                    <a:pt x="1" y="4246"/>
                  </a:cubicBezTo>
                  <a:cubicBezTo>
                    <a:pt x="1" y="6588"/>
                    <a:pt x="1907" y="8492"/>
                    <a:pt x="4247" y="8492"/>
                  </a:cubicBezTo>
                  <a:cubicBezTo>
                    <a:pt x="6589" y="8492"/>
                    <a:pt x="8494" y="6586"/>
                    <a:pt x="8491" y="4246"/>
                  </a:cubicBezTo>
                  <a:cubicBezTo>
                    <a:pt x="8491" y="1904"/>
                    <a:pt x="6589" y="0"/>
                    <a:pt x="4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7130400" y="2895625"/>
              <a:ext cx="169575" cy="47950"/>
            </a:xfrm>
            <a:custGeom>
              <a:avLst/>
              <a:gdLst/>
              <a:ahLst/>
              <a:cxnLst/>
              <a:rect l="l" t="t" r="r" b="b"/>
              <a:pathLst>
                <a:path w="6783" h="1918" extrusionOk="0">
                  <a:moveTo>
                    <a:pt x="3440" y="0"/>
                  </a:moveTo>
                  <a:cubicBezTo>
                    <a:pt x="1583" y="0"/>
                    <a:pt x="252" y="1065"/>
                    <a:pt x="232" y="1081"/>
                  </a:cubicBezTo>
                  <a:cubicBezTo>
                    <a:pt x="31" y="1246"/>
                    <a:pt x="1" y="1541"/>
                    <a:pt x="166" y="1743"/>
                  </a:cubicBezTo>
                  <a:cubicBezTo>
                    <a:pt x="259" y="1858"/>
                    <a:pt x="395" y="1917"/>
                    <a:pt x="532" y="1917"/>
                  </a:cubicBezTo>
                  <a:cubicBezTo>
                    <a:pt x="637" y="1917"/>
                    <a:pt x="742" y="1882"/>
                    <a:pt x="829" y="1811"/>
                  </a:cubicBezTo>
                  <a:cubicBezTo>
                    <a:pt x="895" y="1759"/>
                    <a:pt x="1938" y="936"/>
                    <a:pt x="3408" y="936"/>
                  </a:cubicBezTo>
                  <a:cubicBezTo>
                    <a:pt x="4172" y="936"/>
                    <a:pt x="5052" y="1158"/>
                    <a:pt x="5970" y="1827"/>
                  </a:cubicBezTo>
                  <a:cubicBezTo>
                    <a:pt x="6054" y="1888"/>
                    <a:pt x="6150" y="1918"/>
                    <a:pt x="6247" y="1918"/>
                  </a:cubicBezTo>
                  <a:cubicBezTo>
                    <a:pt x="6391" y="1918"/>
                    <a:pt x="6535" y="1851"/>
                    <a:pt x="6628" y="1724"/>
                  </a:cubicBezTo>
                  <a:cubicBezTo>
                    <a:pt x="6782" y="1514"/>
                    <a:pt x="6735" y="1218"/>
                    <a:pt x="6525" y="1064"/>
                  </a:cubicBezTo>
                  <a:cubicBezTo>
                    <a:pt x="5431" y="267"/>
                    <a:pt x="4370" y="0"/>
                    <a:pt x="3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7165125" y="2947750"/>
              <a:ext cx="104300" cy="63425"/>
            </a:xfrm>
            <a:custGeom>
              <a:avLst/>
              <a:gdLst/>
              <a:ahLst/>
              <a:cxnLst/>
              <a:rect l="l" t="t" r="r" b="b"/>
              <a:pathLst>
                <a:path w="4172" h="2537" extrusionOk="0">
                  <a:moveTo>
                    <a:pt x="3916" y="1"/>
                  </a:moveTo>
                  <a:cubicBezTo>
                    <a:pt x="3814" y="1"/>
                    <a:pt x="3719" y="67"/>
                    <a:pt x="3688" y="168"/>
                  </a:cubicBezTo>
                  <a:lnTo>
                    <a:pt x="3654" y="273"/>
                  </a:lnTo>
                  <a:cubicBezTo>
                    <a:pt x="3654" y="273"/>
                    <a:pt x="3632" y="344"/>
                    <a:pt x="3594" y="470"/>
                  </a:cubicBezTo>
                  <a:cubicBezTo>
                    <a:pt x="3550" y="599"/>
                    <a:pt x="3480" y="781"/>
                    <a:pt x="3370" y="963"/>
                  </a:cubicBezTo>
                  <a:cubicBezTo>
                    <a:pt x="3317" y="1056"/>
                    <a:pt x="3247" y="1143"/>
                    <a:pt x="3173" y="1225"/>
                  </a:cubicBezTo>
                  <a:cubicBezTo>
                    <a:pt x="3100" y="1308"/>
                    <a:pt x="3007" y="1370"/>
                    <a:pt x="2915" y="1431"/>
                  </a:cubicBezTo>
                  <a:lnTo>
                    <a:pt x="2760" y="1506"/>
                  </a:lnTo>
                  <a:cubicBezTo>
                    <a:pt x="2702" y="1522"/>
                    <a:pt x="2644" y="1534"/>
                    <a:pt x="2588" y="1556"/>
                  </a:cubicBezTo>
                  <a:cubicBezTo>
                    <a:pt x="2533" y="1564"/>
                    <a:pt x="2479" y="1572"/>
                    <a:pt x="2426" y="1585"/>
                  </a:cubicBezTo>
                  <a:cubicBezTo>
                    <a:pt x="2361" y="1595"/>
                    <a:pt x="2258" y="1591"/>
                    <a:pt x="2176" y="1595"/>
                  </a:cubicBezTo>
                  <a:cubicBezTo>
                    <a:pt x="2071" y="1590"/>
                    <a:pt x="1899" y="1590"/>
                    <a:pt x="1781" y="1558"/>
                  </a:cubicBezTo>
                  <a:cubicBezTo>
                    <a:pt x="1714" y="1548"/>
                    <a:pt x="1651" y="1532"/>
                    <a:pt x="1593" y="1511"/>
                  </a:cubicBezTo>
                  <a:cubicBezTo>
                    <a:pt x="1530" y="1496"/>
                    <a:pt x="1473" y="1475"/>
                    <a:pt x="1418" y="1448"/>
                  </a:cubicBezTo>
                  <a:cubicBezTo>
                    <a:pt x="1308" y="1402"/>
                    <a:pt x="1209" y="1339"/>
                    <a:pt x="1119" y="1271"/>
                  </a:cubicBezTo>
                  <a:cubicBezTo>
                    <a:pt x="1030" y="1202"/>
                    <a:pt x="952" y="1121"/>
                    <a:pt x="882" y="1045"/>
                  </a:cubicBezTo>
                  <a:cubicBezTo>
                    <a:pt x="746" y="884"/>
                    <a:pt x="653" y="717"/>
                    <a:pt x="593" y="598"/>
                  </a:cubicBezTo>
                  <a:cubicBezTo>
                    <a:pt x="533" y="472"/>
                    <a:pt x="508" y="420"/>
                    <a:pt x="508" y="413"/>
                  </a:cubicBezTo>
                  <a:cubicBezTo>
                    <a:pt x="493" y="286"/>
                    <a:pt x="383" y="193"/>
                    <a:pt x="260" y="193"/>
                  </a:cubicBezTo>
                  <a:cubicBezTo>
                    <a:pt x="251" y="193"/>
                    <a:pt x="242" y="193"/>
                    <a:pt x="233" y="194"/>
                  </a:cubicBezTo>
                  <a:cubicBezTo>
                    <a:pt x="98" y="211"/>
                    <a:pt x="1" y="335"/>
                    <a:pt x="17" y="471"/>
                  </a:cubicBezTo>
                  <a:lnTo>
                    <a:pt x="17" y="471"/>
                  </a:lnTo>
                  <a:cubicBezTo>
                    <a:pt x="17" y="474"/>
                    <a:pt x="11" y="592"/>
                    <a:pt x="29" y="751"/>
                  </a:cubicBezTo>
                  <a:cubicBezTo>
                    <a:pt x="51" y="924"/>
                    <a:pt x="100" y="1175"/>
                    <a:pt x="247" y="1451"/>
                  </a:cubicBezTo>
                  <a:cubicBezTo>
                    <a:pt x="321" y="1589"/>
                    <a:pt x="415" y="1737"/>
                    <a:pt x="545" y="1871"/>
                  </a:cubicBezTo>
                  <a:cubicBezTo>
                    <a:pt x="669" y="2007"/>
                    <a:pt x="823" y="2142"/>
                    <a:pt x="1005" y="2237"/>
                  </a:cubicBezTo>
                  <a:cubicBezTo>
                    <a:pt x="1092" y="2292"/>
                    <a:pt x="1186" y="2334"/>
                    <a:pt x="1284" y="2371"/>
                  </a:cubicBezTo>
                  <a:cubicBezTo>
                    <a:pt x="1381" y="2416"/>
                    <a:pt x="1481" y="2442"/>
                    <a:pt x="1583" y="2463"/>
                  </a:cubicBezTo>
                  <a:cubicBezTo>
                    <a:pt x="1685" y="2490"/>
                    <a:pt x="1788" y="2509"/>
                    <a:pt x="1891" y="2515"/>
                  </a:cubicBezTo>
                  <a:lnTo>
                    <a:pt x="2044" y="2531"/>
                  </a:lnTo>
                  <a:lnTo>
                    <a:pt x="2082" y="2535"/>
                  </a:lnTo>
                  <a:lnTo>
                    <a:pt x="2091" y="2536"/>
                  </a:lnTo>
                  <a:lnTo>
                    <a:pt x="2149" y="2536"/>
                  </a:lnTo>
                  <a:lnTo>
                    <a:pt x="2213" y="2533"/>
                  </a:lnTo>
                  <a:cubicBezTo>
                    <a:pt x="2304" y="2527"/>
                    <a:pt x="2378" y="2530"/>
                    <a:pt x="2483" y="2516"/>
                  </a:cubicBezTo>
                  <a:cubicBezTo>
                    <a:pt x="2598" y="2498"/>
                    <a:pt x="2715" y="2478"/>
                    <a:pt x="2828" y="2451"/>
                  </a:cubicBezTo>
                  <a:cubicBezTo>
                    <a:pt x="2932" y="2417"/>
                    <a:pt x="3034" y="2375"/>
                    <a:pt x="3133" y="2333"/>
                  </a:cubicBezTo>
                  <a:cubicBezTo>
                    <a:pt x="3229" y="2277"/>
                    <a:pt x="3325" y="2227"/>
                    <a:pt x="3412" y="2165"/>
                  </a:cubicBezTo>
                  <a:cubicBezTo>
                    <a:pt x="3761" y="1908"/>
                    <a:pt x="3959" y="1556"/>
                    <a:pt x="4056" y="1265"/>
                  </a:cubicBezTo>
                  <a:cubicBezTo>
                    <a:pt x="4155" y="970"/>
                    <a:pt x="4171" y="722"/>
                    <a:pt x="4172" y="551"/>
                  </a:cubicBezTo>
                  <a:cubicBezTo>
                    <a:pt x="4171" y="379"/>
                    <a:pt x="4151" y="279"/>
                    <a:pt x="4153" y="273"/>
                  </a:cubicBezTo>
                  <a:cubicBezTo>
                    <a:pt x="4168" y="159"/>
                    <a:pt x="4101" y="47"/>
                    <a:pt x="3987" y="12"/>
                  </a:cubicBezTo>
                  <a:cubicBezTo>
                    <a:pt x="3963" y="4"/>
                    <a:pt x="3939" y="1"/>
                    <a:pt x="3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7146150" y="2688675"/>
              <a:ext cx="25900" cy="61100"/>
            </a:xfrm>
            <a:custGeom>
              <a:avLst/>
              <a:gdLst/>
              <a:ahLst/>
              <a:cxnLst/>
              <a:rect l="l" t="t" r="r" b="b"/>
              <a:pathLst>
                <a:path w="1036" h="2444" extrusionOk="0">
                  <a:moveTo>
                    <a:pt x="135" y="0"/>
                  </a:moveTo>
                  <a:cubicBezTo>
                    <a:pt x="131" y="0"/>
                    <a:pt x="127" y="1"/>
                    <a:pt x="122" y="1"/>
                  </a:cubicBezTo>
                  <a:cubicBezTo>
                    <a:pt x="51" y="9"/>
                    <a:pt x="1" y="72"/>
                    <a:pt x="8" y="142"/>
                  </a:cubicBezTo>
                  <a:cubicBezTo>
                    <a:pt x="8" y="142"/>
                    <a:pt x="24" y="294"/>
                    <a:pt x="72" y="513"/>
                  </a:cubicBezTo>
                  <a:cubicBezTo>
                    <a:pt x="100" y="622"/>
                    <a:pt x="124" y="751"/>
                    <a:pt x="165" y="884"/>
                  </a:cubicBezTo>
                  <a:cubicBezTo>
                    <a:pt x="207" y="1018"/>
                    <a:pt x="252" y="1160"/>
                    <a:pt x="296" y="1301"/>
                  </a:cubicBezTo>
                  <a:cubicBezTo>
                    <a:pt x="398" y="1579"/>
                    <a:pt x="506" y="1856"/>
                    <a:pt x="609" y="2056"/>
                  </a:cubicBezTo>
                  <a:cubicBezTo>
                    <a:pt x="708" y="2257"/>
                    <a:pt x="792" y="2385"/>
                    <a:pt x="792" y="2385"/>
                  </a:cubicBezTo>
                  <a:cubicBezTo>
                    <a:pt x="815" y="2421"/>
                    <a:pt x="856" y="2443"/>
                    <a:pt x="903" y="2443"/>
                  </a:cubicBezTo>
                  <a:cubicBezTo>
                    <a:pt x="906" y="2443"/>
                    <a:pt x="909" y="2443"/>
                    <a:pt x="912" y="2443"/>
                  </a:cubicBezTo>
                  <a:cubicBezTo>
                    <a:pt x="983" y="2436"/>
                    <a:pt x="1035" y="2373"/>
                    <a:pt x="1028" y="2303"/>
                  </a:cubicBezTo>
                  <a:cubicBezTo>
                    <a:pt x="1028" y="2303"/>
                    <a:pt x="1014" y="2151"/>
                    <a:pt x="965" y="1932"/>
                  </a:cubicBezTo>
                  <a:cubicBezTo>
                    <a:pt x="920" y="1711"/>
                    <a:pt x="833" y="1427"/>
                    <a:pt x="740" y="1145"/>
                  </a:cubicBezTo>
                  <a:cubicBezTo>
                    <a:pt x="686" y="1006"/>
                    <a:pt x="633" y="868"/>
                    <a:pt x="582" y="738"/>
                  </a:cubicBezTo>
                  <a:cubicBezTo>
                    <a:pt x="530" y="609"/>
                    <a:pt x="469" y="492"/>
                    <a:pt x="424" y="391"/>
                  </a:cubicBezTo>
                  <a:cubicBezTo>
                    <a:pt x="325" y="188"/>
                    <a:pt x="243" y="61"/>
                    <a:pt x="243" y="61"/>
                  </a:cubicBezTo>
                  <a:cubicBezTo>
                    <a:pt x="220" y="24"/>
                    <a:pt x="180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7207800" y="2647950"/>
              <a:ext cx="11725" cy="94950"/>
            </a:xfrm>
            <a:custGeom>
              <a:avLst/>
              <a:gdLst/>
              <a:ahLst/>
              <a:cxnLst/>
              <a:rect l="l" t="t" r="r" b="b"/>
              <a:pathLst>
                <a:path w="469" h="3798" extrusionOk="0">
                  <a:moveTo>
                    <a:pt x="231" y="0"/>
                  </a:moveTo>
                  <a:cubicBezTo>
                    <a:pt x="171" y="0"/>
                    <a:pt x="120" y="44"/>
                    <a:pt x="110" y="107"/>
                  </a:cubicBezTo>
                  <a:cubicBezTo>
                    <a:pt x="110" y="107"/>
                    <a:pt x="76" y="329"/>
                    <a:pt x="49" y="667"/>
                  </a:cubicBezTo>
                  <a:cubicBezTo>
                    <a:pt x="39" y="835"/>
                    <a:pt x="22" y="1031"/>
                    <a:pt x="14" y="1241"/>
                  </a:cubicBezTo>
                  <a:cubicBezTo>
                    <a:pt x="11" y="1451"/>
                    <a:pt x="6" y="1676"/>
                    <a:pt x="1" y="1900"/>
                  </a:cubicBezTo>
                  <a:cubicBezTo>
                    <a:pt x="6" y="2348"/>
                    <a:pt x="17" y="2795"/>
                    <a:pt x="48" y="3133"/>
                  </a:cubicBezTo>
                  <a:cubicBezTo>
                    <a:pt x="75" y="3469"/>
                    <a:pt x="112" y="3693"/>
                    <a:pt x="112" y="3693"/>
                  </a:cubicBezTo>
                  <a:cubicBezTo>
                    <a:pt x="121" y="3745"/>
                    <a:pt x="161" y="3788"/>
                    <a:pt x="213" y="3796"/>
                  </a:cubicBezTo>
                  <a:cubicBezTo>
                    <a:pt x="220" y="3797"/>
                    <a:pt x="227" y="3798"/>
                    <a:pt x="234" y="3798"/>
                  </a:cubicBezTo>
                  <a:cubicBezTo>
                    <a:pt x="295" y="3798"/>
                    <a:pt x="348" y="3754"/>
                    <a:pt x="358" y="3693"/>
                  </a:cubicBezTo>
                  <a:cubicBezTo>
                    <a:pt x="358" y="3693"/>
                    <a:pt x="396" y="3469"/>
                    <a:pt x="422" y="3133"/>
                  </a:cubicBezTo>
                  <a:cubicBezTo>
                    <a:pt x="452" y="2797"/>
                    <a:pt x="464" y="2348"/>
                    <a:pt x="469" y="1900"/>
                  </a:cubicBezTo>
                  <a:cubicBezTo>
                    <a:pt x="464" y="1675"/>
                    <a:pt x="459" y="1451"/>
                    <a:pt x="454" y="1241"/>
                  </a:cubicBezTo>
                  <a:cubicBezTo>
                    <a:pt x="448" y="1031"/>
                    <a:pt x="430" y="835"/>
                    <a:pt x="421" y="667"/>
                  </a:cubicBezTo>
                  <a:cubicBezTo>
                    <a:pt x="394" y="329"/>
                    <a:pt x="359" y="107"/>
                    <a:pt x="359" y="107"/>
                  </a:cubicBezTo>
                  <a:cubicBezTo>
                    <a:pt x="351" y="54"/>
                    <a:pt x="310" y="9"/>
                    <a:pt x="254" y="2"/>
                  </a:cubicBezTo>
                  <a:cubicBezTo>
                    <a:pt x="246" y="1"/>
                    <a:pt x="23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7262475" y="2680250"/>
              <a:ext cx="22950" cy="69525"/>
            </a:xfrm>
            <a:custGeom>
              <a:avLst/>
              <a:gdLst/>
              <a:ahLst/>
              <a:cxnLst/>
              <a:rect l="l" t="t" r="r" b="b"/>
              <a:pathLst>
                <a:path w="918" h="2781" extrusionOk="0">
                  <a:moveTo>
                    <a:pt x="788" y="1"/>
                  </a:moveTo>
                  <a:cubicBezTo>
                    <a:pt x="741" y="1"/>
                    <a:pt x="696" y="27"/>
                    <a:pt x="674" y="72"/>
                  </a:cubicBezTo>
                  <a:cubicBezTo>
                    <a:pt x="674" y="72"/>
                    <a:pt x="598" y="223"/>
                    <a:pt x="510" y="458"/>
                  </a:cubicBezTo>
                  <a:cubicBezTo>
                    <a:pt x="469" y="576"/>
                    <a:pt x="413" y="713"/>
                    <a:pt x="368" y="863"/>
                  </a:cubicBezTo>
                  <a:cubicBezTo>
                    <a:pt x="325" y="1012"/>
                    <a:pt x="278" y="1173"/>
                    <a:pt x="231" y="1333"/>
                  </a:cubicBezTo>
                  <a:cubicBezTo>
                    <a:pt x="152" y="1657"/>
                    <a:pt x="79" y="1982"/>
                    <a:pt x="46" y="2231"/>
                  </a:cubicBezTo>
                  <a:cubicBezTo>
                    <a:pt x="9" y="2479"/>
                    <a:pt x="3" y="2650"/>
                    <a:pt x="3" y="2650"/>
                  </a:cubicBezTo>
                  <a:cubicBezTo>
                    <a:pt x="1" y="2697"/>
                    <a:pt x="26" y="2744"/>
                    <a:pt x="69" y="2766"/>
                  </a:cubicBezTo>
                  <a:cubicBezTo>
                    <a:pt x="88" y="2776"/>
                    <a:pt x="108" y="2781"/>
                    <a:pt x="127" y="2781"/>
                  </a:cubicBezTo>
                  <a:cubicBezTo>
                    <a:pt x="173" y="2781"/>
                    <a:pt x="217" y="2756"/>
                    <a:pt x="240" y="2712"/>
                  </a:cubicBezTo>
                  <a:cubicBezTo>
                    <a:pt x="240" y="2712"/>
                    <a:pt x="318" y="2560"/>
                    <a:pt x="407" y="2325"/>
                  </a:cubicBezTo>
                  <a:cubicBezTo>
                    <a:pt x="500" y="2091"/>
                    <a:pt x="595" y="1773"/>
                    <a:pt x="684" y="1451"/>
                  </a:cubicBezTo>
                  <a:cubicBezTo>
                    <a:pt x="722" y="1289"/>
                    <a:pt x="758" y="1126"/>
                    <a:pt x="794" y="974"/>
                  </a:cubicBezTo>
                  <a:cubicBezTo>
                    <a:pt x="828" y="822"/>
                    <a:pt x="846" y="675"/>
                    <a:pt x="868" y="552"/>
                  </a:cubicBezTo>
                  <a:cubicBezTo>
                    <a:pt x="905" y="305"/>
                    <a:pt x="914" y="134"/>
                    <a:pt x="914" y="134"/>
                  </a:cubicBezTo>
                  <a:cubicBezTo>
                    <a:pt x="917" y="86"/>
                    <a:pt x="891" y="38"/>
                    <a:pt x="844" y="14"/>
                  </a:cubicBezTo>
                  <a:cubicBezTo>
                    <a:pt x="826" y="5"/>
                    <a:pt x="807" y="1"/>
                    <a:pt x="7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6895000" y="3374275"/>
              <a:ext cx="184850" cy="120925"/>
            </a:xfrm>
            <a:custGeom>
              <a:avLst/>
              <a:gdLst/>
              <a:ahLst/>
              <a:cxnLst/>
              <a:rect l="l" t="t" r="r" b="b"/>
              <a:pathLst>
                <a:path w="7394" h="4837" extrusionOk="0">
                  <a:moveTo>
                    <a:pt x="7142" y="1"/>
                  </a:moveTo>
                  <a:cubicBezTo>
                    <a:pt x="7027" y="1"/>
                    <a:pt x="6926" y="84"/>
                    <a:pt x="6908" y="201"/>
                  </a:cubicBezTo>
                  <a:cubicBezTo>
                    <a:pt x="6900" y="243"/>
                    <a:pt x="6230" y="4366"/>
                    <a:pt x="3461" y="4366"/>
                  </a:cubicBezTo>
                  <a:cubicBezTo>
                    <a:pt x="3389" y="4366"/>
                    <a:pt x="3315" y="4363"/>
                    <a:pt x="3241" y="4357"/>
                  </a:cubicBezTo>
                  <a:cubicBezTo>
                    <a:pt x="2412" y="4295"/>
                    <a:pt x="1771" y="3997"/>
                    <a:pt x="1334" y="3469"/>
                  </a:cubicBezTo>
                  <a:cubicBezTo>
                    <a:pt x="494" y="2454"/>
                    <a:pt x="660" y="908"/>
                    <a:pt x="661" y="892"/>
                  </a:cubicBezTo>
                  <a:cubicBezTo>
                    <a:pt x="675" y="763"/>
                    <a:pt x="582" y="646"/>
                    <a:pt x="453" y="631"/>
                  </a:cubicBezTo>
                  <a:cubicBezTo>
                    <a:pt x="442" y="629"/>
                    <a:pt x="431" y="629"/>
                    <a:pt x="420" y="629"/>
                  </a:cubicBezTo>
                  <a:cubicBezTo>
                    <a:pt x="303" y="629"/>
                    <a:pt x="206" y="719"/>
                    <a:pt x="192" y="837"/>
                  </a:cubicBezTo>
                  <a:cubicBezTo>
                    <a:pt x="183" y="908"/>
                    <a:pt x="0" y="2594"/>
                    <a:pt x="968" y="3767"/>
                  </a:cubicBezTo>
                  <a:cubicBezTo>
                    <a:pt x="1490" y="4399"/>
                    <a:pt x="2244" y="4757"/>
                    <a:pt x="3206" y="4827"/>
                  </a:cubicBezTo>
                  <a:cubicBezTo>
                    <a:pt x="3293" y="4834"/>
                    <a:pt x="3377" y="4837"/>
                    <a:pt x="3461" y="4837"/>
                  </a:cubicBezTo>
                  <a:cubicBezTo>
                    <a:pt x="6628" y="4837"/>
                    <a:pt x="7368" y="319"/>
                    <a:pt x="7374" y="272"/>
                  </a:cubicBezTo>
                  <a:cubicBezTo>
                    <a:pt x="7394" y="144"/>
                    <a:pt x="7305" y="23"/>
                    <a:pt x="7177" y="3"/>
                  </a:cubicBezTo>
                  <a:cubicBezTo>
                    <a:pt x="7165" y="1"/>
                    <a:pt x="7153" y="1"/>
                    <a:pt x="7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7043425" y="3318025"/>
              <a:ext cx="75325" cy="66500"/>
            </a:xfrm>
            <a:custGeom>
              <a:avLst/>
              <a:gdLst/>
              <a:ahLst/>
              <a:cxnLst/>
              <a:rect l="l" t="t" r="r" b="b"/>
              <a:pathLst>
                <a:path w="3013" h="2660" extrusionOk="0">
                  <a:moveTo>
                    <a:pt x="1127" y="1"/>
                  </a:moveTo>
                  <a:cubicBezTo>
                    <a:pt x="900" y="1"/>
                    <a:pt x="744" y="1427"/>
                    <a:pt x="744" y="1427"/>
                  </a:cubicBezTo>
                  <a:cubicBezTo>
                    <a:pt x="744" y="1427"/>
                    <a:pt x="502" y="665"/>
                    <a:pt x="298" y="665"/>
                  </a:cubicBezTo>
                  <a:cubicBezTo>
                    <a:pt x="269" y="665"/>
                    <a:pt x="240" y="681"/>
                    <a:pt x="214" y="716"/>
                  </a:cubicBezTo>
                  <a:cubicBezTo>
                    <a:pt x="0" y="1000"/>
                    <a:pt x="267" y="1883"/>
                    <a:pt x="610" y="2236"/>
                  </a:cubicBezTo>
                  <a:cubicBezTo>
                    <a:pt x="830" y="2464"/>
                    <a:pt x="1211" y="2659"/>
                    <a:pt x="1557" y="2659"/>
                  </a:cubicBezTo>
                  <a:cubicBezTo>
                    <a:pt x="1707" y="2659"/>
                    <a:pt x="1850" y="2622"/>
                    <a:pt x="1971" y="2536"/>
                  </a:cubicBezTo>
                  <a:cubicBezTo>
                    <a:pt x="2372" y="2254"/>
                    <a:pt x="3013" y="1115"/>
                    <a:pt x="2867" y="869"/>
                  </a:cubicBezTo>
                  <a:cubicBezTo>
                    <a:pt x="2832" y="808"/>
                    <a:pt x="2787" y="783"/>
                    <a:pt x="2735" y="783"/>
                  </a:cubicBezTo>
                  <a:cubicBezTo>
                    <a:pt x="2463" y="783"/>
                    <a:pt x="2025" y="1496"/>
                    <a:pt x="2025" y="1496"/>
                  </a:cubicBezTo>
                  <a:cubicBezTo>
                    <a:pt x="2025" y="1496"/>
                    <a:pt x="2572" y="362"/>
                    <a:pt x="2367" y="227"/>
                  </a:cubicBezTo>
                  <a:cubicBezTo>
                    <a:pt x="2336" y="206"/>
                    <a:pt x="2302" y="197"/>
                    <a:pt x="2268" y="197"/>
                  </a:cubicBezTo>
                  <a:cubicBezTo>
                    <a:pt x="1918" y="197"/>
                    <a:pt x="1449" y="1167"/>
                    <a:pt x="1449" y="1167"/>
                  </a:cubicBezTo>
                  <a:cubicBezTo>
                    <a:pt x="1449" y="1167"/>
                    <a:pt x="1366" y="34"/>
                    <a:pt x="1135" y="1"/>
                  </a:cubicBezTo>
                  <a:cubicBezTo>
                    <a:pt x="1132" y="1"/>
                    <a:pt x="1130" y="1"/>
                    <a:pt x="1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7310525" y="3369075"/>
              <a:ext cx="179900" cy="127600"/>
            </a:xfrm>
            <a:custGeom>
              <a:avLst/>
              <a:gdLst/>
              <a:ahLst/>
              <a:cxnLst/>
              <a:rect l="l" t="t" r="r" b="b"/>
              <a:pathLst>
                <a:path w="7196" h="5104" extrusionOk="0">
                  <a:moveTo>
                    <a:pt x="246" y="0"/>
                  </a:moveTo>
                  <a:cubicBezTo>
                    <a:pt x="240" y="0"/>
                    <a:pt x="234" y="1"/>
                    <a:pt x="228" y="1"/>
                  </a:cubicBezTo>
                  <a:cubicBezTo>
                    <a:pt x="97" y="11"/>
                    <a:pt x="0" y="123"/>
                    <a:pt x="11" y="254"/>
                  </a:cubicBezTo>
                  <a:cubicBezTo>
                    <a:pt x="15" y="302"/>
                    <a:pt x="440" y="5103"/>
                    <a:pt x="3833" y="5103"/>
                  </a:cubicBezTo>
                  <a:cubicBezTo>
                    <a:pt x="4797" y="5103"/>
                    <a:pt x="5575" y="4803"/>
                    <a:pt x="6143" y="4212"/>
                  </a:cubicBezTo>
                  <a:cubicBezTo>
                    <a:pt x="7195" y="3113"/>
                    <a:pt x="7136" y="1418"/>
                    <a:pt x="7133" y="1346"/>
                  </a:cubicBezTo>
                  <a:cubicBezTo>
                    <a:pt x="7127" y="1215"/>
                    <a:pt x="7022" y="1126"/>
                    <a:pt x="6887" y="1120"/>
                  </a:cubicBezTo>
                  <a:cubicBezTo>
                    <a:pt x="6756" y="1125"/>
                    <a:pt x="6656" y="1235"/>
                    <a:pt x="6661" y="1366"/>
                  </a:cubicBezTo>
                  <a:cubicBezTo>
                    <a:pt x="6661" y="1381"/>
                    <a:pt x="6717" y="2930"/>
                    <a:pt x="5802" y="3885"/>
                  </a:cubicBezTo>
                  <a:cubicBezTo>
                    <a:pt x="5328" y="4381"/>
                    <a:pt x="4665" y="4632"/>
                    <a:pt x="3834" y="4632"/>
                  </a:cubicBezTo>
                  <a:cubicBezTo>
                    <a:pt x="877" y="4632"/>
                    <a:pt x="486" y="260"/>
                    <a:pt x="482" y="216"/>
                  </a:cubicBezTo>
                  <a:cubicBezTo>
                    <a:pt x="472" y="93"/>
                    <a:pt x="367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7276425" y="3317350"/>
              <a:ext cx="75250" cy="66675"/>
            </a:xfrm>
            <a:custGeom>
              <a:avLst/>
              <a:gdLst/>
              <a:ahLst/>
              <a:cxnLst/>
              <a:rect l="l" t="t" r="r" b="b"/>
              <a:pathLst>
                <a:path w="3010" h="2667" extrusionOk="0">
                  <a:moveTo>
                    <a:pt x="1883" y="1"/>
                  </a:moveTo>
                  <a:cubicBezTo>
                    <a:pt x="1875" y="1"/>
                    <a:pt x="1868" y="1"/>
                    <a:pt x="1861" y="2"/>
                  </a:cubicBezTo>
                  <a:cubicBezTo>
                    <a:pt x="1628" y="30"/>
                    <a:pt x="1563" y="1172"/>
                    <a:pt x="1563" y="1172"/>
                  </a:cubicBezTo>
                  <a:cubicBezTo>
                    <a:pt x="1563" y="1172"/>
                    <a:pt x="1335" y="157"/>
                    <a:pt x="918" y="157"/>
                  </a:cubicBezTo>
                  <a:cubicBezTo>
                    <a:pt x="888" y="157"/>
                    <a:pt x="857" y="162"/>
                    <a:pt x="825" y="174"/>
                  </a:cubicBezTo>
                  <a:cubicBezTo>
                    <a:pt x="593" y="255"/>
                    <a:pt x="992" y="1509"/>
                    <a:pt x="992" y="1509"/>
                  </a:cubicBezTo>
                  <a:cubicBezTo>
                    <a:pt x="992" y="1509"/>
                    <a:pt x="547" y="808"/>
                    <a:pt x="275" y="808"/>
                  </a:cubicBezTo>
                  <a:cubicBezTo>
                    <a:pt x="223" y="808"/>
                    <a:pt x="177" y="834"/>
                    <a:pt x="142" y="896"/>
                  </a:cubicBezTo>
                  <a:cubicBezTo>
                    <a:pt x="1" y="1142"/>
                    <a:pt x="657" y="2274"/>
                    <a:pt x="1061" y="2551"/>
                  </a:cubicBezTo>
                  <a:cubicBezTo>
                    <a:pt x="1179" y="2632"/>
                    <a:pt x="1318" y="2667"/>
                    <a:pt x="1463" y="2667"/>
                  </a:cubicBezTo>
                  <a:cubicBezTo>
                    <a:pt x="1812" y="2667"/>
                    <a:pt x="2198" y="2465"/>
                    <a:pt x="2420" y="2230"/>
                  </a:cubicBezTo>
                  <a:cubicBezTo>
                    <a:pt x="2757" y="1874"/>
                    <a:pt x="3010" y="985"/>
                    <a:pt x="2790" y="703"/>
                  </a:cubicBezTo>
                  <a:cubicBezTo>
                    <a:pt x="2764" y="669"/>
                    <a:pt x="2736" y="653"/>
                    <a:pt x="2707" y="653"/>
                  </a:cubicBezTo>
                  <a:cubicBezTo>
                    <a:pt x="2504" y="653"/>
                    <a:pt x="2269" y="1420"/>
                    <a:pt x="2269" y="1420"/>
                  </a:cubicBezTo>
                  <a:cubicBezTo>
                    <a:pt x="2269" y="1420"/>
                    <a:pt x="2280" y="1"/>
                    <a:pt x="1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6898950" y="3035425"/>
              <a:ext cx="179350" cy="173750"/>
            </a:xfrm>
            <a:custGeom>
              <a:avLst/>
              <a:gdLst/>
              <a:ahLst/>
              <a:cxnLst/>
              <a:rect l="l" t="t" r="r" b="b"/>
              <a:pathLst>
                <a:path w="7174" h="6950" extrusionOk="0">
                  <a:moveTo>
                    <a:pt x="3586" y="1"/>
                  </a:moveTo>
                  <a:cubicBezTo>
                    <a:pt x="1606" y="1"/>
                    <a:pt x="0" y="1557"/>
                    <a:pt x="0" y="3475"/>
                  </a:cubicBezTo>
                  <a:cubicBezTo>
                    <a:pt x="0" y="5393"/>
                    <a:pt x="1606" y="6949"/>
                    <a:pt x="3586" y="6949"/>
                  </a:cubicBezTo>
                  <a:cubicBezTo>
                    <a:pt x="5567" y="6949"/>
                    <a:pt x="7173" y="5393"/>
                    <a:pt x="7173" y="3475"/>
                  </a:cubicBezTo>
                  <a:cubicBezTo>
                    <a:pt x="7173" y="1557"/>
                    <a:pt x="5567" y="1"/>
                    <a:pt x="3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7361825" y="3045950"/>
              <a:ext cx="179350" cy="173750"/>
            </a:xfrm>
            <a:custGeom>
              <a:avLst/>
              <a:gdLst/>
              <a:ahLst/>
              <a:cxnLst/>
              <a:rect l="l" t="t" r="r" b="b"/>
              <a:pathLst>
                <a:path w="7174" h="6950" extrusionOk="0">
                  <a:moveTo>
                    <a:pt x="3586" y="1"/>
                  </a:moveTo>
                  <a:cubicBezTo>
                    <a:pt x="1606" y="1"/>
                    <a:pt x="0" y="1556"/>
                    <a:pt x="0" y="3475"/>
                  </a:cubicBezTo>
                  <a:cubicBezTo>
                    <a:pt x="0" y="5393"/>
                    <a:pt x="1605" y="6949"/>
                    <a:pt x="3586" y="6949"/>
                  </a:cubicBezTo>
                  <a:cubicBezTo>
                    <a:pt x="5569" y="6949"/>
                    <a:pt x="7173" y="5393"/>
                    <a:pt x="7173" y="3475"/>
                  </a:cubicBezTo>
                  <a:cubicBezTo>
                    <a:pt x="7173" y="1556"/>
                    <a:pt x="5566" y="1"/>
                    <a:pt x="35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29"/>
          <p:cNvGrpSpPr/>
          <p:nvPr/>
        </p:nvGrpSpPr>
        <p:grpSpPr>
          <a:xfrm>
            <a:off x="2090049" y="2988186"/>
            <a:ext cx="1010606" cy="1341442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9" name="S11">
            <a:hlinkClick r:id="" action="ppaction://media"/>
            <a:extLst>
              <a:ext uri="{FF2B5EF4-FFF2-40B4-BE49-F238E27FC236}">
                <a16:creationId xmlns:a16="http://schemas.microsoft.com/office/drawing/2014/main" id="{20AFDC6F-BCA6-43A1-85F2-99F938835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3225" y="299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2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3"/>
          <p:cNvSpPr txBox="1">
            <a:spLocks noGrp="1"/>
          </p:cNvSpPr>
          <p:nvPr>
            <p:ph type="title"/>
          </p:nvPr>
        </p:nvSpPr>
        <p:spPr>
          <a:xfrm>
            <a:off x="2227118" y="1307100"/>
            <a:ext cx="5407127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+mj-lt"/>
              </a:rPr>
              <a:t>TRÒ CHƠI</a:t>
            </a:r>
            <a:br>
              <a:rPr lang="vi-VN" b="1" dirty="0">
                <a:latin typeface="+mj-lt"/>
              </a:rPr>
            </a:br>
            <a:r>
              <a:rPr lang="vi-VN" b="1" dirty="0">
                <a:latin typeface="+mj-lt"/>
              </a:rPr>
              <a:t>“ĐỐ QUẢ”</a:t>
            </a:r>
            <a:endParaRPr b="1" dirty="0">
              <a:solidFill>
                <a:schemeClr val="lt1"/>
              </a:solidFill>
              <a:latin typeface="+mj-lt"/>
            </a:endParaRPr>
          </a:p>
        </p:txBody>
      </p:sp>
      <p:grpSp>
        <p:nvGrpSpPr>
          <p:cNvPr id="569" name="Google Shape;569;p33"/>
          <p:cNvGrpSpPr/>
          <p:nvPr/>
        </p:nvGrpSpPr>
        <p:grpSpPr>
          <a:xfrm>
            <a:off x="5919077" y="1112303"/>
            <a:ext cx="1218879" cy="496090"/>
            <a:chOff x="5919077" y="1112303"/>
            <a:chExt cx="1218879" cy="496090"/>
          </a:xfrm>
        </p:grpSpPr>
        <p:sp>
          <p:nvSpPr>
            <p:cNvPr id="570" name="Google Shape;570;p33"/>
            <p:cNvSpPr/>
            <p:nvPr/>
          </p:nvSpPr>
          <p:spPr>
            <a:xfrm rot="-5053807">
              <a:off x="6884278" y="1350991"/>
              <a:ext cx="208637" cy="279159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 rot="-5053807">
              <a:off x="6311037" y="897438"/>
              <a:ext cx="355768" cy="936842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 rot="-5053807">
              <a:off x="7028857" y="1476506"/>
              <a:ext cx="99366" cy="93723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 rot="-5053807">
              <a:off x="5874153" y="1172687"/>
              <a:ext cx="217532" cy="10635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3"/>
            <p:cNvSpPr/>
            <p:nvPr/>
          </p:nvSpPr>
          <p:spPr>
            <a:xfrm rot="-5053807">
              <a:off x="5929236" y="1190596"/>
              <a:ext cx="246487" cy="1107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3"/>
            <p:cNvSpPr/>
            <p:nvPr/>
          </p:nvSpPr>
          <p:spPr>
            <a:xfrm rot="-5053807">
              <a:off x="5940279" y="1231350"/>
              <a:ext cx="177894" cy="4176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 rot="-5053807">
              <a:off x="5981675" y="1215979"/>
              <a:ext cx="177874" cy="41758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3"/>
            <p:cNvSpPr/>
            <p:nvPr/>
          </p:nvSpPr>
          <p:spPr>
            <a:xfrm rot="-5053807">
              <a:off x="6420406" y="990467"/>
              <a:ext cx="150120" cy="829096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 rot="-5053807">
              <a:off x="6439781" y="920001"/>
              <a:ext cx="150120" cy="829076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3"/>
            <p:cNvSpPr/>
            <p:nvPr/>
          </p:nvSpPr>
          <p:spPr>
            <a:xfrm rot="-5053807">
              <a:off x="6740997" y="1279958"/>
              <a:ext cx="54287" cy="18444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3"/>
            <p:cNvSpPr/>
            <p:nvPr/>
          </p:nvSpPr>
          <p:spPr>
            <a:xfrm rot="-5053807">
              <a:off x="6641429" y="1328923"/>
              <a:ext cx="26068" cy="23019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33"/>
          <p:cNvGrpSpPr/>
          <p:nvPr/>
        </p:nvGrpSpPr>
        <p:grpSpPr>
          <a:xfrm>
            <a:off x="1540797" y="789840"/>
            <a:ext cx="6883279" cy="3813652"/>
            <a:chOff x="1540797" y="789840"/>
            <a:chExt cx="6883279" cy="3813652"/>
          </a:xfrm>
        </p:grpSpPr>
        <p:sp>
          <p:nvSpPr>
            <p:cNvPr id="582" name="Google Shape;582;p33"/>
            <p:cNvSpPr/>
            <p:nvPr/>
          </p:nvSpPr>
          <p:spPr>
            <a:xfrm rot="5400000">
              <a:off x="8021892" y="430455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 rot="5400000">
              <a:off x="8359621" y="453688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 rot="10800000">
              <a:off x="1540797" y="395895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 rot="10800000">
              <a:off x="1542945" y="4537036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 rot="5400000">
              <a:off x="1783142" y="5555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 rot="5400000">
              <a:off x="2120871" y="7878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 rot="10800000">
              <a:off x="8359372" y="78985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 rot="10800000">
              <a:off x="8361520" y="1367936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33"/>
          <p:cNvGrpSpPr/>
          <p:nvPr/>
        </p:nvGrpSpPr>
        <p:grpSpPr>
          <a:xfrm>
            <a:off x="1946450" y="2805750"/>
            <a:ext cx="702000" cy="702025"/>
            <a:chOff x="1946450" y="2805750"/>
            <a:chExt cx="702000" cy="702025"/>
          </a:xfrm>
        </p:grpSpPr>
        <p:sp>
          <p:nvSpPr>
            <p:cNvPr id="591" name="Google Shape;591;p33"/>
            <p:cNvSpPr/>
            <p:nvPr/>
          </p:nvSpPr>
          <p:spPr>
            <a:xfrm>
              <a:off x="2176900" y="2883525"/>
              <a:ext cx="471550" cy="546425"/>
            </a:xfrm>
            <a:custGeom>
              <a:avLst/>
              <a:gdLst/>
              <a:ahLst/>
              <a:cxnLst/>
              <a:rect l="l" t="t" r="r" b="b"/>
              <a:pathLst>
                <a:path w="18862" h="21857" extrusionOk="0">
                  <a:moveTo>
                    <a:pt x="12340" y="1"/>
                  </a:moveTo>
                  <a:cubicBezTo>
                    <a:pt x="11467" y="1"/>
                    <a:pt x="10594" y="334"/>
                    <a:pt x="9928" y="1001"/>
                  </a:cubicBezTo>
                  <a:lnTo>
                    <a:pt x="8232" y="2697"/>
                  </a:lnTo>
                  <a:lnTo>
                    <a:pt x="0" y="10928"/>
                  </a:lnTo>
                  <a:lnTo>
                    <a:pt x="8232" y="19161"/>
                  </a:lnTo>
                  <a:lnTo>
                    <a:pt x="9928" y="20857"/>
                  </a:lnTo>
                  <a:cubicBezTo>
                    <a:pt x="10594" y="21524"/>
                    <a:pt x="11467" y="21857"/>
                    <a:pt x="12340" y="21857"/>
                  </a:cubicBezTo>
                  <a:cubicBezTo>
                    <a:pt x="13212" y="21857"/>
                    <a:pt x="14085" y="21524"/>
                    <a:pt x="14751" y="20857"/>
                  </a:cubicBezTo>
                  <a:cubicBezTo>
                    <a:pt x="16083" y="19524"/>
                    <a:pt x="16083" y="17367"/>
                    <a:pt x="14751" y="16036"/>
                  </a:cubicBezTo>
                  <a:lnTo>
                    <a:pt x="13055" y="14338"/>
                  </a:lnTo>
                  <a:lnTo>
                    <a:pt x="15453" y="14338"/>
                  </a:lnTo>
                  <a:cubicBezTo>
                    <a:pt x="17336" y="14338"/>
                    <a:pt x="18862" y="12811"/>
                    <a:pt x="18862" y="10930"/>
                  </a:cubicBezTo>
                  <a:cubicBezTo>
                    <a:pt x="18862" y="9045"/>
                    <a:pt x="17336" y="7520"/>
                    <a:pt x="15453" y="7520"/>
                  </a:cubicBezTo>
                  <a:lnTo>
                    <a:pt x="13055" y="7520"/>
                  </a:lnTo>
                  <a:lnTo>
                    <a:pt x="14751" y="5824"/>
                  </a:lnTo>
                  <a:cubicBezTo>
                    <a:pt x="16083" y="4491"/>
                    <a:pt x="16083" y="2333"/>
                    <a:pt x="14751" y="1001"/>
                  </a:cubicBezTo>
                  <a:cubicBezTo>
                    <a:pt x="14085" y="334"/>
                    <a:pt x="13212" y="1"/>
                    <a:pt x="1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946450" y="2805750"/>
              <a:ext cx="436250" cy="702025"/>
            </a:xfrm>
            <a:custGeom>
              <a:avLst/>
              <a:gdLst/>
              <a:ahLst/>
              <a:cxnLst/>
              <a:rect l="l" t="t" r="r" b="b"/>
              <a:pathLst>
                <a:path w="17450" h="28081" extrusionOk="0">
                  <a:moveTo>
                    <a:pt x="14040" y="1"/>
                  </a:moveTo>
                  <a:cubicBezTo>
                    <a:pt x="12157" y="1"/>
                    <a:pt x="10632" y="1526"/>
                    <a:pt x="10632" y="3409"/>
                  </a:cubicBezTo>
                  <a:lnTo>
                    <a:pt x="10632" y="5808"/>
                  </a:lnTo>
                  <a:lnTo>
                    <a:pt x="8934" y="4112"/>
                  </a:lnTo>
                  <a:cubicBezTo>
                    <a:pt x="8268" y="3446"/>
                    <a:pt x="7396" y="3113"/>
                    <a:pt x="6523" y="3113"/>
                  </a:cubicBezTo>
                  <a:cubicBezTo>
                    <a:pt x="5651" y="3113"/>
                    <a:pt x="4778" y="3446"/>
                    <a:pt x="4112" y="4112"/>
                  </a:cubicBezTo>
                  <a:cubicBezTo>
                    <a:pt x="2779" y="5444"/>
                    <a:pt x="2779" y="7602"/>
                    <a:pt x="4112" y="8935"/>
                  </a:cubicBezTo>
                  <a:lnTo>
                    <a:pt x="5809" y="10631"/>
                  </a:lnTo>
                  <a:lnTo>
                    <a:pt x="3410" y="10631"/>
                  </a:lnTo>
                  <a:cubicBezTo>
                    <a:pt x="1527" y="10631"/>
                    <a:pt x="0" y="12156"/>
                    <a:pt x="0" y="14041"/>
                  </a:cubicBezTo>
                  <a:cubicBezTo>
                    <a:pt x="0" y="15924"/>
                    <a:pt x="1527" y="17449"/>
                    <a:pt x="3410" y="17449"/>
                  </a:cubicBezTo>
                  <a:lnTo>
                    <a:pt x="5809" y="17449"/>
                  </a:lnTo>
                  <a:lnTo>
                    <a:pt x="4112" y="19147"/>
                  </a:lnTo>
                  <a:cubicBezTo>
                    <a:pt x="2779" y="20478"/>
                    <a:pt x="2779" y="22637"/>
                    <a:pt x="4112" y="23968"/>
                  </a:cubicBezTo>
                  <a:cubicBezTo>
                    <a:pt x="4778" y="24635"/>
                    <a:pt x="5651" y="24968"/>
                    <a:pt x="6523" y="24968"/>
                  </a:cubicBezTo>
                  <a:cubicBezTo>
                    <a:pt x="7396" y="24968"/>
                    <a:pt x="8268" y="24635"/>
                    <a:pt x="8934" y="23968"/>
                  </a:cubicBezTo>
                  <a:lnTo>
                    <a:pt x="10632" y="22272"/>
                  </a:lnTo>
                  <a:lnTo>
                    <a:pt x="10632" y="24671"/>
                  </a:lnTo>
                  <a:cubicBezTo>
                    <a:pt x="10632" y="26554"/>
                    <a:pt x="12157" y="28080"/>
                    <a:pt x="14040" y="28080"/>
                  </a:cubicBezTo>
                  <a:cubicBezTo>
                    <a:pt x="15923" y="28080"/>
                    <a:pt x="17450" y="26554"/>
                    <a:pt x="17450" y="24671"/>
                  </a:cubicBezTo>
                  <a:lnTo>
                    <a:pt x="17450" y="22272"/>
                  </a:lnTo>
                  <a:cubicBezTo>
                    <a:pt x="12904" y="17725"/>
                    <a:pt x="12904" y="10354"/>
                    <a:pt x="17450" y="5806"/>
                  </a:cubicBezTo>
                  <a:lnTo>
                    <a:pt x="17450" y="3409"/>
                  </a:lnTo>
                  <a:cubicBezTo>
                    <a:pt x="17450" y="1526"/>
                    <a:pt x="15923" y="1"/>
                    <a:pt x="14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2141200" y="3139375"/>
              <a:ext cx="84225" cy="67075"/>
            </a:xfrm>
            <a:custGeom>
              <a:avLst/>
              <a:gdLst/>
              <a:ahLst/>
              <a:cxnLst/>
              <a:rect l="l" t="t" r="r" b="b"/>
              <a:pathLst>
                <a:path w="3369" h="2683" extrusionOk="0">
                  <a:moveTo>
                    <a:pt x="1685" y="0"/>
                  </a:moveTo>
                  <a:cubicBezTo>
                    <a:pt x="755" y="0"/>
                    <a:pt x="1" y="601"/>
                    <a:pt x="1" y="1341"/>
                  </a:cubicBezTo>
                  <a:cubicBezTo>
                    <a:pt x="1" y="2082"/>
                    <a:pt x="755" y="2682"/>
                    <a:pt x="1685" y="2682"/>
                  </a:cubicBezTo>
                  <a:cubicBezTo>
                    <a:pt x="2615" y="2682"/>
                    <a:pt x="3369" y="2082"/>
                    <a:pt x="3369" y="1341"/>
                  </a:cubicBezTo>
                  <a:cubicBezTo>
                    <a:pt x="3369" y="601"/>
                    <a:pt x="2615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2369475" y="3139375"/>
              <a:ext cx="84225" cy="67075"/>
            </a:xfrm>
            <a:custGeom>
              <a:avLst/>
              <a:gdLst/>
              <a:ahLst/>
              <a:cxnLst/>
              <a:rect l="l" t="t" r="r" b="b"/>
              <a:pathLst>
                <a:path w="3369" h="2683" extrusionOk="0">
                  <a:moveTo>
                    <a:pt x="1685" y="0"/>
                  </a:moveTo>
                  <a:cubicBezTo>
                    <a:pt x="754" y="0"/>
                    <a:pt x="0" y="601"/>
                    <a:pt x="0" y="1341"/>
                  </a:cubicBezTo>
                  <a:cubicBezTo>
                    <a:pt x="0" y="2082"/>
                    <a:pt x="754" y="2682"/>
                    <a:pt x="1685" y="2682"/>
                  </a:cubicBezTo>
                  <a:cubicBezTo>
                    <a:pt x="2616" y="2682"/>
                    <a:pt x="3368" y="2082"/>
                    <a:pt x="3368" y="1341"/>
                  </a:cubicBezTo>
                  <a:cubicBezTo>
                    <a:pt x="3368" y="601"/>
                    <a:pt x="2616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2245950" y="3132550"/>
              <a:ext cx="102925" cy="41600"/>
            </a:xfrm>
            <a:custGeom>
              <a:avLst/>
              <a:gdLst/>
              <a:ahLst/>
              <a:cxnLst/>
              <a:rect l="l" t="t" r="r" b="b"/>
              <a:pathLst>
                <a:path w="4117" h="1664" extrusionOk="0">
                  <a:moveTo>
                    <a:pt x="424" y="1"/>
                  </a:moveTo>
                  <a:cubicBezTo>
                    <a:pt x="191" y="1"/>
                    <a:pt x="0" y="190"/>
                    <a:pt x="0" y="424"/>
                  </a:cubicBezTo>
                  <a:cubicBezTo>
                    <a:pt x="0" y="1108"/>
                    <a:pt x="558" y="1664"/>
                    <a:pt x="1241" y="1664"/>
                  </a:cubicBezTo>
                  <a:cubicBezTo>
                    <a:pt x="1554" y="1664"/>
                    <a:pt x="1840" y="1547"/>
                    <a:pt x="2059" y="1355"/>
                  </a:cubicBezTo>
                  <a:cubicBezTo>
                    <a:pt x="2277" y="1547"/>
                    <a:pt x="2563" y="1664"/>
                    <a:pt x="2876" y="1664"/>
                  </a:cubicBezTo>
                  <a:cubicBezTo>
                    <a:pt x="3559" y="1664"/>
                    <a:pt x="4117" y="1108"/>
                    <a:pt x="4117" y="424"/>
                  </a:cubicBezTo>
                  <a:cubicBezTo>
                    <a:pt x="4117" y="189"/>
                    <a:pt x="3927" y="1"/>
                    <a:pt x="3692" y="1"/>
                  </a:cubicBezTo>
                  <a:cubicBezTo>
                    <a:pt x="3459" y="1"/>
                    <a:pt x="3268" y="190"/>
                    <a:pt x="3268" y="424"/>
                  </a:cubicBezTo>
                  <a:cubicBezTo>
                    <a:pt x="3268" y="641"/>
                    <a:pt x="3093" y="818"/>
                    <a:pt x="2876" y="818"/>
                  </a:cubicBezTo>
                  <a:cubicBezTo>
                    <a:pt x="2657" y="818"/>
                    <a:pt x="2482" y="641"/>
                    <a:pt x="2482" y="424"/>
                  </a:cubicBezTo>
                  <a:cubicBezTo>
                    <a:pt x="2482" y="190"/>
                    <a:pt x="2291" y="1"/>
                    <a:pt x="2059" y="1"/>
                  </a:cubicBezTo>
                  <a:cubicBezTo>
                    <a:pt x="1824" y="1"/>
                    <a:pt x="1635" y="190"/>
                    <a:pt x="1635" y="424"/>
                  </a:cubicBezTo>
                  <a:cubicBezTo>
                    <a:pt x="1635" y="641"/>
                    <a:pt x="1458" y="818"/>
                    <a:pt x="1241" y="818"/>
                  </a:cubicBezTo>
                  <a:cubicBezTo>
                    <a:pt x="1024" y="818"/>
                    <a:pt x="849" y="641"/>
                    <a:pt x="849" y="424"/>
                  </a:cubicBezTo>
                  <a:cubicBezTo>
                    <a:pt x="849" y="190"/>
                    <a:pt x="658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2180525" y="3096425"/>
              <a:ext cx="60100" cy="40650"/>
            </a:xfrm>
            <a:custGeom>
              <a:avLst/>
              <a:gdLst/>
              <a:ahLst/>
              <a:cxnLst/>
              <a:rect l="l" t="t" r="r" b="b"/>
              <a:pathLst>
                <a:path w="2404" h="1626" extrusionOk="0">
                  <a:moveTo>
                    <a:pt x="1201" y="1"/>
                  </a:moveTo>
                  <a:cubicBezTo>
                    <a:pt x="539" y="1"/>
                    <a:pt x="0" y="539"/>
                    <a:pt x="0" y="1201"/>
                  </a:cubicBezTo>
                  <a:cubicBezTo>
                    <a:pt x="0" y="1434"/>
                    <a:pt x="191" y="1625"/>
                    <a:pt x="424" y="1625"/>
                  </a:cubicBezTo>
                  <a:cubicBezTo>
                    <a:pt x="658" y="1625"/>
                    <a:pt x="848" y="1434"/>
                    <a:pt x="848" y="1201"/>
                  </a:cubicBezTo>
                  <a:cubicBezTo>
                    <a:pt x="848" y="1006"/>
                    <a:pt x="1006" y="848"/>
                    <a:pt x="1201" y="848"/>
                  </a:cubicBezTo>
                  <a:cubicBezTo>
                    <a:pt x="1398" y="848"/>
                    <a:pt x="1556" y="1006"/>
                    <a:pt x="1556" y="1201"/>
                  </a:cubicBezTo>
                  <a:cubicBezTo>
                    <a:pt x="1556" y="1434"/>
                    <a:pt x="1745" y="1625"/>
                    <a:pt x="1980" y="1625"/>
                  </a:cubicBezTo>
                  <a:cubicBezTo>
                    <a:pt x="2212" y="1625"/>
                    <a:pt x="2403" y="1434"/>
                    <a:pt x="2403" y="1201"/>
                  </a:cubicBezTo>
                  <a:cubicBezTo>
                    <a:pt x="2403" y="539"/>
                    <a:pt x="1865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2354325" y="3096425"/>
              <a:ext cx="60075" cy="40650"/>
            </a:xfrm>
            <a:custGeom>
              <a:avLst/>
              <a:gdLst/>
              <a:ahLst/>
              <a:cxnLst/>
              <a:rect l="l" t="t" r="r" b="b"/>
              <a:pathLst>
                <a:path w="2403" h="1626" extrusionOk="0">
                  <a:moveTo>
                    <a:pt x="1201" y="1"/>
                  </a:moveTo>
                  <a:cubicBezTo>
                    <a:pt x="539" y="1"/>
                    <a:pt x="0" y="539"/>
                    <a:pt x="0" y="1201"/>
                  </a:cubicBezTo>
                  <a:cubicBezTo>
                    <a:pt x="0" y="1434"/>
                    <a:pt x="191" y="1625"/>
                    <a:pt x="424" y="1625"/>
                  </a:cubicBezTo>
                  <a:cubicBezTo>
                    <a:pt x="658" y="1625"/>
                    <a:pt x="847" y="1434"/>
                    <a:pt x="847" y="1201"/>
                  </a:cubicBezTo>
                  <a:cubicBezTo>
                    <a:pt x="847" y="1006"/>
                    <a:pt x="1005" y="848"/>
                    <a:pt x="1201" y="848"/>
                  </a:cubicBezTo>
                  <a:cubicBezTo>
                    <a:pt x="1398" y="848"/>
                    <a:pt x="1556" y="1006"/>
                    <a:pt x="1556" y="1201"/>
                  </a:cubicBezTo>
                  <a:cubicBezTo>
                    <a:pt x="1556" y="1434"/>
                    <a:pt x="1745" y="1625"/>
                    <a:pt x="1979" y="1625"/>
                  </a:cubicBezTo>
                  <a:cubicBezTo>
                    <a:pt x="2212" y="1625"/>
                    <a:pt x="2403" y="1434"/>
                    <a:pt x="2403" y="1201"/>
                  </a:cubicBezTo>
                  <a:cubicBezTo>
                    <a:pt x="2403" y="539"/>
                    <a:pt x="1864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2">
            <a:hlinkClick r:id="" action="ppaction://media"/>
            <a:extLst>
              <a:ext uri="{FF2B5EF4-FFF2-40B4-BE49-F238E27FC236}">
                <a16:creationId xmlns:a16="http://schemas.microsoft.com/office/drawing/2014/main" id="{0F463CAA-5372-4EF2-9CB1-A72D09D14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3" name="S2.2">
            <a:hlinkClick r:id="" action="ppaction://media"/>
            <a:extLst>
              <a:ext uri="{FF2B5EF4-FFF2-40B4-BE49-F238E27FC236}">
                <a16:creationId xmlns:a16="http://schemas.microsoft.com/office/drawing/2014/main" id="{761A6F6A-2C22-4910-B3CC-44D9839375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1081" y="33157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:blinds dir="vert"/>
      </p:transition>
    </mc:Choice>
    <mc:Fallback xmlns="">
      <p:transition spd="slow" advClick="0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artoon gardener planting plant gardening Vector Image">
            <a:extLst>
              <a:ext uri="{FF2B5EF4-FFF2-40B4-BE49-F238E27FC236}">
                <a16:creationId xmlns:a16="http://schemas.microsoft.com/office/drawing/2014/main" id="{907291C5-1950-42AD-92A9-5FD94035D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37" b="46667" l="54200" r="95400">
                        <a14:backgroundMark x1="65000" y1="29630" x2="60800" y2="31019"/>
                        <a14:backgroundMark x1="67000" y1="28889" x2="64800" y2="28889"/>
                        <a14:backgroundMark x1="70300" y1="29907" x2="60700" y2="43241"/>
                        <a14:backgroundMark x1="73300" y1="31667" x2="68400" y2="33981"/>
                        <a14:backgroundMark x1="72800" y1="30000" x2="71300" y2="31019"/>
                        <a14:backgroundMark x1="74800" y1="30926" x2="73900" y2="31667"/>
                        <a14:backgroundMark x1="64600" y1="40370" x2="62500" y2="4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04" b="53710"/>
          <a:stretch/>
        </p:blipFill>
        <p:spPr bwMode="auto">
          <a:xfrm>
            <a:off x="6470220" y="-221841"/>
            <a:ext cx="2889041" cy="318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image of basket icon basket symbol Vector Image">
            <a:extLst>
              <a:ext uri="{FF2B5EF4-FFF2-40B4-BE49-F238E27FC236}">
                <a16:creationId xmlns:a16="http://schemas.microsoft.com/office/drawing/2014/main" id="{1C53E592-35C0-4865-9C4E-43209FBA0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056" l="0" r="99784">
                        <a14:foregroundMark x1="76541" y1="55741" x2="51568" y2="5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/>
        </p:blipFill>
        <p:spPr bwMode="auto">
          <a:xfrm>
            <a:off x="6165041" y="1623300"/>
            <a:ext cx="1790138" cy="193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ee cartoon design graphic template Royalty Free Vector">
            <a:extLst>
              <a:ext uri="{FF2B5EF4-FFF2-40B4-BE49-F238E27FC236}">
                <a16:creationId xmlns:a16="http://schemas.microsoft.com/office/drawing/2014/main" id="{28378E09-CF29-4A75-8407-453976192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6"/>
          <a:stretch/>
        </p:blipFill>
        <p:spPr bwMode="auto">
          <a:xfrm>
            <a:off x="2565209" y="54727"/>
            <a:ext cx="3987964" cy="35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ee cartoon design graphic template Royalty Free Vector">
            <a:extLst>
              <a:ext uri="{FF2B5EF4-FFF2-40B4-BE49-F238E27FC236}">
                <a16:creationId xmlns:a16="http://schemas.microsoft.com/office/drawing/2014/main" id="{06936C5A-0D56-4747-9B89-3A6FBFAA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6"/>
          <a:stretch/>
        </p:blipFill>
        <p:spPr bwMode="auto">
          <a:xfrm>
            <a:off x="-240879" y="0"/>
            <a:ext cx="4156132" cy="36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apple cartoon Royalty Free Vector Image - VectorStock">
            <a:extLst>
              <a:ext uri="{FF2B5EF4-FFF2-40B4-BE49-F238E27FC236}">
                <a16:creationId xmlns:a16="http://schemas.microsoft.com/office/drawing/2014/main" id="{81B4CB51-8427-47C3-ACAF-FECAE97EB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1837187" y="83824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d apple cartoon Royalty Free Vector Image - VectorStock">
            <a:extLst>
              <a:ext uri="{FF2B5EF4-FFF2-40B4-BE49-F238E27FC236}">
                <a16:creationId xmlns:a16="http://schemas.microsoft.com/office/drawing/2014/main" id="{4E5C07A3-CD16-4376-B5FB-3C733F0E0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2008909" y="1608219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ed apple cartoon Royalty Free Vector Image - VectorStock">
            <a:extLst>
              <a:ext uri="{FF2B5EF4-FFF2-40B4-BE49-F238E27FC236}">
                <a16:creationId xmlns:a16="http://schemas.microsoft.com/office/drawing/2014/main" id="{859CE674-A01E-4260-8EF7-0BEA7EE14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1253652" y="1802522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d apple cartoon Royalty Free Vector Image - VectorStock">
            <a:extLst>
              <a:ext uri="{FF2B5EF4-FFF2-40B4-BE49-F238E27FC236}">
                <a16:creationId xmlns:a16="http://schemas.microsoft.com/office/drawing/2014/main" id="{DAC1B044-6003-4F96-A1C9-155B4182C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1041974" y="1071022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d apple cartoon Royalty Free Vector Image - VectorStock">
            <a:extLst>
              <a:ext uri="{FF2B5EF4-FFF2-40B4-BE49-F238E27FC236}">
                <a16:creationId xmlns:a16="http://schemas.microsoft.com/office/drawing/2014/main" id="{631271B1-63B2-4B32-B8A0-8622D7D59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3834494" y="156974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d apple cartoon Royalty Free Vector Image - VectorStock">
            <a:extLst>
              <a:ext uri="{FF2B5EF4-FFF2-40B4-BE49-F238E27FC236}">
                <a16:creationId xmlns:a16="http://schemas.microsoft.com/office/drawing/2014/main" id="{FF298C2C-291F-4AF4-A69F-D35CF9FC0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4606455" y="124676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d apple cartoon Royalty Free Vector Image - VectorStock">
            <a:extLst>
              <a:ext uri="{FF2B5EF4-FFF2-40B4-BE49-F238E27FC236}">
                <a16:creationId xmlns:a16="http://schemas.microsoft.com/office/drawing/2014/main" id="{87598399-0E9A-4628-90EF-EB5BB31CA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7" b="80926" l="9272" r="93709">
                        <a14:foregroundMark x1="49890" y1="49167" x2="49890" y2="49167"/>
                        <a14:foregroundMark x1="49338" y1="48981" x2="51104" y2="57500"/>
                        <a14:foregroundMark x1="52759" y1="47130" x2="46137" y2="53981"/>
                        <a14:foregroundMark x1="62472" y1="48519" x2="57174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3" b="23233"/>
          <a:stretch/>
        </p:blipFill>
        <p:spPr bwMode="auto">
          <a:xfrm>
            <a:off x="4063464" y="903415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oogle Shape;6172;p62">
            <a:extLst>
              <a:ext uri="{FF2B5EF4-FFF2-40B4-BE49-F238E27FC236}">
                <a16:creationId xmlns:a16="http://schemas.microsoft.com/office/drawing/2014/main" id="{9E935C0F-4E25-49B5-A217-23F8B739F979}"/>
              </a:ext>
            </a:extLst>
          </p:cNvPr>
          <p:cNvGrpSpPr/>
          <p:nvPr/>
        </p:nvGrpSpPr>
        <p:grpSpPr>
          <a:xfrm>
            <a:off x="1253652" y="3876299"/>
            <a:ext cx="842854" cy="995788"/>
            <a:chOff x="4576300" y="1605425"/>
            <a:chExt cx="1036175" cy="1247225"/>
          </a:xfrm>
        </p:grpSpPr>
        <p:sp>
          <p:nvSpPr>
            <p:cNvPr id="36" name="Google Shape;6173;p62">
              <a:extLst>
                <a:ext uri="{FF2B5EF4-FFF2-40B4-BE49-F238E27FC236}">
                  <a16:creationId xmlns:a16="http://schemas.microsoft.com/office/drawing/2014/main" id="{F4A5A8E2-FB76-4160-9F5D-BDE1FFE50F17}"/>
                </a:ext>
              </a:extLst>
            </p:cNvPr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74;p62">
              <a:extLst>
                <a:ext uri="{FF2B5EF4-FFF2-40B4-BE49-F238E27FC236}">
                  <a16:creationId xmlns:a16="http://schemas.microsoft.com/office/drawing/2014/main" id="{8CD1FCB9-BA4A-451F-9F9A-C926556FC5A5}"/>
                </a:ext>
              </a:extLst>
            </p:cNvPr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75;p62">
              <a:extLst>
                <a:ext uri="{FF2B5EF4-FFF2-40B4-BE49-F238E27FC236}">
                  <a16:creationId xmlns:a16="http://schemas.microsoft.com/office/drawing/2014/main" id="{4287DC3B-5AB2-452E-9AD5-D8CA9D3BAA2E}"/>
                </a:ext>
              </a:extLst>
            </p:cNvPr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76;p62">
              <a:extLst>
                <a:ext uri="{FF2B5EF4-FFF2-40B4-BE49-F238E27FC236}">
                  <a16:creationId xmlns:a16="http://schemas.microsoft.com/office/drawing/2014/main" id="{5AE046E0-2A29-4A5B-A196-C86CDAF10AB3}"/>
                </a:ext>
              </a:extLst>
            </p:cNvPr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77;p62">
              <a:extLst>
                <a:ext uri="{FF2B5EF4-FFF2-40B4-BE49-F238E27FC236}">
                  <a16:creationId xmlns:a16="http://schemas.microsoft.com/office/drawing/2014/main" id="{5FB350E6-36D0-4663-AAA6-7D0E2F5915A4}"/>
                </a:ext>
              </a:extLst>
            </p:cNvPr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178;p62">
              <a:extLst>
                <a:ext uri="{FF2B5EF4-FFF2-40B4-BE49-F238E27FC236}">
                  <a16:creationId xmlns:a16="http://schemas.microsoft.com/office/drawing/2014/main" id="{057EC3F1-4BE5-441E-AFF5-F1DFE95A605B}"/>
                </a:ext>
              </a:extLst>
            </p:cNvPr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179;p62">
              <a:extLst>
                <a:ext uri="{FF2B5EF4-FFF2-40B4-BE49-F238E27FC236}">
                  <a16:creationId xmlns:a16="http://schemas.microsoft.com/office/drawing/2014/main" id="{2A78237B-C78E-41D2-9C9D-A781E25D7DE1}"/>
                </a:ext>
              </a:extLst>
            </p:cNvPr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80;p62">
              <a:extLst>
                <a:ext uri="{FF2B5EF4-FFF2-40B4-BE49-F238E27FC236}">
                  <a16:creationId xmlns:a16="http://schemas.microsoft.com/office/drawing/2014/main" id="{5CEFE781-53B3-4665-9910-50605A7DB583}"/>
                </a:ext>
              </a:extLst>
            </p:cNvPr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181;p62">
              <a:extLst>
                <a:ext uri="{FF2B5EF4-FFF2-40B4-BE49-F238E27FC236}">
                  <a16:creationId xmlns:a16="http://schemas.microsoft.com/office/drawing/2014/main" id="{6B0FE878-1DF4-425A-96C2-629A6F9F4E9D}"/>
                </a:ext>
              </a:extLst>
            </p:cNvPr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182;p62">
              <a:extLst>
                <a:ext uri="{FF2B5EF4-FFF2-40B4-BE49-F238E27FC236}">
                  <a16:creationId xmlns:a16="http://schemas.microsoft.com/office/drawing/2014/main" id="{AAC0CBCB-8D0A-4A62-8411-5226C0A46FD3}"/>
                </a:ext>
              </a:extLst>
            </p:cNvPr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183;p62">
              <a:extLst>
                <a:ext uri="{FF2B5EF4-FFF2-40B4-BE49-F238E27FC236}">
                  <a16:creationId xmlns:a16="http://schemas.microsoft.com/office/drawing/2014/main" id="{EDBE1DB1-2B13-40A2-8CFF-E90108D6E83A}"/>
                </a:ext>
              </a:extLst>
            </p:cNvPr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184;p62">
              <a:extLst>
                <a:ext uri="{FF2B5EF4-FFF2-40B4-BE49-F238E27FC236}">
                  <a16:creationId xmlns:a16="http://schemas.microsoft.com/office/drawing/2014/main" id="{E02057F9-3723-4F80-9146-5DAD61CB6F95}"/>
                </a:ext>
              </a:extLst>
            </p:cNvPr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185;p62">
              <a:extLst>
                <a:ext uri="{FF2B5EF4-FFF2-40B4-BE49-F238E27FC236}">
                  <a16:creationId xmlns:a16="http://schemas.microsoft.com/office/drawing/2014/main" id="{A0919683-1F7E-4A69-9451-682AD21853E3}"/>
                </a:ext>
              </a:extLst>
            </p:cNvPr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186;p62">
              <a:extLst>
                <a:ext uri="{FF2B5EF4-FFF2-40B4-BE49-F238E27FC236}">
                  <a16:creationId xmlns:a16="http://schemas.microsoft.com/office/drawing/2014/main" id="{679185E4-94FD-4166-A68B-B4C63CC33284}"/>
                </a:ext>
              </a:extLst>
            </p:cNvPr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187;p62">
              <a:extLst>
                <a:ext uri="{FF2B5EF4-FFF2-40B4-BE49-F238E27FC236}">
                  <a16:creationId xmlns:a16="http://schemas.microsoft.com/office/drawing/2014/main" id="{80FAB0AA-D72A-4821-BD71-15C6FEF35DF1}"/>
                </a:ext>
              </a:extLst>
            </p:cNvPr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88;p62">
              <a:extLst>
                <a:ext uri="{FF2B5EF4-FFF2-40B4-BE49-F238E27FC236}">
                  <a16:creationId xmlns:a16="http://schemas.microsoft.com/office/drawing/2014/main" id="{31728FA8-6427-44D4-8AE4-2DAA1490B5E7}"/>
                </a:ext>
              </a:extLst>
            </p:cNvPr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189;p62">
              <a:extLst>
                <a:ext uri="{FF2B5EF4-FFF2-40B4-BE49-F238E27FC236}">
                  <a16:creationId xmlns:a16="http://schemas.microsoft.com/office/drawing/2014/main" id="{F0CDA94A-856A-4F95-8864-8B7D6256BF9C}"/>
                </a:ext>
              </a:extLst>
            </p:cNvPr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90;p62">
              <a:extLst>
                <a:ext uri="{FF2B5EF4-FFF2-40B4-BE49-F238E27FC236}">
                  <a16:creationId xmlns:a16="http://schemas.microsoft.com/office/drawing/2014/main" id="{8A652814-467A-4244-9EC9-083E4036AB6D}"/>
                </a:ext>
              </a:extLst>
            </p:cNvPr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91;p62">
              <a:extLst>
                <a:ext uri="{FF2B5EF4-FFF2-40B4-BE49-F238E27FC236}">
                  <a16:creationId xmlns:a16="http://schemas.microsoft.com/office/drawing/2014/main" id="{08DA1C16-8F3C-415F-810C-930D695F2BD4}"/>
                </a:ext>
              </a:extLst>
            </p:cNvPr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92;p62">
              <a:extLst>
                <a:ext uri="{FF2B5EF4-FFF2-40B4-BE49-F238E27FC236}">
                  <a16:creationId xmlns:a16="http://schemas.microsoft.com/office/drawing/2014/main" id="{DA802CA3-3787-4FE5-AACB-2ADFD6E1938B}"/>
                </a:ext>
              </a:extLst>
            </p:cNvPr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Plus Sign 18">
            <a:extLst>
              <a:ext uri="{FF2B5EF4-FFF2-40B4-BE49-F238E27FC236}">
                <a16:creationId xmlns:a16="http://schemas.microsoft.com/office/drawing/2014/main" id="{42B6CD60-7479-4579-AC81-828497556B8B}"/>
              </a:ext>
            </a:extLst>
          </p:cNvPr>
          <p:cNvSpPr/>
          <p:nvPr/>
        </p:nvSpPr>
        <p:spPr>
          <a:xfrm>
            <a:off x="2785730" y="4004131"/>
            <a:ext cx="652130" cy="73799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oogle Shape;5681;p59">
            <a:extLst>
              <a:ext uri="{FF2B5EF4-FFF2-40B4-BE49-F238E27FC236}">
                <a16:creationId xmlns:a16="http://schemas.microsoft.com/office/drawing/2014/main" id="{37C583CC-1800-47F5-BB36-841A275441C8}"/>
              </a:ext>
            </a:extLst>
          </p:cNvPr>
          <p:cNvGrpSpPr/>
          <p:nvPr/>
        </p:nvGrpSpPr>
        <p:grpSpPr>
          <a:xfrm rot="-621707">
            <a:off x="4130613" y="3972305"/>
            <a:ext cx="582960" cy="799530"/>
            <a:chOff x="9461075" y="4287815"/>
            <a:chExt cx="674730" cy="925392"/>
          </a:xfrm>
        </p:grpSpPr>
        <p:sp>
          <p:nvSpPr>
            <p:cNvPr id="58" name="Google Shape;5682;p59">
              <a:extLst>
                <a:ext uri="{FF2B5EF4-FFF2-40B4-BE49-F238E27FC236}">
                  <a16:creationId xmlns:a16="http://schemas.microsoft.com/office/drawing/2014/main" id="{CF0E9BFA-68AD-43F2-9345-6E874081FFC2}"/>
                </a:ext>
              </a:extLst>
            </p:cNvPr>
            <p:cNvSpPr/>
            <p:nvPr/>
          </p:nvSpPr>
          <p:spPr>
            <a:xfrm rot="260206">
              <a:off x="9691901" y="5121501"/>
              <a:ext cx="18830" cy="68519"/>
            </a:xfrm>
            <a:custGeom>
              <a:avLst/>
              <a:gdLst/>
              <a:ahLst/>
              <a:cxnLst/>
              <a:rect l="l" t="t" r="r" b="b"/>
              <a:pathLst>
                <a:path w="1249" h="4545" extrusionOk="0">
                  <a:moveTo>
                    <a:pt x="988" y="0"/>
                  </a:moveTo>
                  <a:cubicBezTo>
                    <a:pt x="880" y="0"/>
                    <a:pt x="785" y="71"/>
                    <a:pt x="758" y="179"/>
                  </a:cubicBezTo>
                  <a:cubicBezTo>
                    <a:pt x="728" y="304"/>
                    <a:pt x="1" y="3240"/>
                    <a:pt x="35" y="4316"/>
                  </a:cubicBezTo>
                  <a:cubicBezTo>
                    <a:pt x="38" y="4443"/>
                    <a:pt x="145" y="4545"/>
                    <a:pt x="272" y="4545"/>
                  </a:cubicBezTo>
                  <a:lnTo>
                    <a:pt x="278" y="4545"/>
                  </a:lnTo>
                  <a:cubicBezTo>
                    <a:pt x="408" y="4541"/>
                    <a:pt x="511" y="4432"/>
                    <a:pt x="507" y="4301"/>
                  </a:cubicBezTo>
                  <a:cubicBezTo>
                    <a:pt x="475" y="3291"/>
                    <a:pt x="1209" y="323"/>
                    <a:pt x="1217" y="293"/>
                  </a:cubicBezTo>
                  <a:cubicBezTo>
                    <a:pt x="1248" y="167"/>
                    <a:pt x="1171" y="38"/>
                    <a:pt x="1045" y="7"/>
                  </a:cubicBezTo>
                  <a:cubicBezTo>
                    <a:pt x="1026" y="2"/>
                    <a:pt x="1006" y="0"/>
                    <a:pt x="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3;p59">
              <a:extLst>
                <a:ext uri="{FF2B5EF4-FFF2-40B4-BE49-F238E27FC236}">
                  <a16:creationId xmlns:a16="http://schemas.microsoft.com/office/drawing/2014/main" id="{34FB22DC-AA3C-4AFB-BEF2-903CE8E13559}"/>
                </a:ext>
              </a:extLst>
            </p:cNvPr>
            <p:cNvSpPr/>
            <p:nvPr/>
          </p:nvSpPr>
          <p:spPr>
            <a:xfrm rot="260206">
              <a:off x="9908054" y="5143958"/>
              <a:ext cx="18332" cy="68655"/>
            </a:xfrm>
            <a:custGeom>
              <a:avLst/>
              <a:gdLst/>
              <a:ahLst/>
              <a:cxnLst/>
              <a:rect l="l" t="t" r="r" b="b"/>
              <a:pathLst>
                <a:path w="1216" h="4554" extrusionOk="0">
                  <a:moveTo>
                    <a:pt x="260" y="1"/>
                  </a:moveTo>
                  <a:cubicBezTo>
                    <a:pt x="242" y="1"/>
                    <a:pt x="224" y="3"/>
                    <a:pt x="206" y="7"/>
                  </a:cubicBezTo>
                  <a:cubicBezTo>
                    <a:pt x="79" y="37"/>
                    <a:pt x="1" y="165"/>
                    <a:pt x="31" y="292"/>
                  </a:cubicBezTo>
                  <a:cubicBezTo>
                    <a:pt x="37" y="322"/>
                    <a:pt x="742" y="3297"/>
                    <a:pt x="699" y="4308"/>
                  </a:cubicBezTo>
                  <a:cubicBezTo>
                    <a:pt x="694" y="4437"/>
                    <a:pt x="794" y="4549"/>
                    <a:pt x="924" y="4553"/>
                  </a:cubicBezTo>
                  <a:lnTo>
                    <a:pt x="935" y="4553"/>
                  </a:lnTo>
                  <a:cubicBezTo>
                    <a:pt x="1060" y="4553"/>
                    <a:pt x="1165" y="4455"/>
                    <a:pt x="1170" y="4328"/>
                  </a:cubicBezTo>
                  <a:cubicBezTo>
                    <a:pt x="1216" y="3251"/>
                    <a:pt x="519" y="308"/>
                    <a:pt x="490" y="183"/>
                  </a:cubicBezTo>
                  <a:cubicBezTo>
                    <a:pt x="464" y="74"/>
                    <a:pt x="365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84;p59">
              <a:extLst>
                <a:ext uri="{FF2B5EF4-FFF2-40B4-BE49-F238E27FC236}">
                  <a16:creationId xmlns:a16="http://schemas.microsoft.com/office/drawing/2014/main" id="{13D758D6-0621-4F83-9EE7-4E3017F4DD38}"/>
                </a:ext>
              </a:extLst>
            </p:cNvPr>
            <p:cNvSpPr/>
            <p:nvPr/>
          </p:nvSpPr>
          <p:spPr>
            <a:xfrm rot="260206">
              <a:off x="9472527" y="4825127"/>
              <a:ext cx="576900" cy="324730"/>
            </a:xfrm>
            <a:custGeom>
              <a:avLst/>
              <a:gdLst/>
              <a:ahLst/>
              <a:cxnLst/>
              <a:rect l="l" t="t" r="r" b="b"/>
              <a:pathLst>
                <a:path w="38267" h="21540" extrusionOk="0">
                  <a:moveTo>
                    <a:pt x="9033" y="1"/>
                  </a:moveTo>
                  <a:cubicBezTo>
                    <a:pt x="7721" y="1"/>
                    <a:pt x="6388" y="641"/>
                    <a:pt x="4729" y="2476"/>
                  </a:cubicBezTo>
                  <a:cubicBezTo>
                    <a:pt x="1" y="7701"/>
                    <a:pt x="9848" y="21540"/>
                    <a:pt x="23658" y="21540"/>
                  </a:cubicBezTo>
                  <a:cubicBezTo>
                    <a:pt x="23794" y="21540"/>
                    <a:pt x="23931" y="21538"/>
                    <a:pt x="24068" y="21536"/>
                  </a:cubicBezTo>
                  <a:cubicBezTo>
                    <a:pt x="30537" y="21407"/>
                    <a:pt x="35200" y="19119"/>
                    <a:pt x="38267" y="15726"/>
                  </a:cubicBezTo>
                  <a:lnTo>
                    <a:pt x="38245" y="15704"/>
                  </a:lnTo>
                  <a:cubicBezTo>
                    <a:pt x="38245" y="15704"/>
                    <a:pt x="36247" y="17759"/>
                    <a:pt x="33534" y="17759"/>
                  </a:cubicBezTo>
                  <a:cubicBezTo>
                    <a:pt x="32842" y="17759"/>
                    <a:pt x="32104" y="17625"/>
                    <a:pt x="31340" y="17289"/>
                  </a:cubicBezTo>
                  <a:cubicBezTo>
                    <a:pt x="28344" y="15977"/>
                    <a:pt x="30161" y="11517"/>
                    <a:pt x="30292" y="11202"/>
                  </a:cubicBezTo>
                  <a:lnTo>
                    <a:pt x="30292" y="11202"/>
                  </a:lnTo>
                  <a:cubicBezTo>
                    <a:pt x="30149" y="11379"/>
                    <a:pt x="28238" y="13728"/>
                    <a:pt x="26071" y="13728"/>
                  </a:cubicBezTo>
                  <a:cubicBezTo>
                    <a:pt x="25413" y="13728"/>
                    <a:pt x="24732" y="13511"/>
                    <a:pt x="24069" y="12952"/>
                  </a:cubicBezTo>
                  <a:cubicBezTo>
                    <a:pt x="22157" y="11343"/>
                    <a:pt x="23639" y="7455"/>
                    <a:pt x="23640" y="7455"/>
                  </a:cubicBezTo>
                  <a:lnTo>
                    <a:pt x="23640" y="7455"/>
                  </a:lnTo>
                  <a:cubicBezTo>
                    <a:pt x="23639" y="7455"/>
                    <a:pt x="22067" y="8574"/>
                    <a:pt x="20571" y="8574"/>
                  </a:cubicBezTo>
                  <a:cubicBezTo>
                    <a:pt x="19901" y="8574"/>
                    <a:pt x="19246" y="8350"/>
                    <a:pt x="18755" y="7700"/>
                  </a:cubicBezTo>
                  <a:cubicBezTo>
                    <a:pt x="17225" y="5680"/>
                    <a:pt x="19117" y="3391"/>
                    <a:pt x="19117" y="3391"/>
                  </a:cubicBezTo>
                  <a:lnTo>
                    <a:pt x="19136" y="3273"/>
                  </a:lnTo>
                  <a:cubicBezTo>
                    <a:pt x="14213" y="2583"/>
                    <a:pt x="11666" y="1"/>
                    <a:pt x="90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85;p59">
              <a:extLst>
                <a:ext uri="{FF2B5EF4-FFF2-40B4-BE49-F238E27FC236}">
                  <a16:creationId xmlns:a16="http://schemas.microsoft.com/office/drawing/2014/main" id="{6034FFDC-641C-44E0-BB78-89CAC2B0542F}"/>
                </a:ext>
              </a:extLst>
            </p:cNvPr>
            <p:cNvSpPr/>
            <p:nvPr/>
          </p:nvSpPr>
          <p:spPr>
            <a:xfrm rot="260206">
              <a:off x="9732345" y="4878091"/>
              <a:ext cx="366746" cy="226482"/>
            </a:xfrm>
            <a:custGeom>
              <a:avLst/>
              <a:gdLst/>
              <a:ahLst/>
              <a:cxnLst/>
              <a:rect l="l" t="t" r="r" b="b"/>
              <a:pathLst>
                <a:path w="24327" h="15023" extrusionOk="0">
                  <a:moveTo>
                    <a:pt x="6865" y="0"/>
                  </a:moveTo>
                  <a:cubicBezTo>
                    <a:pt x="5989" y="432"/>
                    <a:pt x="4943" y="683"/>
                    <a:pt x="3713" y="683"/>
                  </a:cubicBezTo>
                  <a:cubicBezTo>
                    <a:pt x="3479" y="683"/>
                    <a:pt x="3238" y="674"/>
                    <a:pt x="2990" y="655"/>
                  </a:cubicBezTo>
                  <a:cubicBezTo>
                    <a:pt x="2618" y="628"/>
                    <a:pt x="2259" y="589"/>
                    <a:pt x="1910" y="537"/>
                  </a:cubicBezTo>
                  <a:lnTo>
                    <a:pt x="1892" y="655"/>
                  </a:lnTo>
                  <a:cubicBezTo>
                    <a:pt x="1892" y="655"/>
                    <a:pt x="1" y="2945"/>
                    <a:pt x="1529" y="4964"/>
                  </a:cubicBezTo>
                  <a:cubicBezTo>
                    <a:pt x="2021" y="5614"/>
                    <a:pt x="2676" y="5838"/>
                    <a:pt x="3345" y="5838"/>
                  </a:cubicBezTo>
                  <a:cubicBezTo>
                    <a:pt x="4842" y="5838"/>
                    <a:pt x="6413" y="4719"/>
                    <a:pt x="6413" y="4719"/>
                  </a:cubicBezTo>
                  <a:lnTo>
                    <a:pt x="6413" y="4719"/>
                  </a:lnTo>
                  <a:cubicBezTo>
                    <a:pt x="6413" y="4719"/>
                    <a:pt x="4932" y="8607"/>
                    <a:pt x="6844" y="10216"/>
                  </a:cubicBezTo>
                  <a:cubicBezTo>
                    <a:pt x="7506" y="10775"/>
                    <a:pt x="8187" y="10992"/>
                    <a:pt x="8845" y="10992"/>
                  </a:cubicBezTo>
                  <a:cubicBezTo>
                    <a:pt x="11011" y="10992"/>
                    <a:pt x="12923" y="8643"/>
                    <a:pt x="13067" y="8466"/>
                  </a:cubicBezTo>
                  <a:lnTo>
                    <a:pt x="13067" y="8466"/>
                  </a:lnTo>
                  <a:cubicBezTo>
                    <a:pt x="12936" y="8781"/>
                    <a:pt x="11118" y="13242"/>
                    <a:pt x="14114" y="14553"/>
                  </a:cubicBezTo>
                  <a:cubicBezTo>
                    <a:pt x="14878" y="14889"/>
                    <a:pt x="15616" y="15022"/>
                    <a:pt x="16308" y="15022"/>
                  </a:cubicBezTo>
                  <a:cubicBezTo>
                    <a:pt x="19021" y="15022"/>
                    <a:pt x="21019" y="12968"/>
                    <a:pt x="21019" y="12968"/>
                  </a:cubicBezTo>
                  <a:lnTo>
                    <a:pt x="21043" y="12991"/>
                  </a:lnTo>
                  <a:cubicBezTo>
                    <a:pt x="22477" y="11410"/>
                    <a:pt x="23563" y="9593"/>
                    <a:pt x="24327" y="7645"/>
                  </a:cubicBezTo>
                  <a:lnTo>
                    <a:pt x="24327" y="7645"/>
                  </a:lnTo>
                  <a:cubicBezTo>
                    <a:pt x="23697" y="7957"/>
                    <a:pt x="23150" y="8090"/>
                    <a:pt x="22675" y="8090"/>
                  </a:cubicBezTo>
                  <a:cubicBezTo>
                    <a:pt x="19962" y="8090"/>
                    <a:pt x="19613" y="3742"/>
                    <a:pt x="19613" y="3742"/>
                  </a:cubicBezTo>
                  <a:cubicBezTo>
                    <a:pt x="19613" y="3742"/>
                    <a:pt x="18620" y="6983"/>
                    <a:pt x="16196" y="6983"/>
                  </a:cubicBezTo>
                  <a:cubicBezTo>
                    <a:pt x="16002" y="6983"/>
                    <a:pt x="15798" y="6963"/>
                    <a:pt x="15584" y="6917"/>
                  </a:cubicBezTo>
                  <a:cubicBezTo>
                    <a:pt x="12592" y="6285"/>
                    <a:pt x="13512" y="2358"/>
                    <a:pt x="13559" y="2160"/>
                  </a:cubicBezTo>
                  <a:lnTo>
                    <a:pt x="13559" y="2160"/>
                  </a:lnTo>
                  <a:cubicBezTo>
                    <a:pt x="13424" y="2322"/>
                    <a:pt x="11696" y="4401"/>
                    <a:pt x="9822" y="4401"/>
                  </a:cubicBezTo>
                  <a:cubicBezTo>
                    <a:pt x="9523" y="4401"/>
                    <a:pt x="9220" y="4349"/>
                    <a:pt x="8920" y="4227"/>
                  </a:cubicBezTo>
                  <a:cubicBezTo>
                    <a:pt x="6221" y="3131"/>
                    <a:pt x="6904" y="73"/>
                    <a:pt x="6904" y="73"/>
                  </a:cubicBezTo>
                  <a:lnTo>
                    <a:pt x="68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86;p59">
              <a:extLst>
                <a:ext uri="{FF2B5EF4-FFF2-40B4-BE49-F238E27FC236}">
                  <a16:creationId xmlns:a16="http://schemas.microsoft.com/office/drawing/2014/main" id="{74327E29-2328-4D85-9F40-BE1C68FD8B78}"/>
                </a:ext>
              </a:extLst>
            </p:cNvPr>
            <p:cNvSpPr/>
            <p:nvPr/>
          </p:nvSpPr>
          <p:spPr>
            <a:xfrm rot="260206">
              <a:off x="9832446" y="4816288"/>
              <a:ext cx="296659" cy="188446"/>
            </a:xfrm>
            <a:custGeom>
              <a:avLst/>
              <a:gdLst/>
              <a:ahLst/>
              <a:cxnLst/>
              <a:rect l="l" t="t" r="r" b="b"/>
              <a:pathLst>
                <a:path w="19678" h="12500" extrusionOk="0">
                  <a:moveTo>
                    <a:pt x="19049" y="1"/>
                  </a:moveTo>
                  <a:lnTo>
                    <a:pt x="18954" y="21"/>
                  </a:lnTo>
                  <a:cubicBezTo>
                    <a:pt x="18954" y="21"/>
                    <a:pt x="18714" y="3745"/>
                    <a:pt x="16572" y="3868"/>
                  </a:cubicBezTo>
                  <a:cubicBezTo>
                    <a:pt x="16536" y="3870"/>
                    <a:pt x="16500" y="3871"/>
                    <a:pt x="16464" y="3871"/>
                  </a:cubicBezTo>
                  <a:cubicBezTo>
                    <a:pt x="14451" y="3871"/>
                    <a:pt x="13330" y="568"/>
                    <a:pt x="13330" y="568"/>
                  </a:cubicBezTo>
                  <a:cubicBezTo>
                    <a:pt x="13330" y="568"/>
                    <a:pt x="12925" y="3995"/>
                    <a:pt x="10887" y="4052"/>
                  </a:cubicBezTo>
                  <a:cubicBezTo>
                    <a:pt x="10868" y="4052"/>
                    <a:pt x="10849" y="4053"/>
                    <a:pt x="10830" y="4053"/>
                  </a:cubicBezTo>
                  <a:cubicBezTo>
                    <a:pt x="8732" y="4053"/>
                    <a:pt x="7833" y="692"/>
                    <a:pt x="7833" y="692"/>
                  </a:cubicBezTo>
                  <a:cubicBezTo>
                    <a:pt x="7833" y="692"/>
                    <a:pt x="6980" y="3941"/>
                    <a:pt x="5599" y="3941"/>
                  </a:cubicBezTo>
                  <a:cubicBezTo>
                    <a:pt x="5550" y="3941"/>
                    <a:pt x="5500" y="3937"/>
                    <a:pt x="5450" y="3928"/>
                  </a:cubicBezTo>
                  <a:cubicBezTo>
                    <a:pt x="4166" y="3716"/>
                    <a:pt x="3586" y="1957"/>
                    <a:pt x="3464" y="1522"/>
                  </a:cubicBezTo>
                  <a:cubicBezTo>
                    <a:pt x="2879" y="2726"/>
                    <a:pt x="1954" y="3763"/>
                    <a:pt x="647" y="4406"/>
                  </a:cubicBezTo>
                  <a:lnTo>
                    <a:pt x="685" y="4481"/>
                  </a:lnTo>
                  <a:cubicBezTo>
                    <a:pt x="685" y="4481"/>
                    <a:pt x="0" y="7541"/>
                    <a:pt x="2699" y="8635"/>
                  </a:cubicBezTo>
                  <a:cubicBezTo>
                    <a:pt x="3000" y="8757"/>
                    <a:pt x="3303" y="8810"/>
                    <a:pt x="3603" y="8810"/>
                  </a:cubicBezTo>
                  <a:cubicBezTo>
                    <a:pt x="5477" y="8810"/>
                    <a:pt x="7205" y="6731"/>
                    <a:pt x="7339" y="6569"/>
                  </a:cubicBezTo>
                  <a:lnTo>
                    <a:pt x="7339" y="6569"/>
                  </a:lnTo>
                  <a:cubicBezTo>
                    <a:pt x="7291" y="6767"/>
                    <a:pt x="6371" y="10693"/>
                    <a:pt x="9363" y="11325"/>
                  </a:cubicBezTo>
                  <a:cubicBezTo>
                    <a:pt x="9577" y="11371"/>
                    <a:pt x="9782" y="11392"/>
                    <a:pt x="9977" y="11392"/>
                  </a:cubicBezTo>
                  <a:cubicBezTo>
                    <a:pt x="12398" y="11392"/>
                    <a:pt x="13392" y="8151"/>
                    <a:pt x="13392" y="8151"/>
                  </a:cubicBezTo>
                  <a:cubicBezTo>
                    <a:pt x="13392" y="8151"/>
                    <a:pt x="13741" y="12499"/>
                    <a:pt x="16455" y="12499"/>
                  </a:cubicBezTo>
                  <a:cubicBezTo>
                    <a:pt x="16929" y="12499"/>
                    <a:pt x="17476" y="12366"/>
                    <a:pt x="18107" y="12053"/>
                  </a:cubicBezTo>
                  <a:cubicBezTo>
                    <a:pt x="19257" y="9113"/>
                    <a:pt x="19677" y="5875"/>
                    <a:pt x="19441" y="2709"/>
                  </a:cubicBezTo>
                  <a:cubicBezTo>
                    <a:pt x="19371" y="1756"/>
                    <a:pt x="19233" y="854"/>
                    <a:pt x="19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87;p59">
              <a:extLst>
                <a:ext uri="{FF2B5EF4-FFF2-40B4-BE49-F238E27FC236}">
                  <a16:creationId xmlns:a16="http://schemas.microsoft.com/office/drawing/2014/main" id="{5FBD895A-94C0-4D80-AF12-EE8C5602F073}"/>
                </a:ext>
              </a:extLst>
            </p:cNvPr>
            <p:cNvSpPr/>
            <p:nvPr/>
          </p:nvSpPr>
          <p:spPr>
            <a:xfrm rot="260206">
              <a:off x="9893240" y="4717170"/>
              <a:ext cx="234969" cy="162169"/>
            </a:xfrm>
            <a:custGeom>
              <a:avLst/>
              <a:gdLst/>
              <a:ahLst/>
              <a:cxnLst/>
              <a:rect l="l" t="t" r="r" b="b"/>
              <a:pathLst>
                <a:path w="15586" h="10757" extrusionOk="0">
                  <a:moveTo>
                    <a:pt x="9628" y="1"/>
                  </a:moveTo>
                  <a:lnTo>
                    <a:pt x="9628" y="1"/>
                  </a:lnTo>
                  <a:cubicBezTo>
                    <a:pt x="9629" y="1"/>
                    <a:pt x="9991" y="2689"/>
                    <a:pt x="8160" y="3180"/>
                  </a:cubicBezTo>
                  <a:cubicBezTo>
                    <a:pt x="8017" y="3219"/>
                    <a:pt x="7876" y="3236"/>
                    <a:pt x="7739" y="3236"/>
                  </a:cubicBezTo>
                  <a:cubicBezTo>
                    <a:pt x="6123" y="3236"/>
                    <a:pt x="4980" y="798"/>
                    <a:pt x="4980" y="798"/>
                  </a:cubicBezTo>
                  <a:cubicBezTo>
                    <a:pt x="4980" y="798"/>
                    <a:pt x="4861" y="3483"/>
                    <a:pt x="3148" y="3791"/>
                  </a:cubicBezTo>
                  <a:cubicBezTo>
                    <a:pt x="3046" y="3809"/>
                    <a:pt x="2944" y="3817"/>
                    <a:pt x="2844" y="3817"/>
                  </a:cubicBezTo>
                  <a:cubicBezTo>
                    <a:pt x="1671" y="3817"/>
                    <a:pt x="660" y="2664"/>
                    <a:pt x="487" y="2451"/>
                  </a:cubicBezTo>
                  <a:lnTo>
                    <a:pt x="487" y="2451"/>
                  </a:lnTo>
                  <a:cubicBezTo>
                    <a:pt x="1016" y="4192"/>
                    <a:pt x="902" y="6396"/>
                    <a:pt x="1" y="8226"/>
                  </a:cubicBezTo>
                  <a:cubicBezTo>
                    <a:pt x="123" y="8661"/>
                    <a:pt x="704" y="10421"/>
                    <a:pt x="1987" y="10634"/>
                  </a:cubicBezTo>
                  <a:cubicBezTo>
                    <a:pt x="2037" y="10642"/>
                    <a:pt x="2087" y="10646"/>
                    <a:pt x="2135" y="10646"/>
                  </a:cubicBezTo>
                  <a:cubicBezTo>
                    <a:pt x="3516" y="10646"/>
                    <a:pt x="4370" y="7397"/>
                    <a:pt x="4370" y="7397"/>
                  </a:cubicBezTo>
                  <a:cubicBezTo>
                    <a:pt x="4370" y="7397"/>
                    <a:pt x="5269" y="10757"/>
                    <a:pt x="7367" y="10757"/>
                  </a:cubicBezTo>
                  <a:cubicBezTo>
                    <a:pt x="7386" y="10757"/>
                    <a:pt x="7405" y="10756"/>
                    <a:pt x="7424" y="10756"/>
                  </a:cubicBezTo>
                  <a:cubicBezTo>
                    <a:pt x="9461" y="10698"/>
                    <a:pt x="9868" y="7273"/>
                    <a:pt x="9868" y="7273"/>
                  </a:cubicBezTo>
                  <a:cubicBezTo>
                    <a:pt x="9868" y="7273"/>
                    <a:pt x="10988" y="10575"/>
                    <a:pt x="12999" y="10575"/>
                  </a:cubicBezTo>
                  <a:cubicBezTo>
                    <a:pt x="13036" y="10575"/>
                    <a:pt x="13072" y="10574"/>
                    <a:pt x="13109" y="10572"/>
                  </a:cubicBezTo>
                  <a:cubicBezTo>
                    <a:pt x="15251" y="10450"/>
                    <a:pt x="15491" y="6726"/>
                    <a:pt x="15491" y="6726"/>
                  </a:cubicBezTo>
                  <a:lnTo>
                    <a:pt x="15585" y="6702"/>
                  </a:lnTo>
                  <a:cubicBezTo>
                    <a:pt x="15129" y="4580"/>
                    <a:pt x="14358" y="2767"/>
                    <a:pt x="13476" y="1247"/>
                  </a:cubicBezTo>
                  <a:lnTo>
                    <a:pt x="13412" y="1284"/>
                  </a:lnTo>
                  <a:cubicBezTo>
                    <a:pt x="13129" y="1593"/>
                    <a:pt x="12798" y="1715"/>
                    <a:pt x="12450" y="1715"/>
                  </a:cubicBezTo>
                  <a:cubicBezTo>
                    <a:pt x="11149" y="1715"/>
                    <a:pt x="9629" y="1"/>
                    <a:pt x="96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688;p59">
              <a:extLst>
                <a:ext uri="{FF2B5EF4-FFF2-40B4-BE49-F238E27FC236}">
                  <a16:creationId xmlns:a16="http://schemas.microsoft.com/office/drawing/2014/main" id="{AC83471A-599D-4FF4-B822-5A44FAFF396D}"/>
                </a:ext>
              </a:extLst>
            </p:cNvPr>
            <p:cNvSpPr/>
            <p:nvPr/>
          </p:nvSpPr>
          <p:spPr>
            <a:xfrm rot="260206">
              <a:off x="9749966" y="4598680"/>
              <a:ext cx="354866" cy="169435"/>
            </a:xfrm>
            <a:custGeom>
              <a:avLst/>
              <a:gdLst/>
              <a:ahLst/>
              <a:cxnLst/>
              <a:rect l="l" t="t" r="r" b="b"/>
              <a:pathLst>
                <a:path w="23539" h="11239" extrusionOk="0">
                  <a:moveTo>
                    <a:pt x="1883" y="0"/>
                  </a:moveTo>
                  <a:cubicBezTo>
                    <a:pt x="821" y="571"/>
                    <a:pt x="1" y="1321"/>
                    <a:pt x="71" y="2596"/>
                  </a:cubicBezTo>
                  <a:cubicBezTo>
                    <a:pt x="255" y="5804"/>
                    <a:pt x="6946" y="3605"/>
                    <a:pt x="9971" y="8556"/>
                  </a:cubicBezTo>
                  <a:cubicBezTo>
                    <a:pt x="10211" y="8947"/>
                    <a:pt x="10407" y="9389"/>
                    <a:pt x="10547" y="9872"/>
                  </a:cubicBezTo>
                  <a:cubicBezTo>
                    <a:pt x="10722" y="10085"/>
                    <a:pt x="11731" y="11238"/>
                    <a:pt x="12905" y="11238"/>
                  </a:cubicBezTo>
                  <a:cubicBezTo>
                    <a:pt x="13005" y="11238"/>
                    <a:pt x="13107" y="11230"/>
                    <a:pt x="13209" y="11212"/>
                  </a:cubicBezTo>
                  <a:cubicBezTo>
                    <a:pt x="14923" y="10904"/>
                    <a:pt x="15040" y="8219"/>
                    <a:pt x="15040" y="8219"/>
                  </a:cubicBezTo>
                  <a:cubicBezTo>
                    <a:pt x="15040" y="8219"/>
                    <a:pt x="16184" y="10658"/>
                    <a:pt x="17801" y="10658"/>
                  </a:cubicBezTo>
                  <a:cubicBezTo>
                    <a:pt x="17937" y="10658"/>
                    <a:pt x="18077" y="10640"/>
                    <a:pt x="18220" y="10603"/>
                  </a:cubicBezTo>
                  <a:cubicBezTo>
                    <a:pt x="20052" y="10111"/>
                    <a:pt x="19688" y="7422"/>
                    <a:pt x="19688" y="7422"/>
                  </a:cubicBezTo>
                  <a:lnTo>
                    <a:pt x="19688" y="7422"/>
                  </a:lnTo>
                  <a:cubicBezTo>
                    <a:pt x="19689" y="7422"/>
                    <a:pt x="21208" y="9137"/>
                    <a:pt x="22510" y="9137"/>
                  </a:cubicBezTo>
                  <a:cubicBezTo>
                    <a:pt x="22858" y="9137"/>
                    <a:pt x="23190" y="9015"/>
                    <a:pt x="23473" y="8706"/>
                  </a:cubicBezTo>
                  <a:lnTo>
                    <a:pt x="23539" y="8667"/>
                  </a:lnTo>
                  <a:cubicBezTo>
                    <a:pt x="21151" y="4539"/>
                    <a:pt x="17942" y="2596"/>
                    <a:pt x="17942" y="2596"/>
                  </a:cubicBezTo>
                  <a:cubicBezTo>
                    <a:pt x="17942" y="2596"/>
                    <a:pt x="17162" y="4539"/>
                    <a:pt x="15473" y="4539"/>
                  </a:cubicBezTo>
                  <a:cubicBezTo>
                    <a:pt x="15430" y="4539"/>
                    <a:pt x="15386" y="4537"/>
                    <a:pt x="15342" y="4535"/>
                  </a:cubicBezTo>
                  <a:cubicBezTo>
                    <a:pt x="13563" y="4426"/>
                    <a:pt x="12656" y="1194"/>
                    <a:pt x="12656" y="1194"/>
                  </a:cubicBezTo>
                  <a:cubicBezTo>
                    <a:pt x="12656" y="1194"/>
                    <a:pt x="11727" y="4005"/>
                    <a:pt x="9841" y="4005"/>
                  </a:cubicBezTo>
                  <a:cubicBezTo>
                    <a:pt x="9803" y="4005"/>
                    <a:pt x="9764" y="4004"/>
                    <a:pt x="9725" y="4002"/>
                  </a:cubicBezTo>
                  <a:cubicBezTo>
                    <a:pt x="7762" y="3885"/>
                    <a:pt x="7221" y="827"/>
                    <a:pt x="7221" y="827"/>
                  </a:cubicBezTo>
                  <a:cubicBezTo>
                    <a:pt x="7221" y="827"/>
                    <a:pt x="6109" y="3385"/>
                    <a:pt x="4406" y="3385"/>
                  </a:cubicBezTo>
                  <a:cubicBezTo>
                    <a:pt x="4269" y="3385"/>
                    <a:pt x="4127" y="3368"/>
                    <a:pt x="3983" y="3332"/>
                  </a:cubicBezTo>
                  <a:cubicBezTo>
                    <a:pt x="2044" y="2845"/>
                    <a:pt x="1967" y="156"/>
                    <a:pt x="1967" y="156"/>
                  </a:cubicBezTo>
                  <a:lnTo>
                    <a:pt x="18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89;p59">
              <a:extLst>
                <a:ext uri="{FF2B5EF4-FFF2-40B4-BE49-F238E27FC236}">
                  <a16:creationId xmlns:a16="http://schemas.microsoft.com/office/drawing/2014/main" id="{4CF82245-A4AE-44F9-B409-1A51D6CA2BBF}"/>
                </a:ext>
              </a:extLst>
            </p:cNvPr>
            <p:cNvSpPr/>
            <p:nvPr/>
          </p:nvSpPr>
          <p:spPr>
            <a:xfrm rot="260206">
              <a:off x="9786467" y="4484906"/>
              <a:ext cx="316137" cy="183184"/>
            </a:xfrm>
            <a:custGeom>
              <a:avLst/>
              <a:gdLst/>
              <a:ahLst/>
              <a:cxnLst/>
              <a:rect l="l" t="t" r="r" b="b"/>
              <a:pathLst>
                <a:path w="20970" h="12151" extrusionOk="0">
                  <a:moveTo>
                    <a:pt x="20044" y="0"/>
                  </a:moveTo>
                  <a:lnTo>
                    <a:pt x="20005" y="5"/>
                  </a:lnTo>
                  <a:cubicBezTo>
                    <a:pt x="20005" y="5"/>
                    <a:pt x="19698" y="3795"/>
                    <a:pt x="17069" y="3979"/>
                  </a:cubicBezTo>
                  <a:cubicBezTo>
                    <a:pt x="17019" y="3982"/>
                    <a:pt x="16970" y="3984"/>
                    <a:pt x="16921" y="3984"/>
                  </a:cubicBezTo>
                  <a:cubicBezTo>
                    <a:pt x="15022" y="3984"/>
                    <a:pt x="13771" y="1472"/>
                    <a:pt x="13771" y="1472"/>
                  </a:cubicBezTo>
                  <a:cubicBezTo>
                    <a:pt x="13771" y="1472"/>
                    <a:pt x="13280" y="4342"/>
                    <a:pt x="11448" y="4710"/>
                  </a:cubicBezTo>
                  <a:cubicBezTo>
                    <a:pt x="11323" y="4735"/>
                    <a:pt x="11203" y="4747"/>
                    <a:pt x="11087" y="4747"/>
                  </a:cubicBezTo>
                  <a:cubicBezTo>
                    <a:pt x="9501" y="4747"/>
                    <a:pt x="8760" y="2572"/>
                    <a:pt x="8760" y="2572"/>
                  </a:cubicBezTo>
                  <a:cubicBezTo>
                    <a:pt x="8760" y="2572"/>
                    <a:pt x="8637" y="5017"/>
                    <a:pt x="6683" y="5442"/>
                  </a:cubicBezTo>
                  <a:cubicBezTo>
                    <a:pt x="6532" y="5475"/>
                    <a:pt x="6388" y="5491"/>
                    <a:pt x="6251" y="5491"/>
                  </a:cubicBezTo>
                  <a:cubicBezTo>
                    <a:pt x="5210" y="5491"/>
                    <a:pt x="4578" y="4597"/>
                    <a:pt x="4257" y="3955"/>
                  </a:cubicBezTo>
                  <a:lnTo>
                    <a:pt x="4257" y="3955"/>
                  </a:lnTo>
                  <a:cubicBezTo>
                    <a:pt x="4790" y="6088"/>
                    <a:pt x="1979" y="6545"/>
                    <a:pt x="1" y="7612"/>
                  </a:cubicBezTo>
                  <a:lnTo>
                    <a:pt x="85" y="7768"/>
                  </a:lnTo>
                  <a:cubicBezTo>
                    <a:pt x="85" y="7768"/>
                    <a:pt x="162" y="10458"/>
                    <a:pt x="2101" y="10944"/>
                  </a:cubicBezTo>
                  <a:cubicBezTo>
                    <a:pt x="2246" y="10980"/>
                    <a:pt x="2387" y="10997"/>
                    <a:pt x="2524" y="10997"/>
                  </a:cubicBezTo>
                  <a:cubicBezTo>
                    <a:pt x="4227" y="10997"/>
                    <a:pt x="5339" y="8440"/>
                    <a:pt x="5339" y="8440"/>
                  </a:cubicBezTo>
                  <a:cubicBezTo>
                    <a:pt x="5339" y="8440"/>
                    <a:pt x="5881" y="11497"/>
                    <a:pt x="7843" y="11614"/>
                  </a:cubicBezTo>
                  <a:cubicBezTo>
                    <a:pt x="7882" y="11616"/>
                    <a:pt x="7921" y="11617"/>
                    <a:pt x="7959" y="11617"/>
                  </a:cubicBezTo>
                  <a:cubicBezTo>
                    <a:pt x="9845" y="11617"/>
                    <a:pt x="10774" y="8806"/>
                    <a:pt x="10774" y="8806"/>
                  </a:cubicBezTo>
                  <a:cubicBezTo>
                    <a:pt x="10774" y="8806"/>
                    <a:pt x="11681" y="12038"/>
                    <a:pt x="13460" y="12147"/>
                  </a:cubicBezTo>
                  <a:cubicBezTo>
                    <a:pt x="13504" y="12149"/>
                    <a:pt x="13547" y="12151"/>
                    <a:pt x="13590" y="12151"/>
                  </a:cubicBezTo>
                  <a:cubicBezTo>
                    <a:pt x="15279" y="12151"/>
                    <a:pt x="16060" y="10208"/>
                    <a:pt x="16060" y="10208"/>
                  </a:cubicBezTo>
                  <a:cubicBezTo>
                    <a:pt x="16060" y="10208"/>
                    <a:pt x="20969" y="6092"/>
                    <a:pt x="200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690;p59">
              <a:extLst>
                <a:ext uri="{FF2B5EF4-FFF2-40B4-BE49-F238E27FC236}">
                  <a16:creationId xmlns:a16="http://schemas.microsoft.com/office/drawing/2014/main" id="{BC4D80E5-899F-444E-B166-7BA85EC36357}"/>
                </a:ext>
              </a:extLst>
            </p:cNvPr>
            <p:cNvSpPr/>
            <p:nvPr/>
          </p:nvSpPr>
          <p:spPr>
            <a:xfrm rot="260206">
              <a:off x="9634833" y="4305007"/>
              <a:ext cx="464421" cy="256407"/>
            </a:xfrm>
            <a:custGeom>
              <a:avLst/>
              <a:gdLst/>
              <a:ahLst/>
              <a:cxnLst/>
              <a:rect l="l" t="t" r="r" b="b"/>
              <a:pathLst>
                <a:path w="30806" h="17008" extrusionOk="0">
                  <a:moveTo>
                    <a:pt x="13754" y="1"/>
                  </a:moveTo>
                  <a:cubicBezTo>
                    <a:pt x="13680" y="1"/>
                    <a:pt x="13607" y="1"/>
                    <a:pt x="13534" y="3"/>
                  </a:cubicBezTo>
                  <a:cubicBezTo>
                    <a:pt x="8038" y="98"/>
                    <a:pt x="0" y="2806"/>
                    <a:pt x="704" y="9262"/>
                  </a:cubicBezTo>
                  <a:cubicBezTo>
                    <a:pt x="1345" y="15127"/>
                    <a:pt x="13349" y="9536"/>
                    <a:pt x="15002" y="15402"/>
                  </a:cubicBezTo>
                  <a:cubicBezTo>
                    <a:pt x="15005" y="15425"/>
                    <a:pt x="15014" y="15449"/>
                    <a:pt x="15019" y="15472"/>
                  </a:cubicBezTo>
                  <a:cubicBezTo>
                    <a:pt x="15341" y="16114"/>
                    <a:pt x="15972" y="17008"/>
                    <a:pt x="17013" y="17008"/>
                  </a:cubicBezTo>
                  <a:cubicBezTo>
                    <a:pt x="17150" y="17008"/>
                    <a:pt x="17294" y="16992"/>
                    <a:pt x="17445" y="16959"/>
                  </a:cubicBezTo>
                  <a:cubicBezTo>
                    <a:pt x="19399" y="16535"/>
                    <a:pt x="19522" y="14090"/>
                    <a:pt x="19522" y="14090"/>
                  </a:cubicBezTo>
                  <a:cubicBezTo>
                    <a:pt x="19522" y="14090"/>
                    <a:pt x="20263" y="16264"/>
                    <a:pt x="21849" y="16264"/>
                  </a:cubicBezTo>
                  <a:cubicBezTo>
                    <a:pt x="21965" y="16264"/>
                    <a:pt x="22086" y="16253"/>
                    <a:pt x="22211" y="16227"/>
                  </a:cubicBezTo>
                  <a:cubicBezTo>
                    <a:pt x="24042" y="15859"/>
                    <a:pt x="24533" y="12989"/>
                    <a:pt x="24533" y="12989"/>
                  </a:cubicBezTo>
                  <a:cubicBezTo>
                    <a:pt x="24533" y="12989"/>
                    <a:pt x="25784" y="15501"/>
                    <a:pt x="27682" y="15501"/>
                  </a:cubicBezTo>
                  <a:cubicBezTo>
                    <a:pt x="27731" y="15501"/>
                    <a:pt x="27781" y="15499"/>
                    <a:pt x="27831" y="15496"/>
                  </a:cubicBezTo>
                  <a:cubicBezTo>
                    <a:pt x="30461" y="15312"/>
                    <a:pt x="30767" y="11522"/>
                    <a:pt x="30767" y="11522"/>
                  </a:cubicBezTo>
                  <a:lnTo>
                    <a:pt x="30805" y="11517"/>
                  </a:lnTo>
                  <a:cubicBezTo>
                    <a:pt x="30739" y="11050"/>
                    <a:pt x="30634" y="10574"/>
                    <a:pt x="30488" y="10088"/>
                  </a:cubicBezTo>
                  <a:cubicBezTo>
                    <a:pt x="28500" y="3304"/>
                    <a:pt x="19285" y="1"/>
                    <a:pt x="13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691;p59">
              <a:extLst>
                <a:ext uri="{FF2B5EF4-FFF2-40B4-BE49-F238E27FC236}">
                  <a16:creationId xmlns:a16="http://schemas.microsoft.com/office/drawing/2014/main" id="{ECDBA5B5-2AFE-414A-B370-FF9E1098425D}"/>
                </a:ext>
              </a:extLst>
            </p:cNvPr>
            <p:cNvSpPr/>
            <p:nvPr/>
          </p:nvSpPr>
          <p:spPr>
            <a:xfrm rot="260206">
              <a:off x="9764270" y="4363948"/>
              <a:ext cx="37342" cy="30016"/>
            </a:xfrm>
            <a:custGeom>
              <a:avLst/>
              <a:gdLst/>
              <a:ahLst/>
              <a:cxnLst/>
              <a:rect l="l" t="t" r="r" b="b"/>
              <a:pathLst>
                <a:path w="2477" h="1991" extrusionOk="0">
                  <a:moveTo>
                    <a:pt x="169" y="1"/>
                  </a:moveTo>
                  <a:cubicBezTo>
                    <a:pt x="108" y="1"/>
                    <a:pt x="55" y="45"/>
                    <a:pt x="45" y="108"/>
                  </a:cubicBezTo>
                  <a:cubicBezTo>
                    <a:pt x="45" y="108"/>
                    <a:pt x="0" y="397"/>
                    <a:pt x="81" y="829"/>
                  </a:cubicBezTo>
                  <a:cubicBezTo>
                    <a:pt x="103" y="937"/>
                    <a:pt x="133" y="1055"/>
                    <a:pt x="178" y="1178"/>
                  </a:cubicBezTo>
                  <a:cubicBezTo>
                    <a:pt x="226" y="1301"/>
                    <a:pt x="281" y="1431"/>
                    <a:pt x="380" y="1552"/>
                  </a:cubicBezTo>
                  <a:cubicBezTo>
                    <a:pt x="552" y="1797"/>
                    <a:pt x="880" y="1991"/>
                    <a:pt x="1224" y="1991"/>
                  </a:cubicBezTo>
                  <a:cubicBezTo>
                    <a:pt x="1233" y="1991"/>
                    <a:pt x="1242" y="1991"/>
                    <a:pt x="1251" y="1990"/>
                  </a:cubicBezTo>
                  <a:cubicBezTo>
                    <a:pt x="1255" y="1991"/>
                    <a:pt x="1260" y="1991"/>
                    <a:pt x="1265" y="1991"/>
                  </a:cubicBezTo>
                  <a:cubicBezTo>
                    <a:pt x="1380" y="1991"/>
                    <a:pt x="1584" y="1967"/>
                    <a:pt x="1731" y="1896"/>
                  </a:cubicBezTo>
                  <a:cubicBezTo>
                    <a:pt x="1890" y="1834"/>
                    <a:pt x="2024" y="1720"/>
                    <a:pt x="2125" y="1602"/>
                  </a:cubicBezTo>
                  <a:cubicBezTo>
                    <a:pt x="2329" y="1358"/>
                    <a:pt x="2396" y="1088"/>
                    <a:pt x="2438" y="872"/>
                  </a:cubicBezTo>
                  <a:cubicBezTo>
                    <a:pt x="2476" y="653"/>
                    <a:pt x="2469" y="471"/>
                    <a:pt x="2467" y="346"/>
                  </a:cubicBezTo>
                  <a:cubicBezTo>
                    <a:pt x="2460" y="219"/>
                    <a:pt x="2446" y="144"/>
                    <a:pt x="2446" y="144"/>
                  </a:cubicBezTo>
                  <a:cubicBezTo>
                    <a:pt x="2437" y="92"/>
                    <a:pt x="2394" y="49"/>
                    <a:pt x="2339" y="43"/>
                  </a:cubicBezTo>
                  <a:cubicBezTo>
                    <a:pt x="2334" y="42"/>
                    <a:pt x="2329" y="42"/>
                    <a:pt x="2325" y="42"/>
                  </a:cubicBezTo>
                  <a:cubicBezTo>
                    <a:pt x="2262" y="42"/>
                    <a:pt x="2207" y="88"/>
                    <a:pt x="2199" y="151"/>
                  </a:cubicBezTo>
                  <a:lnTo>
                    <a:pt x="2197" y="159"/>
                  </a:lnTo>
                  <a:cubicBezTo>
                    <a:pt x="2197" y="159"/>
                    <a:pt x="2188" y="222"/>
                    <a:pt x="2173" y="334"/>
                  </a:cubicBezTo>
                  <a:cubicBezTo>
                    <a:pt x="2160" y="447"/>
                    <a:pt x="2126" y="608"/>
                    <a:pt x="2073" y="789"/>
                  </a:cubicBezTo>
                  <a:cubicBezTo>
                    <a:pt x="2022" y="969"/>
                    <a:pt x="1930" y="1169"/>
                    <a:pt x="1792" y="1312"/>
                  </a:cubicBezTo>
                  <a:cubicBezTo>
                    <a:pt x="1724" y="1384"/>
                    <a:pt x="1648" y="1447"/>
                    <a:pt x="1554" y="1477"/>
                  </a:cubicBezTo>
                  <a:cubicBezTo>
                    <a:pt x="1472" y="1508"/>
                    <a:pt x="1413" y="1522"/>
                    <a:pt x="1290" y="1522"/>
                  </a:cubicBezTo>
                  <a:cubicBezTo>
                    <a:pt x="1274" y="1522"/>
                    <a:pt x="1257" y="1522"/>
                    <a:pt x="1238" y="1521"/>
                  </a:cubicBezTo>
                  <a:cubicBezTo>
                    <a:pt x="1233" y="1521"/>
                    <a:pt x="1228" y="1522"/>
                    <a:pt x="1222" y="1522"/>
                  </a:cubicBezTo>
                  <a:cubicBezTo>
                    <a:pt x="1132" y="1522"/>
                    <a:pt x="1035" y="1497"/>
                    <a:pt x="953" y="1464"/>
                  </a:cubicBezTo>
                  <a:cubicBezTo>
                    <a:pt x="869" y="1417"/>
                    <a:pt x="787" y="1360"/>
                    <a:pt x="724" y="1277"/>
                  </a:cubicBezTo>
                  <a:cubicBezTo>
                    <a:pt x="657" y="1200"/>
                    <a:pt x="604" y="1106"/>
                    <a:pt x="556" y="1015"/>
                  </a:cubicBezTo>
                  <a:cubicBezTo>
                    <a:pt x="508" y="922"/>
                    <a:pt x="470" y="826"/>
                    <a:pt x="441" y="737"/>
                  </a:cubicBezTo>
                  <a:cubicBezTo>
                    <a:pt x="385" y="555"/>
                    <a:pt x="342" y="396"/>
                    <a:pt x="322" y="283"/>
                  </a:cubicBezTo>
                  <a:cubicBezTo>
                    <a:pt x="301" y="170"/>
                    <a:pt x="290" y="106"/>
                    <a:pt x="290" y="106"/>
                  </a:cubicBezTo>
                  <a:cubicBezTo>
                    <a:pt x="280" y="56"/>
                    <a:pt x="238" y="12"/>
                    <a:pt x="188" y="2"/>
                  </a:cubicBezTo>
                  <a:cubicBezTo>
                    <a:pt x="182" y="1"/>
                    <a:pt x="175" y="1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692;p59">
              <a:extLst>
                <a:ext uri="{FF2B5EF4-FFF2-40B4-BE49-F238E27FC236}">
                  <a16:creationId xmlns:a16="http://schemas.microsoft.com/office/drawing/2014/main" id="{195AEBD2-B7CA-48AB-A4BA-F7F59AB992CE}"/>
                </a:ext>
              </a:extLst>
            </p:cNvPr>
            <p:cNvSpPr/>
            <p:nvPr/>
          </p:nvSpPr>
          <p:spPr>
            <a:xfrm rot="260206">
              <a:off x="9874996" y="4372969"/>
              <a:ext cx="35910" cy="32171"/>
            </a:xfrm>
            <a:custGeom>
              <a:avLst/>
              <a:gdLst/>
              <a:ahLst/>
              <a:cxnLst/>
              <a:rect l="l" t="t" r="r" b="b"/>
              <a:pathLst>
                <a:path w="2382" h="2134" extrusionOk="0">
                  <a:moveTo>
                    <a:pt x="2185" y="1"/>
                  </a:moveTo>
                  <a:cubicBezTo>
                    <a:pt x="2119" y="1"/>
                    <a:pt x="2064" y="53"/>
                    <a:pt x="2062" y="119"/>
                  </a:cubicBezTo>
                  <a:lnTo>
                    <a:pt x="2062" y="124"/>
                  </a:lnTo>
                  <a:cubicBezTo>
                    <a:pt x="2062" y="124"/>
                    <a:pt x="2059" y="191"/>
                    <a:pt x="2054" y="307"/>
                  </a:cubicBezTo>
                  <a:cubicBezTo>
                    <a:pt x="2050" y="425"/>
                    <a:pt x="2029" y="593"/>
                    <a:pt x="1997" y="787"/>
                  </a:cubicBezTo>
                  <a:cubicBezTo>
                    <a:pt x="1964" y="979"/>
                    <a:pt x="1897" y="1199"/>
                    <a:pt x="1787" y="1378"/>
                  </a:cubicBezTo>
                  <a:cubicBezTo>
                    <a:pt x="1731" y="1469"/>
                    <a:pt x="1662" y="1540"/>
                    <a:pt x="1580" y="1587"/>
                  </a:cubicBezTo>
                  <a:cubicBezTo>
                    <a:pt x="1537" y="1605"/>
                    <a:pt x="1494" y="1636"/>
                    <a:pt x="1453" y="1637"/>
                  </a:cubicBezTo>
                  <a:cubicBezTo>
                    <a:pt x="1423" y="1646"/>
                    <a:pt x="1389" y="1659"/>
                    <a:pt x="1327" y="1659"/>
                  </a:cubicBezTo>
                  <a:cubicBezTo>
                    <a:pt x="1317" y="1659"/>
                    <a:pt x="1307" y="1659"/>
                    <a:pt x="1295" y="1658"/>
                  </a:cubicBezTo>
                  <a:lnTo>
                    <a:pt x="1191" y="1660"/>
                  </a:lnTo>
                  <a:cubicBezTo>
                    <a:pt x="1192" y="1661"/>
                    <a:pt x="1193" y="1661"/>
                    <a:pt x="1192" y="1661"/>
                  </a:cubicBezTo>
                  <a:cubicBezTo>
                    <a:pt x="1190" y="1661"/>
                    <a:pt x="1148" y="1653"/>
                    <a:pt x="1134" y="1652"/>
                  </a:cubicBezTo>
                  <a:cubicBezTo>
                    <a:pt x="1080" y="1649"/>
                    <a:pt x="1033" y="1633"/>
                    <a:pt x="987" y="1613"/>
                  </a:cubicBezTo>
                  <a:cubicBezTo>
                    <a:pt x="894" y="1579"/>
                    <a:pt x="815" y="1514"/>
                    <a:pt x="746" y="1438"/>
                  </a:cubicBezTo>
                  <a:cubicBezTo>
                    <a:pt x="679" y="1356"/>
                    <a:pt x="616" y="1270"/>
                    <a:pt x="568" y="1173"/>
                  </a:cubicBezTo>
                  <a:cubicBezTo>
                    <a:pt x="517" y="1080"/>
                    <a:pt x="480" y="983"/>
                    <a:pt x="449" y="890"/>
                  </a:cubicBezTo>
                  <a:cubicBezTo>
                    <a:pt x="391" y="704"/>
                    <a:pt x="346" y="541"/>
                    <a:pt x="326" y="425"/>
                  </a:cubicBezTo>
                  <a:cubicBezTo>
                    <a:pt x="305" y="310"/>
                    <a:pt x="293" y="244"/>
                    <a:pt x="293" y="244"/>
                  </a:cubicBezTo>
                  <a:cubicBezTo>
                    <a:pt x="283" y="194"/>
                    <a:pt x="242" y="150"/>
                    <a:pt x="189" y="144"/>
                  </a:cubicBezTo>
                  <a:cubicBezTo>
                    <a:pt x="182" y="143"/>
                    <a:pt x="176" y="143"/>
                    <a:pt x="170" y="143"/>
                  </a:cubicBezTo>
                  <a:cubicBezTo>
                    <a:pt x="109" y="143"/>
                    <a:pt x="55" y="187"/>
                    <a:pt x="46" y="250"/>
                  </a:cubicBezTo>
                  <a:cubicBezTo>
                    <a:pt x="46" y="250"/>
                    <a:pt x="1" y="546"/>
                    <a:pt x="86" y="989"/>
                  </a:cubicBezTo>
                  <a:cubicBezTo>
                    <a:pt x="137" y="1206"/>
                    <a:pt x="206" y="1477"/>
                    <a:pt x="407" y="1726"/>
                  </a:cubicBezTo>
                  <a:cubicBezTo>
                    <a:pt x="507" y="1848"/>
                    <a:pt x="639" y="1965"/>
                    <a:pt x="803" y="2035"/>
                  </a:cubicBezTo>
                  <a:cubicBezTo>
                    <a:pt x="884" y="2073"/>
                    <a:pt x="967" y="2102"/>
                    <a:pt x="1055" y="2114"/>
                  </a:cubicBezTo>
                  <a:cubicBezTo>
                    <a:pt x="1107" y="2120"/>
                    <a:pt x="1124" y="2133"/>
                    <a:pt x="1206" y="2133"/>
                  </a:cubicBezTo>
                  <a:lnTo>
                    <a:pt x="1310" y="2130"/>
                  </a:lnTo>
                  <a:cubicBezTo>
                    <a:pt x="1315" y="2131"/>
                    <a:pt x="1320" y="2131"/>
                    <a:pt x="1325" y="2131"/>
                  </a:cubicBezTo>
                  <a:cubicBezTo>
                    <a:pt x="1384" y="2131"/>
                    <a:pt x="1473" y="2115"/>
                    <a:pt x="1564" y="2089"/>
                  </a:cubicBezTo>
                  <a:cubicBezTo>
                    <a:pt x="1665" y="2069"/>
                    <a:pt x="1740" y="2020"/>
                    <a:pt x="1819" y="1977"/>
                  </a:cubicBezTo>
                  <a:cubicBezTo>
                    <a:pt x="1974" y="1879"/>
                    <a:pt x="2089" y="1743"/>
                    <a:pt x="2165" y="1606"/>
                  </a:cubicBezTo>
                  <a:cubicBezTo>
                    <a:pt x="2318" y="1326"/>
                    <a:pt x="2348" y="1053"/>
                    <a:pt x="2366" y="831"/>
                  </a:cubicBezTo>
                  <a:cubicBezTo>
                    <a:pt x="2381" y="608"/>
                    <a:pt x="2358" y="424"/>
                    <a:pt x="2345" y="297"/>
                  </a:cubicBezTo>
                  <a:cubicBezTo>
                    <a:pt x="2327" y="170"/>
                    <a:pt x="2309" y="96"/>
                    <a:pt x="2309" y="96"/>
                  </a:cubicBezTo>
                  <a:cubicBezTo>
                    <a:pt x="2295" y="44"/>
                    <a:pt x="2248" y="3"/>
                    <a:pt x="2193" y="1"/>
                  </a:cubicBezTo>
                  <a:cubicBezTo>
                    <a:pt x="2190" y="1"/>
                    <a:pt x="2188" y="1"/>
                    <a:pt x="2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693;p59">
              <a:extLst>
                <a:ext uri="{FF2B5EF4-FFF2-40B4-BE49-F238E27FC236}">
                  <a16:creationId xmlns:a16="http://schemas.microsoft.com/office/drawing/2014/main" id="{D6D06B28-9C51-407B-96A4-BF583D2F5B3D}"/>
                </a:ext>
              </a:extLst>
            </p:cNvPr>
            <p:cNvSpPr/>
            <p:nvPr/>
          </p:nvSpPr>
          <p:spPr>
            <a:xfrm rot="260206">
              <a:off x="9799035" y="4421862"/>
              <a:ext cx="62519" cy="60649"/>
            </a:xfrm>
            <a:custGeom>
              <a:avLst/>
              <a:gdLst/>
              <a:ahLst/>
              <a:cxnLst/>
              <a:rect l="l" t="t" r="r" b="b"/>
              <a:pathLst>
                <a:path w="4147" h="4023" extrusionOk="0">
                  <a:moveTo>
                    <a:pt x="296" y="0"/>
                  </a:moveTo>
                  <a:lnTo>
                    <a:pt x="296" y="0"/>
                  </a:lnTo>
                  <a:cubicBezTo>
                    <a:pt x="296" y="0"/>
                    <a:pt x="1" y="2637"/>
                    <a:pt x="801" y="3438"/>
                  </a:cubicBezTo>
                  <a:cubicBezTo>
                    <a:pt x="1178" y="3815"/>
                    <a:pt x="1786" y="4022"/>
                    <a:pt x="2356" y="4022"/>
                  </a:cubicBezTo>
                  <a:cubicBezTo>
                    <a:pt x="2893" y="4022"/>
                    <a:pt x="3397" y="3838"/>
                    <a:pt x="3641" y="3438"/>
                  </a:cubicBezTo>
                  <a:cubicBezTo>
                    <a:pt x="4147" y="2613"/>
                    <a:pt x="4054" y="93"/>
                    <a:pt x="4054" y="93"/>
                  </a:cubicBezTo>
                  <a:lnTo>
                    <a:pt x="4054" y="93"/>
                  </a:lnTo>
                  <a:cubicBezTo>
                    <a:pt x="3811" y="178"/>
                    <a:pt x="3414" y="209"/>
                    <a:pt x="2967" y="209"/>
                  </a:cubicBezTo>
                  <a:cubicBezTo>
                    <a:pt x="1802" y="209"/>
                    <a:pt x="296" y="0"/>
                    <a:pt x="2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694;p59">
              <a:extLst>
                <a:ext uri="{FF2B5EF4-FFF2-40B4-BE49-F238E27FC236}">
                  <a16:creationId xmlns:a16="http://schemas.microsoft.com/office/drawing/2014/main" id="{AB335CE4-D6E5-496E-875A-F6F2462F0BA6}"/>
                </a:ext>
              </a:extLst>
            </p:cNvPr>
            <p:cNvSpPr/>
            <p:nvPr/>
          </p:nvSpPr>
          <p:spPr>
            <a:xfrm rot="260206">
              <a:off x="9829166" y="4421245"/>
              <a:ext cx="7236" cy="37523"/>
            </a:xfrm>
            <a:custGeom>
              <a:avLst/>
              <a:gdLst/>
              <a:ahLst/>
              <a:cxnLst/>
              <a:rect l="l" t="t" r="r" b="b"/>
              <a:pathLst>
                <a:path w="480" h="2489" extrusionOk="0">
                  <a:moveTo>
                    <a:pt x="284" y="0"/>
                  </a:moveTo>
                  <a:cubicBezTo>
                    <a:pt x="228" y="0"/>
                    <a:pt x="177" y="37"/>
                    <a:pt x="161" y="94"/>
                  </a:cubicBezTo>
                  <a:cubicBezTo>
                    <a:pt x="161" y="94"/>
                    <a:pt x="118" y="237"/>
                    <a:pt x="82" y="451"/>
                  </a:cubicBezTo>
                  <a:cubicBezTo>
                    <a:pt x="43" y="666"/>
                    <a:pt x="21" y="951"/>
                    <a:pt x="4" y="1237"/>
                  </a:cubicBezTo>
                  <a:cubicBezTo>
                    <a:pt x="3" y="1379"/>
                    <a:pt x="3" y="1523"/>
                    <a:pt x="1" y="1658"/>
                  </a:cubicBezTo>
                  <a:cubicBezTo>
                    <a:pt x="3" y="1792"/>
                    <a:pt x="15" y="1917"/>
                    <a:pt x="21" y="2026"/>
                  </a:cubicBezTo>
                  <a:cubicBezTo>
                    <a:pt x="39" y="2243"/>
                    <a:pt x="68" y="2386"/>
                    <a:pt x="68" y="2386"/>
                  </a:cubicBezTo>
                  <a:cubicBezTo>
                    <a:pt x="78" y="2431"/>
                    <a:pt x="113" y="2471"/>
                    <a:pt x="161" y="2485"/>
                  </a:cubicBezTo>
                  <a:cubicBezTo>
                    <a:pt x="171" y="2487"/>
                    <a:pt x="182" y="2488"/>
                    <a:pt x="192" y="2488"/>
                  </a:cubicBezTo>
                  <a:cubicBezTo>
                    <a:pt x="249" y="2488"/>
                    <a:pt x="301" y="2450"/>
                    <a:pt x="317" y="2393"/>
                  </a:cubicBezTo>
                  <a:cubicBezTo>
                    <a:pt x="317" y="2393"/>
                    <a:pt x="356" y="2251"/>
                    <a:pt x="393" y="2036"/>
                  </a:cubicBezTo>
                  <a:cubicBezTo>
                    <a:pt x="406" y="1930"/>
                    <a:pt x="429" y="1804"/>
                    <a:pt x="442" y="1671"/>
                  </a:cubicBezTo>
                  <a:cubicBezTo>
                    <a:pt x="452" y="1536"/>
                    <a:pt x="463" y="1394"/>
                    <a:pt x="473" y="1251"/>
                  </a:cubicBezTo>
                  <a:cubicBezTo>
                    <a:pt x="479" y="964"/>
                    <a:pt x="479" y="677"/>
                    <a:pt x="457" y="462"/>
                  </a:cubicBezTo>
                  <a:cubicBezTo>
                    <a:pt x="439" y="245"/>
                    <a:pt x="407" y="101"/>
                    <a:pt x="407" y="101"/>
                  </a:cubicBezTo>
                  <a:cubicBezTo>
                    <a:pt x="397" y="57"/>
                    <a:pt x="363" y="19"/>
                    <a:pt x="318" y="5"/>
                  </a:cubicBezTo>
                  <a:cubicBezTo>
                    <a:pt x="307" y="2"/>
                    <a:pt x="296" y="0"/>
                    <a:pt x="284" y="0"/>
                  </a:cubicBezTo>
                  <a:close/>
                </a:path>
              </a:pathLst>
            </a:custGeom>
            <a:solidFill>
              <a:srgbClr val="4B394C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695;p59">
              <a:extLst>
                <a:ext uri="{FF2B5EF4-FFF2-40B4-BE49-F238E27FC236}">
                  <a16:creationId xmlns:a16="http://schemas.microsoft.com/office/drawing/2014/main" id="{6BF7C2C1-6D0E-4CEA-AE2D-3243FCB275C2}"/>
                </a:ext>
              </a:extLst>
            </p:cNvPr>
            <p:cNvSpPr/>
            <p:nvPr/>
          </p:nvSpPr>
          <p:spPr>
            <a:xfrm rot="260206">
              <a:off x="9736463" y="4376898"/>
              <a:ext cx="23578" cy="44338"/>
            </a:xfrm>
            <a:custGeom>
              <a:avLst/>
              <a:gdLst/>
              <a:ahLst/>
              <a:cxnLst/>
              <a:rect l="l" t="t" r="r" b="b"/>
              <a:pathLst>
                <a:path w="1564" h="2941" extrusionOk="0">
                  <a:moveTo>
                    <a:pt x="524" y="1"/>
                  </a:moveTo>
                  <a:cubicBezTo>
                    <a:pt x="473" y="1"/>
                    <a:pt x="421" y="17"/>
                    <a:pt x="378" y="51"/>
                  </a:cubicBezTo>
                  <a:cubicBezTo>
                    <a:pt x="274" y="131"/>
                    <a:pt x="257" y="278"/>
                    <a:pt x="336" y="382"/>
                  </a:cubicBezTo>
                  <a:cubicBezTo>
                    <a:pt x="371" y="429"/>
                    <a:pt x="1203" y="1531"/>
                    <a:pt x="104" y="2530"/>
                  </a:cubicBezTo>
                  <a:cubicBezTo>
                    <a:pt x="7" y="2618"/>
                    <a:pt x="1" y="2766"/>
                    <a:pt x="88" y="2863"/>
                  </a:cubicBezTo>
                  <a:cubicBezTo>
                    <a:pt x="135" y="2914"/>
                    <a:pt x="199" y="2940"/>
                    <a:pt x="263" y="2940"/>
                  </a:cubicBezTo>
                  <a:cubicBezTo>
                    <a:pt x="319" y="2940"/>
                    <a:pt x="377" y="2920"/>
                    <a:pt x="422" y="2880"/>
                  </a:cubicBezTo>
                  <a:cubicBezTo>
                    <a:pt x="1564" y="1841"/>
                    <a:pt x="1109" y="602"/>
                    <a:pt x="709" y="91"/>
                  </a:cubicBezTo>
                  <a:cubicBezTo>
                    <a:pt x="662" y="32"/>
                    <a:pt x="594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696;p59">
              <a:extLst>
                <a:ext uri="{FF2B5EF4-FFF2-40B4-BE49-F238E27FC236}">
                  <a16:creationId xmlns:a16="http://schemas.microsoft.com/office/drawing/2014/main" id="{5F287B3E-4241-4ECA-8B69-83618A932C89}"/>
                </a:ext>
              </a:extLst>
            </p:cNvPr>
            <p:cNvSpPr/>
            <p:nvPr/>
          </p:nvSpPr>
          <p:spPr>
            <a:xfrm rot="260206">
              <a:off x="9745019" y="4400966"/>
              <a:ext cx="171787" cy="26217"/>
            </a:xfrm>
            <a:custGeom>
              <a:avLst/>
              <a:gdLst/>
              <a:ahLst/>
              <a:cxnLst/>
              <a:rect l="l" t="t" r="r" b="b"/>
              <a:pathLst>
                <a:path w="11395" h="1739" extrusionOk="0">
                  <a:moveTo>
                    <a:pt x="267" y="1"/>
                  </a:moveTo>
                  <a:cubicBezTo>
                    <a:pt x="171" y="1"/>
                    <a:pt x="80" y="60"/>
                    <a:pt x="44" y="155"/>
                  </a:cubicBezTo>
                  <a:cubicBezTo>
                    <a:pt x="0" y="279"/>
                    <a:pt x="62" y="414"/>
                    <a:pt x="184" y="458"/>
                  </a:cubicBezTo>
                  <a:cubicBezTo>
                    <a:pt x="377" y="530"/>
                    <a:pt x="3713" y="1738"/>
                    <a:pt x="7220" y="1738"/>
                  </a:cubicBezTo>
                  <a:cubicBezTo>
                    <a:pt x="8584" y="1738"/>
                    <a:pt x="9974" y="1556"/>
                    <a:pt x="11216" y="1052"/>
                  </a:cubicBezTo>
                  <a:cubicBezTo>
                    <a:pt x="11336" y="1003"/>
                    <a:pt x="11395" y="865"/>
                    <a:pt x="11345" y="745"/>
                  </a:cubicBezTo>
                  <a:cubicBezTo>
                    <a:pt x="11308" y="653"/>
                    <a:pt x="11220" y="597"/>
                    <a:pt x="11126" y="597"/>
                  </a:cubicBezTo>
                  <a:cubicBezTo>
                    <a:pt x="11097" y="597"/>
                    <a:pt x="11067" y="603"/>
                    <a:pt x="11039" y="614"/>
                  </a:cubicBezTo>
                  <a:cubicBezTo>
                    <a:pt x="9877" y="1086"/>
                    <a:pt x="8559" y="1258"/>
                    <a:pt x="7255" y="1258"/>
                  </a:cubicBezTo>
                  <a:cubicBezTo>
                    <a:pt x="3775" y="1258"/>
                    <a:pt x="394" y="33"/>
                    <a:pt x="347" y="15"/>
                  </a:cubicBezTo>
                  <a:cubicBezTo>
                    <a:pt x="321" y="6"/>
                    <a:pt x="293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697;p59">
              <a:extLst>
                <a:ext uri="{FF2B5EF4-FFF2-40B4-BE49-F238E27FC236}">
                  <a16:creationId xmlns:a16="http://schemas.microsoft.com/office/drawing/2014/main" id="{1EF028A2-8850-4515-838C-D433D879A46F}"/>
                </a:ext>
              </a:extLst>
            </p:cNvPr>
            <p:cNvSpPr/>
            <p:nvPr/>
          </p:nvSpPr>
          <p:spPr>
            <a:xfrm rot="260206">
              <a:off x="9909623" y="4396731"/>
              <a:ext cx="17880" cy="45333"/>
            </a:xfrm>
            <a:custGeom>
              <a:avLst/>
              <a:gdLst/>
              <a:ahLst/>
              <a:cxnLst/>
              <a:rect l="l" t="t" r="r" b="b"/>
              <a:pathLst>
                <a:path w="1186" h="3007" extrusionOk="0">
                  <a:moveTo>
                    <a:pt x="850" y="1"/>
                  </a:moveTo>
                  <a:cubicBezTo>
                    <a:pt x="797" y="1"/>
                    <a:pt x="744" y="19"/>
                    <a:pt x="700" y="55"/>
                  </a:cubicBezTo>
                  <a:cubicBezTo>
                    <a:pt x="685" y="67"/>
                    <a:pt x="343" y="354"/>
                    <a:pt x="182" y="856"/>
                  </a:cubicBezTo>
                  <a:cubicBezTo>
                    <a:pt x="34" y="1315"/>
                    <a:pt x="12" y="2046"/>
                    <a:pt x="739" y="2922"/>
                  </a:cubicBezTo>
                  <a:cubicBezTo>
                    <a:pt x="786" y="2978"/>
                    <a:pt x="852" y="3007"/>
                    <a:pt x="920" y="3007"/>
                  </a:cubicBezTo>
                  <a:cubicBezTo>
                    <a:pt x="973" y="3007"/>
                    <a:pt x="1026" y="2989"/>
                    <a:pt x="1071" y="2952"/>
                  </a:cubicBezTo>
                  <a:cubicBezTo>
                    <a:pt x="1171" y="2870"/>
                    <a:pt x="1186" y="2721"/>
                    <a:pt x="1102" y="2620"/>
                  </a:cubicBezTo>
                  <a:cubicBezTo>
                    <a:pt x="1" y="1294"/>
                    <a:pt x="957" y="454"/>
                    <a:pt x="1001" y="418"/>
                  </a:cubicBezTo>
                  <a:cubicBezTo>
                    <a:pt x="1100" y="335"/>
                    <a:pt x="1114" y="187"/>
                    <a:pt x="1031" y="87"/>
                  </a:cubicBezTo>
                  <a:cubicBezTo>
                    <a:pt x="985" y="30"/>
                    <a:pt x="917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Equals 27">
            <a:extLst>
              <a:ext uri="{FF2B5EF4-FFF2-40B4-BE49-F238E27FC236}">
                <a16:creationId xmlns:a16="http://schemas.microsoft.com/office/drawing/2014/main" id="{1C6FF967-B33C-4165-BB2A-F5F8957681CF}"/>
              </a:ext>
            </a:extLst>
          </p:cNvPr>
          <p:cNvSpPr/>
          <p:nvPr/>
        </p:nvSpPr>
        <p:spPr>
          <a:xfrm>
            <a:off x="5403273" y="4185374"/>
            <a:ext cx="652130" cy="53180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3BF2021-DFA3-4A45-87AC-8FD8C89F8112}"/>
              </a:ext>
            </a:extLst>
          </p:cNvPr>
          <p:cNvSpPr txBox="1"/>
          <p:nvPr/>
        </p:nvSpPr>
        <p:spPr>
          <a:xfrm>
            <a:off x="6271427" y="3624862"/>
            <a:ext cx="748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200" b="1" dirty="0">
                <a:solidFill>
                  <a:schemeClr val="accent1"/>
                </a:solidFill>
                <a:latin typeface=".VnVogue" panose="020B7200000000000000" pitchFamily="34" charset="0"/>
              </a:rPr>
              <a:t>?</a:t>
            </a:r>
            <a:endParaRPr lang="en-US" sz="7200" dirty="0">
              <a:latin typeface=".VnVogue" panose="020B7200000000000000" pitchFamily="34" charset="0"/>
            </a:endParaRPr>
          </a:p>
        </p:txBody>
      </p:sp>
      <p:pic>
        <p:nvPicPr>
          <p:cNvPr id="82" name="ĐỒNG HỒ ĐẾM NGƯỢC THỜI GIAN GIÂY 9,8,7,6,5,4,3,2,1">
            <a:hlinkClick r:id="" action="ppaction://media"/>
            <a:extLst>
              <a:ext uri="{FF2B5EF4-FFF2-40B4-BE49-F238E27FC236}">
                <a16:creationId xmlns:a16="http://schemas.microsoft.com/office/drawing/2014/main" id="{59D6E376-1E2D-4948-AC9C-11FB13970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96172" y="4530489"/>
            <a:ext cx="1047828" cy="5894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3" name="Google Shape;6237;p62">
            <a:extLst>
              <a:ext uri="{FF2B5EF4-FFF2-40B4-BE49-F238E27FC236}">
                <a16:creationId xmlns:a16="http://schemas.microsoft.com/office/drawing/2014/main" id="{6E3DB894-3FA1-4A65-9B76-32CAF795CB7B}"/>
              </a:ext>
            </a:extLst>
          </p:cNvPr>
          <p:cNvGrpSpPr/>
          <p:nvPr/>
        </p:nvGrpSpPr>
        <p:grpSpPr>
          <a:xfrm>
            <a:off x="6194305" y="3799367"/>
            <a:ext cx="748087" cy="1045946"/>
            <a:chOff x="3266250" y="3332500"/>
            <a:chExt cx="909025" cy="1258850"/>
          </a:xfrm>
        </p:grpSpPr>
        <p:sp>
          <p:nvSpPr>
            <p:cNvPr id="84" name="Google Shape;6238;p62">
              <a:extLst>
                <a:ext uri="{FF2B5EF4-FFF2-40B4-BE49-F238E27FC236}">
                  <a16:creationId xmlns:a16="http://schemas.microsoft.com/office/drawing/2014/main" id="{0A1C2EA0-2EEC-4F1B-97DA-D92F27D388A8}"/>
                </a:ext>
              </a:extLst>
            </p:cNvPr>
            <p:cNvSpPr/>
            <p:nvPr/>
          </p:nvSpPr>
          <p:spPr>
            <a:xfrm>
              <a:off x="3445450" y="4355675"/>
              <a:ext cx="107025" cy="235675"/>
            </a:xfrm>
            <a:custGeom>
              <a:avLst/>
              <a:gdLst/>
              <a:ahLst/>
              <a:cxnLst/>
              <a:rect l="l" t="t" r="r" b="b"/>
              <a:pathLst>
                <a:path w="4281" h="9427" extrusionOk="0">
                  <a:moveTo>
                    <a:pt x="2950" y="1"/>
                  </a:moveTo>
                  <a:cubicBezTo>
                    <a:pt x="2950" y="1"/>
                    <a:pt x="1810" y="2301"/>
                    <a:pt x="1725" y="4570"/>
                  </a:cubicBezTo>
                  <a:cubicBezTo>
                    <a:pt x="1663" y="6188"/>
                    <a:pt x="2708" y="7967"/>
                    <a:pt x="2481" y="8073"/>
                  </a:cubicBezTo>
                  <a:cubicBezTo>
                    <a:pt x="1937" y="8330"/>
                    <a:pt x="125" y="8404"/>
                    <a:pt x="63" y="8915"/>
                  </a:cubicBezTo>
                  <a:cubicBezTo>
                    <a:pt x="1" y="9426"/>
                    <a:pt x="3770" y="8905"/>
                    <a:pt x="3770" y="8905"/>
                  </a:cubicBezTo>
                  <a:lnTo>
                    <a:pt x="2875" y="4932"/>
                  </a:lnTo>
                  <a:lnTo>
                    <a:pt x="4280" y="8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239;p62">
              <a:extLst>
                <a:ext uri="{FF2B5EF4-FFF2-40B4-BE49-F238E27FC236}">
                  <a16:creationId xmlns:a16="http://schemas.microsoft.com/office/drawing/2014/main" id="{809FAB9E-E51E-4A99-BD59-F4EE2DB26BC2}"/>
                </a:ext>
              </a:extLst>
            </p:cNvPr>
            <p:cNvSpPr/>
            <p:nvPr/>
          </p:nvSpPr>
          <p:spPr>
            <a:xfrm>
              <a:off x="3677925" y="4432325"/>
              <a:ext cx="93925" cy="159025"/>
            </a:xfrm>
            <a:custGeom>
              <a:avLst/>
              <a:gdLst/>
              <a:ahLst/>
              <a:cxnLst/>
              <a:rect l="l" t="t" r="r" b="b"/>
              <a:pathLst>
                <a:path w="3757" h="6361" extrusionOk="0">
                  <a:moveTo>
                    <a:pt x="1312" y="1"/>
                  </a:moveTo>
                  <a:cubicBezTo>
                    <a:pt x="1312" y="1"/>
                    <a:pt x="717" y="4751"/>
                    <a:pt x="1261" y="5007"/>
                  </a:cubicBezTo>
                  <a:cubicBezTo>
                    <a:pt x="1805" y="5264"/>
                    <a:pt x="3631" y="5338"/>
                    <a:pt x="3693" y="5849"/>
                  </a:cubicBezTo>
                  <a:cubicBezTo>
                    <a:pt x="3756" y="6360"/>
                    <a:pt x="1" y="5839"/>
                    <a:pt x="1" y="5839"/>
                  </a:cubicBezTo>
                  <a:lnTo>
                    <a:pt x="1" y="8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240;p62">
              <a:extLst>
                <a:ext uri="{FF2B5EF4-FFF2-40B4-BE49-F238E27FC236}">
                  <a16:creationId xmlns:a16="http://schemas.microsoft.com/office/drawing/2014/main" id="{B837F67B-AE6B-4498-8011-C1FA1618577F}"/>
                </a:ext>
              </a:extLst>
            </p:cNvPr>
            <p:cNvSpPr/>
            <p:nvPr/>
          </p:nvSpPr>
          <p:spPr>
            <a:xfrm>
              <a:off x="3759100" y="3752925"/>
              <a:ext cx="364275" cy="448275"/>
            </a:xfrm>
            <a:custGeom>
              <a:avLst/>
              <a:gdLst/>
              <a:ahLst/>
              <a:cxnLst/>
              <a:rect l="l" t="t" r="r" b="b"/>
              <a:pathLst>
                <a:path w="14571" h="17931" extrusionOk="0">
                  <a:moveTo>
                    <a:pt x="9255" y="2092"/>
                  </a:moveTo>
                  <a:cubicBezTo>
                    <a:pt x="9255" y="2092"/>
                    <a:pt x="11912" y="5865"/>
                    <a:pt x="11126" y="8612"/>
                  </a:cubicBezTo>
                  <a:cubicBezTo>
                    <a:pt x="10340" y="11359"/>
                    <a:pt x="3563" y="12031"/>
                    <a:pt x="3013" y="12710"/>
                  </a:cubicBezTo>
                  <a:cubicBezTo>
                    <a:pt x="1912" y="14067"/>
                    <a:pt x="241" y="13496"/>
                    <a:pt x="121" y="14089"/>
                  </a:cubicBezTo>
                  <a:cubicBezTo>
                    <a:pt x="1" y="14688"/>
                    <a:pt x="1524" y="14874"/>
                    <a:pt x="1524" y="14874"/>
                  </a:cubicBezTo>
                  <a:cubicBezTo>
                    <a:pt x="1524" y="14874"/>
                    <a:pt x="103" y="16009"/>
                    <a:pt x="236" y="16602"/>
                  </a:cubicBezTo>
                  <a:cubicBezTo>
                    <a:pt x="336" y="17050"/>
                    <a:pt x="2197" y="15588"/>
                    <a:pt x="2197" y="15588"/>
                  </a:cubicBezTo>
                  <a:cubicBezTo>
                    <a:pt x="2197" y="15588"/>
                    <a:pt x="1964" y="17930"/>
                    <a:pt x="2502" y="17905"/>
                  </a:cubicBezTo>
                  <a:cubicBezTo>
                    <a:pt x="3038" y="17881"/>
                    <a:pt x="3350" y="15833"/>
                    <a:pt x="3350" y="15833"/>
                  </a:cubicBezTo>
                  <a:cubicBezTo>
                    <a:pt x="3350" y="15833"/>
                    <a:pt x="4264" y="16651"/>
                    <a:pt x="4637" y="16426"/>
                  </a:cubicBezTo>
                  <a:cubicBezTo>
                    <a:pt x="5024" y="16194"/>
                    <a:pt x="3822" y="14811"/>
                    <a:pt x="4387" y="13575"/>
                  </a:cubicBezTo>
                  <a:cubicBezTo>
                    <a:pt x="4646" y="13009"/>
                    <a:pt x="12615" y="13294"/>
                    <a:pt x="13512" y="10202"/>
                  </a:cubicBezTo>
                  <a:cubicBezTo>
                    <a:pt x="14571" y="6551"/>
                    <a:pt x="11018" y="1"/>
                    <a:pt x="1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241;p62">
              <a:extLst>
                <a:ext uri="{FF2B5EF4-FFF2-40B4-BE49-F238E27FC236}">
                  <a16:creationId xmlns:a16="http://schemas.microsoft.com/office/drawing/2014/main" id="{C29E949E-BE2A-4F4D-82A3-27B5F6BC4B75}"/>
                </a:ext>
              </a:extLst>
            </p:cNvPr>
            <p:cNvSpPr/>
            <p:nvPr/>
          </p:nvSpPr>
          <p:spPr>
            <a:xfrm>
              <a:off x="3503400" y="3746150"/>
              <a:ext cx="281825" cy="477200"/>
            </a:xfrm>
            <a:custGeom>
              <a:avLst/>
              <a:gdLst/>
              <a:ahLst/>
              <a:cxnLst/>
              <a:rect l="l" t="t" r="r" b="b"/>
              <a:pathLst>
                <a:path w="11273" h="19088" extrusionOk="0">
                  <a:moveTo>
                    <a:pt x="10782" y="2691"/>
                  </a:moveTo>
                  <a:cubicBezTo>
                    <a:pt x="10782" y="2691"/>
                    <a:pt x="6180" y="3041"/>
                    <a:pt x="4560" y="5394"/>
                  </a:cubicBezTo>
                  <a:cubicBezTo>
                    <a:pt x="2941" y="7749"/>
                    <a:pt x="6734" y="13406"/>
                    <a:pt x="6559" y="14260"/>
                  </a:cubicBezTo>
                  <a:cubicBezTo>
                    <a:pt x="6212" y="15973"/>
                    <a:pt x="7717" y="16899"/>
                    <a:pt x="7335" y="17370"/>
                  </a:cubicBezTo>
                  <a:cubicBezTo>
                    <a:pt x="6949" y="17843"/>
                    <a:pt x="5837" y="16786"/>
                    <a:pt x="5837" y="16786"/>
                  </a:cubicBezTo>
                  <a:cubicBezTo>
                    <a:pt x="5837" y="16786"/>
                    <a:pt x="5865" y="18604"/>
                    <a:pt x="5324" y="18879"/>
                  </a:cubicBezTo>
                  <a:cubicBezTo>
                    <a:pt x="4914" y="19087"/>
                    <a:pt x="4859" y="16722"/>
                    <a:pt x="4859" y="16722"/>
                  </a:cubicBezTo>
                  <a:cubicBezTo>
                    <a:pt x="4859" y="16722"/>
                    <a:pt x="3200" y="18391"/>
                    <a:pt x="2878" y="17962"/>
                  </a:cubicBezTo>
                  <a:cubicBezTo>
                    <a:pt x="2555" y="17533"/>
                    <a:pt x="3937" y="15989"/>
                    <a:pt x="3937" y="15989"/>
                  </a:cubicBezTo>
                  <a:cubicBezTo>
                    <a:pt x="3937" y="15989"/>
                    <a:pt x="2726" y="15806"/>
                    <a:pt x="2661" y="15373"/>
                  </a:cubicBezTo>
                  <a:cubicBezTo>
                    <a:pt x="2594" y="14926"/>
                    <a:pt x="4425" y="14972"/>
                    <a:pt x="5019" y="13752"/>
                  </a:cubicBezTo>
                  <a:cubicBezTo>
                    <a:pt x="5292" y="13193"/>
                    <a:pt x="1" y="7224"/>
                    <a:pt x="1816" y="4566"/>
                  </a:cubicBezTo>
                  <a:cubicBezTo>
                    <a:pt x="3959" y="1426"/>
                    <a:pt x="11273" y="1"/>
                    <a:pt x="11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242;p62">
              <a:extLst>
                <a:ext uri="{FF2B5EF4-FFF2-40B4-BE49-F238E27FC236}">
                  <a16:creationId xmlns:a16="http://schemas.microsoft.com/office/drawing/2014/main" id="{EDA1F1F8-CECD-475F-919F-A3F913F44871}"/>
                </a:ext>
              </a:extLst>
            </p:cNvPr>
            <p:cNvSpPr/>
            <p:nvPr/>
          </p:nvSpPr>
          <p:spPr>
            <a:xfrm>
              <a:off x="3266250" y="3332500"/>
              <a:ext cx="909025" cy="1136000"/>
            </a:xfrm>
            <a:custGeom>
              <a:avLst/>
              <a:gdLst/>
              <a:ahLst/>
              <a:cxnLst/>
              <a:rect l="l" t="t" r="r" b="b"/>
              <a:pathLst>
                <a:path w="36361" h="45440" extrusionOk="0">
                  <a:moveTo>
                    <a:pt x="19640" y="13288"/>
                  </a:moveTo>
                  <a:cubicBezTo>
                    <a:pt x="18275" y="11940"/>
                    <a:pt x="4963" y="15980"/>
                    <a:pt x="2955" y="11500"/>
                  </a:cubicBezTo>
                  <a:cubicBezTo>
                    <a:pt x="1" y="4912"/>
                    <a:pt x="2885" y="1810"/>
                    <a:pt x="8246" y="849"/>
                  </a:cubicBezTo>
                  <a:cubicBezTo>
                    <a:pt x="12982" y="1"/>
                    <a:pt x="20756" y="353"/>
                    <a:pt x="30136" y="157"/>
                  </a:cubicBezTo>
                  <a:cubicBezTo>
                    <a:pt x="33399" y="89"/>
                    <a:pt x="35730" y="3229"/>
                    <a:pt x="35975" y="5882"/>
                  </a:cubicBezTo>
                  <a:cubicBezTo>
                    <a:pt x="36360" y="9743"/>
                    <a:pt x="34226" y="13242"/>
                    <a:pt x="33423" y="15129"/>
                  </a:cubicBezTo>
                  <a:cubicBezTo>
                    <a:pt x="28980" y="25545"/>
                    <a:pt x="24767" y="33581"/>
                    <a:pt x="20116" y="43906"/>
                  </a:cubicBezTo>
                  <a:cubicBezTo>
                    <a:pt x="19823" y="44556"/>
                    <a:pt x="18785" y="45261"/>
                    <a:pt x="18082" y="45273"/>
                  </a:cubicBezTo>
                  <a:cubicBezTo>
                    <a:pt x="8761" y="45440"/>
                    <a:pt x="6832" y="42379"/>
                    <a:pt x="10898" y="33979"/>
                  </a:cubicBezTo>
                  <a:cubicBezTo>
                    <a:pt x="14203" y="27151"/>
                    <a:pt x="21136" y="14766"/>
                    <a:pt x="19640" y="13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43;p62">
              <a:extLst>
                <a:ext uri="{FF2B5EF4-FFF2-40B4-BE49-F238E27FC236}">
                  <a16:creationId xmlns:a16="http://schemas.microsoft.com/office/drawing/2014/main" id="{CB6E9689-E9E5-42AF-9F36-E6A5410528BC}"/>
                </a:ext>
              </a:extLst>
            </p:cNvPr>
            <p:cNvSpPr/>
            <p:nvPr/>
          </p:nvSpPr>
          <p:spPr>
            <a:xfrm>
              <a:off x="352705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44;p62">
              <a:extLst>
                <a:ext uri="{FF2B5EF4-FFF2-40B4-BE49-F238E27FC236}">
                  <a16:creationId xmlns:a16="http://schemas.microsoft.com/office/drawing/2014/main" id="{1165BD07-99C7-400A-A4AD-A35FECFF7569}"/>
                </a:ext>
              </a:extLst>
            </p:cNvPr>
            <p:cNvSpPr/>
            <p:nvPr/>
          </p:nvSpPr>
          <p:spPr>
            <a:xfrm>
              <a:off x="382820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245;p62">
              <a:extLst>
                <a:ext uri="{FF2B5EF4-FFF2-40B4-BE49-F238E27FC236}">
                  <a16:creationId xmlns:a16="http://schemas.microsoft.com/office/drawing/2014/main" id="{808A1661-3CC8-486A-817D-1E53A9C68A4D}"/>
                </a:ext>
              </a:extLst>
            </p:cNvPr>
            <p:cNvSpPr/>
            <p:nvPr/>
          </p:nvSpPr>
          <p:spPr>
            <a:xfrm>
              <a:off x="3482275" y="3334725"/>
              <a:ext cx="693000" cy="1132575"/>
            </a:xfrm>
            <a:custGeom>
              <a:avLst/>
              <a:gdLst/>
              <a:ahLst/>
              <a:cxnLst/>
              <a:rect l="l" t="t" r="r" b="b"/>
              <a:pathLst>
                <a:path w="27720" h="45303" extrusionOk="0">
                  <a:moveTo>
                    <a:pt x="27334" y="5793"/>
                  </a:moveTo>
                  <a:cubicBezTo>
                    <a:pt x="27089" y="3139"/>
                    <a:pt x="24758" y="0"/>
                    <a:pt x="21495" y="68"/>
                  </a:cubicBezTo>
                  <a:cubicBezTo>
                    <a:pt x="20909" y="80"/>
                    <a:pt x="20329" y="90"/>
                    <a:pt x="19756" y="99"/>
                  </a:cubicBezTo>
                  <a:cubicBezTo>
                    <a:pt x="20585" y="2118"/>
                    <a:pt x="21155" y="4253"/>
                    <a:pt x="21571" y="6222"/>
                  </a:cubicBezTo>
                  <a:cubicBezTo>
                    <a:pt x="22803" y="12056"/>
                    <a:pt x="22100" y="18128"/>
                    <a:pt x="19406" y="23476"/>
                  </a:cubicBezTo>
                  <a:cubicBezTo>
                    <a:pt x="16833" y="28588"/>
                    <a:pt x="13175" y="33985"/>
                    <a:pt x="8261" y="37108"/>
                  </a:cubicBezTo>
                  <a:cubicBezTo>
                    <a:pt x="6083" y="38494"/>
                    <a:pt x="3082" y="39930"/>
                    <a:pt x="259" y="40031"/>
                  </a:cubicBezTo>
                  <a:cubicBezTo>
                    <a:pt x="1" y="43824"/>
                    <a:pt x="2895" y="45303"/>
                    <a:pt x="9439" y="45185"/>
                  </a:cubicBezTo>
                  <a:cubicBezTo>
                    <a:pt x="10143" y="45173"/>
                    <a:pt x="11180" y="44468"/>
                    <a:pt x="11473" y="43818"/>
                  </a:cubicBezTo>
                  <a:cubicBezTo>
                    <a:pt x="16125" y="33494"/>
                    <a:pt x="20338" y="25458"/>
                    <a:pt x="24780" y="15042"/>
                  </a:cubicBezTo>
                  <a:cubicBezTo>
                    <a:pt x="25585" y="13153"/>
                    <a:pt x="27719" y="9654"/>
                    <a:pt x="27334" y="57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246;p62">
              <a:extLst>
                <a:ext uri="{FF2B5EF4-FFF2-40B4-BE49-F238E27FC236}">
                  <a16:creationId xmlns:a16="http://schemas.microsoft.com/office/drawing/2014/main" id="{A08B19A3-0E8A-41E3-9FA3-0EBB5D649F81}"/>
                </a:ext>
              </a:extLst>
            </p:cNvPr>
            <p:cNvSpPr/>
            <p:nvPr/>
          </p:nvSpPr>
          <p:spPr>
            <a:xfrm>
              <a:off x="3705100" y="3532350"/>
              <a:ext cx="80600" cy="46100"/>
            </a:xfrm>
            <a:custGeom>
              <a:avLst/>
              <a:gdLst/>
              <a:ahLst/>
              <a:cxnLst/>
              <a:rect l="l" t="t" r="r" b="b"/>
              <a:pathLst>
                <a:path w="3224" h="1844" extrusionOk="0">
                  <a:moveTo>
                    <a:pt x="232" y="1"/>
                  </a:moveTo>
                  <a:cubicBezTo>
                    <a:pt x="104" y="1"/>
                    <a:pt x="0" y="105"/>
                    <a:pt x="0" y="232"/>
                  </a:cubicBezTo>
                  <a:cubicBezTo>
                    <a:pt x="0" y="1120"/>
                    <a:pt x="723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5"/>
                    <a:pt x="3119" y="1"/>
                    <a:pt x="2991" y="1"/>
                  </a:cubicBezTo>
                  <a:cubicBezTo>
                    <a:pt x="2863" y="1"/>
                    <a:pt x="2759" y="105"/>
                    <a:pt x="2759" y="232"/>
                  </a:cubicBezTo>
                  <a:cubicBezTo>
                    <a:pt x="2759" y="865"/>
                    <a:pt x="2244" y="1381"/>
                    <a:pt x="1611" y="1381"/>
                  </a:cubicBezTo>
                  <a:cubicBezTo>
                    <a:pt x="979" y="1381"/>
                    <a:pt x="463" y="865"/>
                    <a:pt x="463" y="232"/>
                  </a:cubicBezTo>
                  <a:cubicBezTo>
                    <a:pt x="463" y="105"/>
                    <a:pt x="360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247;p62">
              <a:extLst>
                <a:ext uri="{FF2B5EF4-FFF2-40B4-BE49-F238E27FC236}">
                  <a16:creationId xmlns:a16="http://schemas.microsoft.com/office/drawing/2014/main" id="{141BDCD8-7156-49B2-9328-0D541D281769}"/>
                </a:ext>
              </a:extLst>
            </p:cNvPr>
            <p:cNvSpPr/>
            <p:nvPr/>
          </p:nvSpPr>
          <p:spPr>
            <a:xfrm>
              <a:off x="3801250" y="3438175"/>
              <a:ext cx="82900" cy="82925"/>
            </a:xfrm>
            <a:custGeom>
              <a:avLst/>
              <a:gdLst/>
              <a:ahLst/>
              <a:cxnLst/>
              <a:rect l="l" t="t" r="r" b="b"/>
              <a:pathLst>
                <a:path w="3316" h="3317" extrusionOk="0">
                  <a:moveTo>
                    <a:pt x="3315" y="1659"/>
                  </a:moveTo>
                  <a:cubicBezTo>
                    <a:pt x="3315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248;p62">
              <a:extLst>
                <a:ext uri="{FF2B5EF4-FFF2-40B4-BE49-F238E27FC236}">
                  <a16:creationId xmlns:a16="http://schemas.microsoft.com/office/drawing/2014/main" id="{C9182276-1E14-49D5-9EC1-DDD641DC914C}"/>
                </a:ext>
              </a:extLst>
            </p:cNvPr>
            <p:cNvSpPr/>
            <p:nvPr/>
          </p:nvSpPr>
          <p:spPr>
            <a:xfrm>
              <a:off x="3836025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249;p62">
              <a:extLst>
                <a:ext uri="{FF2B5EF4-FFF2-40B4-BE49-F238E27FC236}">
                  <a16:creationId xmlns:a16="http://schemas.microsoft.com/office/drawing/2014/main" id="{FFB94FD2-CCAC-4205-9FA5-85B5F96F01C9}"/>
                </a:ext>
              </a:extLst>
            </p:cNvPr>
            <p:cNvSpPr/>
            <p:nvPr/>
          </p:nvSpPr>
          <p:spPr>
            <a:xfrm>
              <a:off x="3815425" y="34842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417" y="209"/>
                  </a:moveTo>
                  <a:cubicBezTo>
                    <a:pt x="417" y="324"/>
                    <a:pt x="323" y="417"/>
                    <a:pt x="208" y="417"/>
                  </a:cubicBezTo>
                  <a:cubicBezTo>
                    <a:pt x="93" y="417"/>
                    <a:pt x="1" y="324"/>
                    <a:pt x="1" y="209"/>
                  </a:cubicBezTo>
                  <a:cubicBezTo>
                    <a:pt x="1" y="94"/>
                    <a:pt x="93" y="0"/>
                    <a:pt x="208" y="0"/>
                  </a:cubicBezTo>
                  <a:cubicBezTo>
                    <a:pt x="323" y="0"/>
                    <a:pt x="417" y="93"/>
                    <a:pt x="417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250;p62">
              <a:extLst>
                <a:ext uri="{FF2B5EF4-FFF2-40B4-BE49-F238E27FC236}">
                  <a16:creationId xmlns:a16="http://schemas.microsoft.com/office/drawing/2014/main" id="{665483B1-FBDB-40DC-AF9B-5C8C04A9AD2B}"/>
                </a:ext>
              </a:extLst>
            </p:cNvPr>
            <p:cNvSpPr/>
            <p:nvPr/>
          </p:nvSpPr>
          <p:spPr>
            <a:xfrm>
              <a:off x="3605575" y="3438175"/>
              <a:ext cx="82850" cy="82925"/>
            </a:xfrm>
            <a:custGeom>
              <a:avLst/>
              <a:gdLst/>
              <a:ahLst/>
              <a:cxnLst/>
              <a:rect l="l" t="t" r="r" b="b"/>
              <a:pathLst>
                <a:path w="3314" h="3317" extrusionOk="0">
                  <a:moveTo>
                    <a:pt x="3314" y="1659"/>
                  </a:moveTo>
                  <a:cubicBezTo>
                    <a:pt x="3314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4" y="743"/>
                    <a:pt x="3314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51;p62">
              <a:extLst>
                <a:ext uri="{FF2B5EF4-FFF2-40B4-BE49-F238E27FC236}">
                  <a16:creationId xmlns:a16="http://schemas.microsoft.com/office/drawing/2014/main" id="{A1996FA9-AC92-4A88-8560-D5DF368C11A2}"/>
                </a:ext>
              </a:extLst>
            </p:cNvPr>
            <p:cNvSpPr/>
            <p:nvPr/>
          </p:nvSpPr>
          <p:spPr>
            <a:xfrm>
              <a:off x="3640350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0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52;p62">
              <a:extLst>
                <a:ext uri="{FF2B5EF4-FFF2-40B4-BE49-F238E27FC236}">
                  <a16:creationId xmlns:a16="http://schemas.microsoft.com/office/drawing/2014/main" id="{BEF8192D-CC34-4AD8-B149-66B5C6918E12}"/>
                </a:ext>
              </a:extLst>
            </p:cNvPr>
            <p:cNvSpPr/>
            <p:nvPr/>
          </p:nvSpPr>
          <p:spPr>
            <a:xfrm>
              <a:off x="3619700" y="3484225"/>
              <a:ext cx="10500" cy="10450"/>
            </a:xfrm>
            <a:custGeom>
              <a:avLst/>
              <a:gdLst/>
              <a:ahLst/>
              <a:cxnLst/>
              <a:rect l="l" t="t" r="r" b="b"/>
              <a:pathLst>
                <a:path w="420" h="418" extrusionOk="0">
                  <a:moveTo>
                    <a:pt x="419" y="209"/>
                  </a:moveTo>
                  <a:cubicBezTo>
                    <a:pt x="419" y="324"/>
                    <a:pt x="325" y="417"/>
                    <a:pt x="210" y="417"/>
                  </a:cubicBezTo>
                  <a:cubicBezTo>
                    <a:pt x="95" y="417"/>
                    <a:pt x="1" y="324"/>
                    <a:pt x="1" y="209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53;p62">
              <a:extLst>
                <a:ext uri="{FF2B5EF4-FFF2-40B4-BE49-F238E27FC236}">
                  <a16:creationId xmlns:a16="http://schemas.microsoft.com/office/drawing/2014/main" id="{4FC122CE-6C0A-49CD-93A9-E383405475FA}"/>
                </a:ext>
              </a:extLst>
            </p:cNvPr>
            <p:cNvSpPr/>
            <p:nvPr/>
          </p:nvSpPr>
          <p:spPr>
            <a:xfrm>
              <a:off x="3338875" y="3372875"/>
              <a:ext cx="209625" cy="223200"/>
            </a:xfrm>
            <a:custGeom>
              <a:avLst/>
              <a:gdLst/>
              <a:ahLst/>
              <a:cxnLst/>
              <a:rect l="l" t="t" r="r" b="b"/>
              <a:pathLst>
                <a:path w="8385" h="8928" extrusionOk="0">
                  <a:moveTo>
                    <a:pt x="6928" y="1"/>
                  </a:moveTo>
                  <a:cubicBezTo>
                    <a:pt x="6879" y="1"/>
                    <a:pt x="6830" y="4"/>
                    <a:pt x="6780" y="9"/>
                  </a:cubicBezTo>
                  <a:cubicBezTo>
                    <a:pt x="6637" y="24"/>
                    <a:pt x="3282" y="396"/>
                    <a:pt x="1413" y="2818"/>
                  </a:cubicBezTo>
                  <a:cubicBezTo>
                    <a:pt x="376" y="4162"/>
                    <a:pt x="1" y="5821"/>
                    <a:pt x="298" y="7749"/>
                  </a:cubicBezTo>
                  <a:cubicBezTo>
                    <a:pt x="403" y="8436"/>
                    <a:pt x="995" y="8927"/>
                    <a:pt x="1669" y="8927"/>
                  </a:cubicBezTo>
                  <a:cubicBezTo>
                    <a:pt x="1740" y="8927"/>
                    <a:pt x="1810" y="8922"/>
                    <a:pt x="1883" y="8911"/>
                  </a:cubicBezTo>
                  <a:cubicBezTo>
                    <a:pt x="2642" y="8794"/>
                    <a:pt x="3163" y="8084"/>
                    <a:pt x="3045" y="7326"/>
                  </a:cubicBezTo>
                  <a:cubicBezTo>
                    <a:pt x="2867" y="6169"/>
                    <a:pt x="3050" y="5254"/>
                    <a:pt x="3607" y="4527"/>
                  </a:cubicBezTo>
                  <a:cubicBezTo>
                    <a:pt x="4736" y="3051"/>
                    <a:pt x="7048" y="2776"/>
                    <a:pt x="7071" y="2774"/>
                  </a:cubicBezTo>
                  <a:cubicBezTo>
                    <a:pt x="7833" y="2692"/>
                    <a:pt x="8384" y="2011"/>
                    <a:pt x="8306" y="1249"/>
                  </a:cubicBezTo>
                  <a:cubicBezTo>
                    <a:pt x="8232" y="535"/>
                    <a:pt x="7626" y="1"/>
                    <a:pt x="6928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254;p62">
              <a:extLst>
                <a:ext uri="{FF2B5EF4-FFF2-40B4-BE49-F238E27FC236}">
                  <a16:creationId xmlns:a16="http://schemas.microsoft.com/office/drawing/2014/main" id="{79F77B41-3C6D-46C7-B270-C3D0DAE50A06}"/>
                </a:ext>
              </a:extLst>
            </p:cNvPr>
            <p:cNvSpPr/>
            <p:nvPr/>
          </p:nvSpPr>
          <p:spPr>
            <a:xfrm>
              <a:off x="3590475" y="4090550"/>
              <a:ext cx="120275" cy="144775"/>
            </a:xfrm>
            <a:custGeom>
              <a:avLst/>
              <a:gdLst/>
              <a:ahLst/>
              <a:cxnLst/>
              <a:rect l="l" t="t" r="r" b="b"/>
              <a:pathLst>
                <a:path w="4811" h="5791" extrusionOk="0">
                  <a:moveTo>
                    <a:pt x="3223" y="0"/>
                  </a:moveTo>
                  <a:cubicBezTo>
                    <a:pt x="2721" y="0"/>
                    <a:pt x="2237" y="274"/>
                    <a:pt x="1990" y="750"/>
                  </a:cubicBezTo>
                  <a:cubicBezTo>
                    <a:pt x="1478" y="1738"/>
                    <a:pt x="937" y="2736"/>
                    <a:pt x="380" y="3714"/>
                  </a:cubicBezTo>
                  <a:cubicBezTo>
                    <a:pt x="0" y="4380"/>
                    <a:pt x="235" y="5229"/>
                    <a:pt x="902" y="5608"/>
                  </a:cubicBezTo>
                  <a:cubicBezTo>
                    <a:pt x="1119" y="5731"/>
                    <a:pt x="1354" y="5791"/>
                    <a:pt x="1587" y="5791"/>
                  </a:cubicBezTo>
                  <a:cubicBezTo>
                    <a:pt x="2071" y="5791"/>
                    <a:pt x="2541" y="5537"/>
                    <a:pt x="2797" y="5086"/>
                  </a:cubicBezTo>
                  <a:cubicBezTo>
                    <a:pt x="3371" y="4077"/>
                    <a:pt x="3928" y="3050"/>
                    <a:pt x="4457" y="2031"/>
                  </a:cubicBezTo>
                  <a:cubicBezTo>
                    <a:pt x="4810" y="1350"/>
                    <a:pt x="4545" y="510"/>
                    <a:pt x="3864" y="157"/>
                  </a:cubicBezTo>
                  <a:cubicBezTo>
                    <a:pt x="3658" y="51"/>
                    <a:pt x="3439" y="0"/>
                    <a:pt x="3223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255;p62">
              <a:extLst>
                <a:ext uri="{FF2B5EF4-FFF2-40B4-BE49-F238E27FC236}">
                  <a16:creationId xmlns:a16="http://schemas.microsoft.com/office/drawing/2014/main" id="{81DAEC3C-B85C-49FD-A5AA-54032E4A211D}"/>
                </a:ext>
              </a:extLst>
            </p:cNvPr>
            <p:cNvSpPr/>
            <p:nvPr/>
          </p:nvSpPr>
          <p:spPr>
            <a:xfrm>
              <a:off x="3684600" y="3629925"/>
              <a:ext cx="188525" cy="433525"/>
            </a:xfrm>
            <a:custGeom>
              <a:avLst/>
              <a:gdLst/>
              <a:ahLst/>
              <a:cxnLst/>
              <a:rect l="l" t="t" r="r" b="b"/>
              <a:pathLst>
                <a:path w="7541" h="17341" extrusionOk="0">
                  <a:moveTo>
                    <a:pt x="6054" y="1"/>
                  </a:moveTo>
                  <a:cubicBezTo>
                    <a:pt x="5371" y="1"/>
                    <a:pt x="4780" y="504"/>
                    <a:pt x="4682" y="1198"/>
                  </a:cubicBezTo>
                  <a:cubicBezTo>
                    <a:pt x="4147" y="4998"/>
                    <a:pt x="2026" y="11355"/>
                    <a:pt x="302" y="15407"/>
                  </a:cubicBezTo>
                  <a:cubicBezTo>
                    <a:pt x="0" y="16113"/>
                    <a:pt x="330" y="16928"/>
                    <a:pt x="1036" y="17230"/>
                  </a:cubicBezTo>
                  <a:cubicBezTo>
                    <a:pt x="1214" y="17304"/>
                    <a:pt x="1398" y="17340"/>
                    <a:pt x="1580" y="17340"/>
                  </a:cubicBezTo>
                  <a:cubicBezTo>
                    <a:pt x="2120" y="17340"/>
                    <a:pt x="2634" y="17024"/>
                    <a:pt x="2859" y="16495"/>
                  </a:cubicBezTo>
                  <a:cubicBezTo>
                    <a:pt x="4347" y="12999"/>
                    <a:pt x="6794" y="6144"/>
                    <a:pt x="7434" y="1585"/>
                  </a:cubicBezTo>
                  <a:cubicBezTo>
                    <a:pt x="7541" y="823"/>
                    <a:pt x="7012" y="121"/>
                    <a:pt x="6251" y="15"/>
                  </a:cubicBezTo>
                  <a:cubicBezTo>
                    <a:pt x="6185" y="5"/>
                    <a:pt x="6119" y="1"/>
                    <a:pt x="605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F6147DF-58BA-4F87-AFF1-FDC6DA6B4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30995" y="1987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BFB871E9-4498-421D-BA46-AE31C951A7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054532" y="-40246"/>
            <a:ext cx="609600" cy="60960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4964951F-FA23-453C-AE2F-B0E9350C93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514712" y="467015"/>
            <a:ext cx="609600" cy="609600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0E7B202E-766D-4F83-BA8F-5D56960C6A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683554" y="611587"/>
            <a:ext cx="609600" cy="609600"/>
          </a:xfrm>
          <a:prstGeom prst="rect">
            <a:avLst/>
          </a:prstGeom>
        </p:spPr>
      </p:pic>
      <p:pic>
        <p:nvPicPr>
          <p:cNvPr id="6" name="S3.1">
            <a:hlinkClick r:id="" action="ppaction://media"/>
            <a:extLst>
              <a:ext uri="{FF2B5EF4-FFF2-40B4-BE49-F238E27FC236}">
                <a16:creationId xmlns:a16="http://schemas.microsoft.com/office/drawing/2014/main" id="{F292734B-FC27-492F-B46D-7A33E9398E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08A1B36-A8D7-4991-805B-319D5312FB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34400" y="1625439"/>
            <a:ext cx="609600" cy="60960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E00CF402-5750-4B53-9006-7C2210B028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9" name="3">
            <a:hlinkClick r:id="" action="ppaction://media"/>
            <a:extLst>
              <a:ext uri="{FF2B5EF4-FFF2-40B4-BE49-F238E27FC236}">
                <a16:creationId xmlns:a16="http://schemas.microsoft.com/office/drawing/2014/main" id="{AD3DCE90-4EFC-422D-9000-E437F0D1F7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0" name="S3.2">
            <a:hlinkClick r:id="" action="ppaction://media"/>
            <a:extLst>
              <a:ext uri="{FF2B5EF4-FFF2-40B4-BE49-F238E27FC236}">
                <a16:creationId xmlns:a16="http://schemas.microsoft.com/office/drawing/2014/main" id="{D05EC72D-23CC-48CA-991F-B36BFA72FDB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1" name="S3.3">
            <a:hlinkClick r:id="" action="ppaction://media"/>
            <a:extLst>
              <a:ext uri="{FF2B5EF4-FFF2-40B4-BE49-F238E27FC236}">
                <a16:creationId xmlns:a16="http://schemas.microsoft.com/office/drawing/2014/main" id="{63E65064-B757-4FEB-81C6-ECF054B0969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2" name="S3.4">
            <a:hlinkClick r:id="" action="ppaction://media"/>
            <a:extLst>
              <a:ext uri="{FF2B5EF4-FFF2-40B4-BE49-F238E27FC236}">
                <a16:creationId xmlns:a16="http://schemas.microsoft.com/office/drawing/2014/main" id="{A90EF4A9-13B1-45FF-9539-56C34AB1BAB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5000">
        <p:blinds dir="vert"/>
      </p:transition>
    </mc:Choice>
    <mc:Fallback xmlns="">
      <p:transition spd="slow" advClick="0" advTm="6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93827E-6 L 0.56788 0.253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449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9.87654E-7 L 0.57101 0.0904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449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897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0.53454 0.264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897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64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95062E-6 L 0.54982 0.114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83" y="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64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146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568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68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35802E-6 L 0.2993 0.1805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68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17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7654E-7 L 0.2974 0.2978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17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465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32099E-6 L 0.27864 0.2268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465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632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7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381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8381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3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775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0194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3969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3969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54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9403"/>
                            </p:stCondLst>
                            <p:childTnLst>
                              <p:par>
                                <p:cTn id="140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1403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9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artoon gardener planting plant gardening Vector Image">
            <a:extLst>
              <a:ext uri="{FF2B5EF4-FFF2-40B4-BE49-F238E27FC236}">
                <a16:creationId xmlns:a16="http://schemas.microsoft.com/office/drawing/2014/main" id="{907291C5-1950-42AD-92A9-5FD94035D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537" b="46667" l="54200" r="95400">
                        <a14:backgroundMark x1="65000" y1="29630" x2="60800" y2="31019"/>
                        <a14:backgroundMark x1="67000" y1="28889" x2="64800" y2="28889"/>
                        <a14:backgroundMark x1="70300" y1="29907" x2="60700" y2="43241"/>
                        <a14:backgroundMark x1="73300" y1="31667" x2="68400" y2="33981"/>
                        <a14:backgroundMark x1="72800" y1="30000" x2="71300" y2="31019"/>
                        <a14:backgroundMark x1="74800" y1="30926" x2="73900" y2="31667"/>
                        <a14:backgroundMark x1="64600" y1="40370" x2="62500" y2="4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04" b="53710"/>
          <a:stretch/>
        </p:blipFill>
        <p:spPr bwMode="auto">
          <a:xfrm>
            <a:off x="6470220" y="-221841"/>
            <a:ext cx="2889041" cy="318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image of basket icon basket symbol Vector Image">
            <a:extLst>
              <a:ext uri="{FF2B5EF4-FFF2-40B4-BE49-F238E27FC236}">
                <a16:creationId xmlns:a16="http://schemas.microsoft.com/office/drawing/2014/main" id="{1C53E592-35C0-4865-9C4E-43209FBA0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056" l="0" r="99784">
                        <a14:foregroundMark x1="76541" y1="55741" x2="51568" y2="5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/>
        </p:blipFill>
        <p:spPr bwMode="auto">
          <a:xfrm>
            <a:off x="6165041" y="1623300"/>
            <a:ext cx="1790138" cy="18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ee cartoon design graphic template Royalty Free Vector">
            <a:extLst>
              <a:ext uri="{FF2B5EF4-FFF2-40B4-BE49-F238E27FC236}">
                <a16:creationId xmlns:a16="http://schemas.microsoft.com/office/drawing/2014/main" id="{28378E09-CF29-4A75-8407-453976192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6"/>
          <a:stretch/>
        </p:blipFill>
        <p:spPr bwMode="auto">
          <a:xfrm>
            <a:off x="2565209" y="54727"/>
            <a:ext cx="3987964" cy="35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ee cartoon design graphic template Royalty Free Vector">
            <a:extLst>
              <a:ext uri="{FF2B5EF4-FFF2-40B4-BE49-F238E27FC236}">
                <a16:creationId xmlns:a16="http://schemas.microsoft.com/office/drawing/2014/main" id="{06936C5A-0D56-4747-9B89-3A6FBFAA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6"/>
          <a:stretch/>
        </p:blipFill>
        <p:spPr bwMode="auto">
          <a:xfrm>
            <a:off x="-262127" y="-74851"/>
            <a:ext cx="4156132" cy="36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B4CB51-8427-47C3-ACAF-FECAE97E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863" b="100000" l="3857" r="98623"/>
                    </a14:imgEffect>
                  </a14:imgLayer>
                </a14:imgProps>
              </a:ext>
            </a:extLst>
          </a:blip>
          <a:srcRect l="6939" r="6939"/>
          <a:stretch/>
        </p:blipFill>
        <p:spPr bwMode="auto">
          <a:xfrm>
            <a:off x="1837187" y="83824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E5C07A3-CD16-4376-B5FB-3C733F0E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72" b="100000" l="2204" r="100000"/>
                    </a14:imgEffect>
                  </a14:imgLayer>
                </a14:imgProps>
              </a:ext>
            </a:extLst>
          </a:blip>
          <a:srcRect l="6939" r="6939"/>
          <a:stretch/>
        </p:blipFill>
        <p:spPr bwMode="auto">
          <a:xfrm>
            <a:off x="4523917" y="1645541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59CE674-A01E-4260-8EF7-0BEA7EE1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72" b="100000" l="5510" r="100000"/>
                    </a14:imgEffect>
                  </a14:imgLayer>
                </a14:imgProps>
              </a:ext>
            </a:extLst>
          </a:blip>
          <a:srcRect l="6939" r="6939"/>
          <a:stretch/>
        </p:blipFill>
        <p:spPr bwMode="auto">
          <a:xfrm>
            <a:off x="4571236" y="728221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AC1B044-6003-4F96-A1C9-155B4182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3857" r="98072"/>
                    </a14:imgEffect>
                  </a14:imgLayer>
                </a14:imgProps>
              </a:ext>
            </a:extLst>
          </a:blip>
          <a:srcRect l="6939" r="6939"/>
          <a:stretch/>
        </p:blipFill>
        <p:spPr bwMode="auto">
          <a:xfrm>
            <a:off x="1041974" y="1071022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31271B1-63B2-4B32-B8A0-8622D7D5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72" b="100000" l="3030" r="84298"/>
                    </a14:imgEffect>
                  </a14:imgLayer>
                </a14:imgProps>
              </a:ext>
            </a:extLst>
          </a:blip>
          <a:srcRect l="6939" r="6939"/>
          <a:stretch/>
        </p:blipFill>
        <p:spPr bwMode="auto">
          <a:xfrm>
            <a:off x="3834494" y="156974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FF298C2C-291F-4AF4-A69F-D35CF9FC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72" b="100000" l="0" r="84298"/>
                    </a14:imgEffect>
                  </a14:imgLayer>
                </a14:imgProps>
              </a:ext>
            </a:extLst>
          </a:blip>
          <a:srcRect l="6939" r="6939"/>
          <a:stretch/>
        </p:blipFill>
        <p:spPr bwMode="auto">
          <a:xfrm>
            <a:off x="4606455" y="124676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7598399-0E9A-4628-90EF-EB5BB31C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72" b="100000" l="1102" r="84298"/>
                    </a14:imgEffect>
                  </a14:imgLayer>
                </a14:imgProps>
              </a:ext>
            </a:extLst>
          </a:blip>
          <a:srcRect l="6939" r="6939"/>
          <a:stretch/>
        </p:blipFill>
        <p:spPr bwMode="auto">
          <a:xfrm>
            <a:off x="4063464" y="903415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us Sign 18">
            <a:extLst>
              <a:ext uri="{FF2B5EF4-FFF2-40B4-BE49-F238E27FC236}">
                <a16:creationId xmlns:a16="http://schemas.microsoft.com/office/drawing/2014/main" id="{42B6CD60-7479-4579-AC81-828497556B8B}"/>
              </a:ext>
            </a:extLst>
          </p:cNvPr>
          <p:cNvSpPr/>
          <p:nvPr/>
        </p:nvSpPr>
        <p:spPr>
          <a:xfrm>
            <a:off x="2785730" y="4004131"/>
            <a:ext cx="652130" cy="73799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1C6FF967-B33C-4165-BB2A-F5F8957681CF}"/>
              </a:ext>
            </a:extLst>
          </p:cNvPr>
          <p:cNvSpPr/>
          <p:nvPr/>
        </p:nvSpPr>
        <p:spPr>
          <a:xfrm>
            <a:off x="5403273" y="4185374"/>
            <a:ext cx="652130" cy="53180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3BF2021-DFA3-4A45-87AC-8FD8C89F8112}"/>
              </a:ext>
            </a:extLst>
          </p:cNvPr>
          <p:cNvSpPr txBox="1"/>
          <p:nvPr/>
        </p:nvSpPr>
        <p:spPr>
          <a:xfrm>
            <a:off x="6271427" y="3624862"/>
            <a:ext cx="748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200" b="1" dirty="0">
                <a:solidFill>
                  <a:schemeClr val="accent1"/>
                </a:solidFill>
                <a:latin typeface=".VnVogue" panose="020B7200000000000000" pitchFamily="34" charset="0"/>
              </a:rPr>
              <a:t>?</a:t>
            </a:r>
            <a:endParaRPr lang="en-US" sz="7200" dirty="0">
              <a:latin typeface=".VnVogue" panose="020B7200000000000000" pitchFamily="34" charset="0"/>
            </a:endParaRPr>
          </a:p>
        </p:txBody>
      </p:sp>
      <p:pic>
        <p:nvPicPr>
          <p:cNvPr id="82" name="ĐỒNG HỒ ĐẾM NGƯỢC THỜI GIAN GIÂY 9,8,7,6,5,4,3,2,1">
            <a:hlinkClick r:id="" action="ppaction://media"/>
            <a:extLst>
              <a:ext uri="{FF2B5EF4-FFF2-40B4-BE49-F238E27FC236}">
                <a16:creationId xmlns:a16="http://schemas.microsoft.com/office/drawing/2014/main" id="{59D6E376-1E2D-4948-AC9C-11FB13970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096172" y="4530489"/>
            <a:ext cx="1047828" cy="5894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3" name="Google Shape;6237;p62">
            <a:extLst>
              <a:ext uri="{FF2B5EF4-FFF2-40B4-BE49-F238E27FC236}">
                <a16:creationId xmlns:a16="http://schemas.microsoft.com/office/drawing/2014/main" id="{6E3DB894-3FA1-4A65-9B76-32CAF795CB7B}"/>
              </a:ext>
            </a:extLst>
          </p:cNvPr>
          <p:cNvGrpSpPr/>
          <p:nvPr/>
        </p:nvGrpSpPr>
        <p:grpSpPr>
          <a:xfrm>
            <a:off x="6194305" y="3799367"/>
            <a:ext cx="748087" cy="1045946"/>
            <a:chOff x="3266250" y="3332500"/>
            <a:chExt cx="909025" cy="1258850"/>
          </a:xfrm>
        </p:grpSpPr>
        <p:sp>
          <p:nvSpPr>
            <p:cNvPr id="84" name="Google Shape;6238;p62">
              <a:extLst>
                <a:ext uri="{FF2B5EF4-FFF2-40B4-BE49-F238E27FC236}">
                  <a16:creationId xmlns:a16="http://schemas.microsoft.com/office/drawing/2014/main" id="{0A1C2EA0-2EEC-4F1B-97DA-D92F27D388A8}"/>
                </a:ext>
              </a:extLst>
            </p:cNvPr>
            <p:cNvSpPr/>
            <p:nvPr/>
          </p:nvSpPr>
          <p:spPr>
            <a:xfrm>
              <a:off x="3445450" y="4355675"/>
              <a:ext cx="107025" cy="235675"/>
            </a:xfrm>
            <a:custGeom>
              <a:avLst/>
              <a:gdLst/>
              <a:ahLst/>
              <a:cxnLst/>
              <a:rect l="l" t="t" r="r" b="b"/>
              <a:pathLst>
                <a:path w="4281" h="9427" extrusionOk="0">
                  <a:moveTo>
                    <a:pt x="2950" y="1"/>
                  </a:moveTo>
                  <a:cubicBezTo>
                    <a:pt x="2950" y="1"/>
                    <a:pt x="1810" y="2301"/>
                    <a:pt x="1725" y="4570"/>
                  </a:cubicBezTo>
                  <a:cubicBezTo>
                    <a:pt x="1663" y="6188"/>
                    <a:pt x="2708" y="7967"/>
                    <a:pt x="2481" y="8073"/>
                  </a:cubicBezTo>
                  <a:cubicBezTo>
                    <a:pt x="1937" y="8330"/>
                    <a:pt x="125" y="8404"/>
                    <a:pt x="63" y="8915"/>
                  </a:cubicBezTo>
                  <a:cubicBezTo>
                    <a:pt x="1" y="9426"/>
                    <a:pt x="3770" y="8905"/>
                    <a:pt x="3770" y="8905"/>
                  </a:cubicBezTo>
                  <a:lnTo>
                    <a:pt x="2875" y="4932"/>
                  </a:lnTo>
                  <a:lnTo>
                    <a:pt x="4280" y="8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239;p62">
              <a:extLst>
                <a:ext uri="{FF2B5EF4-FFF2-40B4-BE49-F238E27FC236}">
                  <a16:creationId xmlns:a16="http://schemas.microsoft.com/office/drawing/2014/main" id="{809FAB9E-E51E-4A99-BD59-F4EE2DB26BC2}"/>
                </a:ext>
              </a:extLst>
            </p:cNvPr>
            <p:cNvSpPr/>
            <p:nvPr/>
          </p:nvSpPr>
          <p:spPr>
            <a:xfrm>
              <a:off x="3677925" y="4432325"/>
              <a:ext cx="93925" cy="159025"/>
            </a:xfrm>
            <a:custGeom>
              <a:avLst/>
              <a:gdLst/>
              <a:ahLst/>
              <a:cxnLst/>
              <a:rect l="l" t="t" r="r" b="b"/>
              <a:pathLst>
                <a:path w="3757" h="6361" extrusionOk="0">
                  <a:moveTo>
                    <a:pt x="1312" y="1"/>
                  </a:moveTo>
                  <a:cubicBezTo>
                    <a:pt x="1312" y="1"/>
                    <a:pt x="717" y="4751"/>
                    <a:pt x="1261" y="5007"/>
                  </a:cubicBezTo>
                  <a:cubicBezTo>
                    <a:pt x="1805" y="5264"/>
                    <a:pt x="3631" y="5338"/>
                    <a:pt x="3693" y="5849"/>
                  </a:cubicBezTo>
                  <a:cubicBezTo>
                    <a:pt x="3756" y="6360"/>
                    <a:pt x="1" y="5839"/>
                    <a:pt x="1" y="5839"/>
                  </a:cubicBezTo>
                  <a:lnTo>
                    <a:pt x="1" y="8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240;p62">
              <a:extLst>
                <a:ext uri="{FF2B5EF4-FFF2-40B4-BE49-F238E27FC236}">
                  <a16:creationId xmlns:a16="http://schemas.microsoft.com/office/drawing/2014/main" id="{B837F67B-AE6B-4498-8011-C1FA1618577F}"/>
                </a:ext>
              </a:extLst>
            </p:cNvPr>
            <p:cNvSpPr/>
            <p:nvPr/>
          </p:nvSpPr>
          <p:spPr>
            <a:xfrm>
              <a:off x="3759100" y="3752925"/>
              <a:ext cx="364275" cy="448275"/>
            </a:xfrm>
            <a:custGeom>
              <a:avLst/>
              <a:gdLst/>
              <a:ahLst/>
              <a:cxnLst/>
              <a:rect l="l" t="t" r="r" b="b"/>
              <a:pathLst>
                <a:path w="14571" h="17931" extrusionOk="0">
                  <a:moveTo>
                    <a:pt x="9255" y="2092"/>
                  </a:moveTo>
                  <a:cubicBezTo>
                    <a:pt x="9255" y="2092"/>
                    <a:pt x="11912" y="5865"/>
                    <a:pt x="11126" y="8612"/>
                  </a:cubicBezTo>
                  <a:cubicBezTo>
                    <a:pt x="10340" y="11359"/>
                    <a:pt x="3563" y="12031"/>
                    <a:pt x="3013" y="12710"/>
                  </a:cubicBezTo>
                  <a:cubicBezTo>
                    <a:pt x="1912" y="14067"/>
                    <a:pt x="241" y="13496"/>
                    <a:pt x="121" y="14089"/>
                  </a:cubicBezTo>
                  <a:cubicBezTo>
                    <a:pt x="1" y="14688"/>
                    <a:pt x="1524" y="14874"/>
                    <a:pt x="1524" y="14874"/>
                  </a:cubicBezTo>
                  <a:cubicBezTo>
                    <a:pt x="1524" y="14874"/>
                    <a:pt x="103" y="16009"/>
                    <a:pt x="236" y="16602"/>
                  </a:cubicBezTo>
                  <a:cubicBezTo>
                    <a:pt x="336" y="17050"/>
                    <a:pt x="2197" y="15588"/>
                    <a:pt x="2197" y="15588"/>
                  </a:cubicBezTo>
                  <a:cubicBezTo>
                    <a:pt x="2197" y="15588"/>
                    <a:pt x="1964" y="17930"/>
                    <a:pt x="2502" y="17905"/>
                  </a:cubicBezTo>
                  <a:cubicBezTo>
                    <a:pt x="3038" y="17881"/>
                    <a:pt x="3350" y="15833"/>
                    <a:pt x="3350" y="15833"/>
                  </a:cubicBezTo>
                  <a:cubicBezTo>
                    <a:pt x="3350" y="15833"/>
                    <a:pt x="4264" y="16651"/>
                    <a:pt x="4637" y="16426"/>
                  </a:cubicBezTo>
                  <a:cubicBezTo>
                    <a:pt x="5024" y="16194"/>
                    <a:pt x="3822" y="14811"/>
                    <a:pt x="4387" y="13575"/>
                  </a:cubicBezTo>
                  <a:cubicBezTo>
                    <a:pt x="4646" y="13009"/>
                    <a:pt x="12615" y="13294"/>
                    <a:pt x="13512" y="10202"/>
                  </a:cubicBezTo>
                  <a:cubicBezTo>
                    <a:pt x="14571" y="6551"/>
                    <a:pt x="11018" y="1"/>
                    <a:pt x="1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241;p62">
              <a:extLst>
                <a:ext uri="{FF2B5EF4-FFF2-40B4-BE49-F238E27FC236}">
                  <a16:creationId xmlns:a16="http://schemas.microsoft.com/office/drawing/2014/main" id="{C29E949E-BE2A-4F4D-82A3-27B5F6BC4B75}"/>
                </a:ext>
              </a:extLst>
            </p:cNvPr>
            <p:cNvSpPr/>
            <p:nvPr/>
          </p:nvSpPr>
          <p:spPr>
            <a:xfrm>
              <a:off x="3503400" y="3746150"/>
              <a:ext cx="281825" cy="477200"/>
            </a:xfrm>
            <a:custGeom>
              <a:avLst/>
              <a:gdLst/>
              <a:ahLst/>
              <a:cxnLst/>
              <a:rect l="l" t="t" r="r" b="b"/>
              <a:pathLst>
                <a:path w="11273" h="19088" extrusionOk="0">
                  <a:moveTo>
                    <a:pt x="10782" y="2691"/>
                  </a:moveTo>
                  <a:cubicBezTo>
                    <a:pt x="10782" y="2691"/>
                    <a:pt x="6180" y="3041"/>
                    <a:pt x="4560" y="5394"/>
                  </a:cubicBezTo>
                  <a:cubicBezTo>
                    <a:pt x="2941" y="7749"/>
                    <a:pt x="6734" y="13406"/>
                    <a:pt x="6559" y="14260"/>
                  </a:cubicBezTo>
                  <a:cubicBezTo>
                    <a:pt x="6212" y="15973"/>
                    <a:pt x="7717" y="16899"/>
                    <a:pt x="7335" y="17370"/>
                  </a:cubicBezTo>
                  <a:cubicBezTo>
                    <a:pt x="6949" y="17843"/>
                    <a:pt x="5837" y="16786"/>
                    <a:pt x="5837" y="16786"/>
                  </a:cubicBezTo>
                  <a:cubicBezTo>
                    <a:pt x="5837" y="16786"/>
                    <a:pt x="5865" y="18604"/>
                    <a:pt x="5324" y="18879"/>
                  </a:cubicBezTo>
                  <a:cubicBezTo>
                    <a:pt x="4914" y="19087"/>
                    <a:pt x="4859" y="16722"/>
                    <a:pt x="4859" y="16722"/>
                  </a:cubicBezTo>
                  <a:cubicBezTo>
                    <a:pt x="4859" y="16722"/>
                    <a:pt x="3200" y="18391"/>
                    <a:pt x="2878" y="17962"/>
                  </a:cubicBezTo>
                  <a:cubicBezTo>
                    <a:pt x="2555" y="17533"/>
                    <a:pt x="3937" y="15989"/>
                    <a:pt x="3937" y="15989"/>
                  </a:cubicBezTo>
                  <a:cubicBezTo>
                    <a:pt x="3937" y="15989"/>
                    <a:pt x="2726" y="15806"/>
                    <a:pt x="2661" y="15373"/>
                  </a:cubicBezTo>
                  <a:cubicBezTo>
                    <a:pt x="2594" y="14926"/>
                    <a:pt x="4425" y="14972"/>
                    <a:pt x="5019" y="13752"/>
                  </a:cubicBezTo>
                  <a:cubicBezTo>
                    <a:pt x="5292" y="13193"/>
                    <a:pt x="1" y="7224"/>
                    <a:pt x="1816" y="4566"/>
                  </a:cubicBezTo>
                  <a:cubicBezTo>
                    <a:pt x="3959" y="1426"/>
                    <a:pt x="11273" y="1"/>
                    <a:pt x="11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242;p62">
              <a:extLst>
                <a:ext uri="{FF2B5EF4-FFF2-40B4-BE49-F238E27FC236}">
                  <a16:creationId xmlns:a16="http://schemas.microsoft.com/office/drawing/2014/main" id="{EDA1F1F8-CECD-475F-919F-A3F913F44871}"/>
                </a:ext>
              </a:extLst>
            </p:cNvPr>
            <p:cNvSpPr/>
            <p:nvPr/>
          </p:nvSpPr>
          <p:spPr>
            <a:xfrm>
              <a:off x="3266250" y="3332500"/>
              <a:ext cx="909025" cy="1136000"/>
            </a:xfrm>
            <a:custGeom>
              <a:avLst/>
              <a:gdLst/>
              <a:ahLst/>
              <a:cxnLst/>
              <a:rect l="l" t="t" r="r" b="b"/>
              <a:pathLst>
                <a:path w="36361" h="45440" extrusionOk="0">
                  <a:moveTo>
                    <a:pt x="19640" y="13288"/>
                  </a:moveTo>
                  <a:cubicBezTo>
                    <a:pt x="18275" y="11940"/>
                    <a:pt x="4963" y="15980"/>
                    <a:pt x="2955" y="11500"/>
                  </a:cubicBezTo>
                  <a:cubicBezTo>
                    <a:pt x="1" y="4912"/>
                    <a:pt x="2885" y="1810"/>
                    <a:pt x="8246" y="849"/>
                  </a:cubicBezTo>
                  <a:cubicBezTo>
                    <a:pt x="12982" y="1"/>
                    <a:pt x="20756" y="353"/>
                    <a:pt x="30136" y="157"/>
                  </a:cubicBezTo>
                  <a:cubicBezTo>
                    <a:pt x="33399" y="89"/>
                    <a:pt x="35730" y="3229"/>
                    <a:pt x="35975" y="5882"/>
                  </a:cubicBezTo>
                  <a:cubicBezTo>
                    <a:pt x="36360" y="9743"/>
                    <a:pt x="34226" y="13242"/>
                    <a:pt x="33423" y="15129"/>
                  </a:cubicBezTo>
                  <a:cubicBezTo>
                    <a:pt x="28980" y="25545"/>
                    <a:pt x="24767" y="33581"/>
                    <a:pt x="20116" y="43906"/>
                  </a:cubicBezTo>
                  <a:cubicBezTo>
                    <a:pt x="19823" y="44556"/>
                    <a:pt x="18785" y="45261"/>
                    <a:pt x="18082" y="45273"/>
                  </a:cubicBezTo>
                  <a:cubicBezTo>
                    <a:pt x="8761" y="45440"/>
                    <a:pt x="6832" y="42379"/>
                    <a:pt x="10898" y="33979"/>
                  </a:cubicBezTo>
                  <a:cubicBezTo>
                    <a:pt x="14203" y="27151"/>
                    <a:pt x="21136" y="14766"/>
                    <a:pt x="19640" y="13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43;p62">
              <a:extLst>
                <a:ext uri="{FF2B5EF4-FFF2-40B4-BE49-F238E27FC236}">
                  <a16:creationId xmlns:a16="http://schemas.microsoft.com/office/drawing/2014/main" id="{CB6E9689-E9E5-42AF-9F36-E6A5410528BC}"/>
                </a:ext>
              </a:extLst>
            </p:cNvPr>
            <p:cNvSpPr/>
            <p:nvPr/>
          </p:nvSpPr>
          <p:spPr>
            <a:xfrm>
              <a:off x="352705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44;p62">
              <a:extLst>
                <a:ext uri="{FF2B5EF4-FFF2-40B4-BE49-F238E27FC236}">
                  <a16:creationId xmlns:a16="http://schemas.microsoft.com/office/drawing/2014/main" id="{1165BD07-99C7-400A-A4AD-A35FECFF7569}"/>
                </a:ext>
              </a:extLst>
            </p:cNvPr>
            <p:cNvSpPr/>
            <p:nvPr/>
          </p:nvSpPr>
          <p:spPr>
            <a:xfrm>
              <a:off x="382820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245;p62">
              <a:extLst>
                <a:ext uri="{FF2B5EF4-FFF2-40B4-BE49-F238E27FC236}">
                  <a16:creationId xmlns:a16="http://schemas.microsoft.com/office/drawing/2014/main" id="{808A1661-3CC8-486A-817D-1E53A9C68A4D}"/>
                </a:ext>
              </a:extLst>
            </p:cNvPr>
            <p:cNvSpPr/>
            <p:nvPr/>
          </p:nvSpPr>
          <p:spPr>
            <a:xfrm>
              <a:off x="3482275" y="3334725"/>
              <a:ext cx="693000" cy="1132575"/>
            </a:xfrm>
            <a:custGeom>
              <a:avLst/>
              <a:gdLst/>
              <a:ahLst/>
              <a:cxnLst/>
              <a:rect l="l" t="t" r="r" b="b"/>
              <a:pathLst>
                <a:path w="27720" h="45303" extrusionOk="0">
                  <a:moveTo>
                    <a:pt x="27334" y="5793"/>
                  </a:moveTo>
                  <a:cubicBezTo>
                    <a:pt x="27089" y="3139"/>
                    <a:pt x="24758" y="0"/>
                    <a:pt x="21495" y="68"/>
                  </a:cubicBezTo>
                  <a:cubicBezTo>
                    <a:pt x="20909" y="80"/>
                    <a:pt x="20329" y="90"/>
                    <a:pt x="19756" y="99"/>
                  </a:cubicBezTo>
                  <a:cubicBezTo>
                    <a:pt x="20585" y="2118"/>
                    <a:pt x="21155" y="4253"/>
                    <a:pt x="21571" y="6222"/>
                  </a:cubicBezTo>
                  <a:cubicBezTo>
                    <a:pt x="22803" y="12056"/>
                    <a:pt x="22100" y="18128"/>
                    <a:pt x="19406" y="23476"/>
                  </a:cubicBezTo>
                  <a:cubicBezTo>
                    <a:pt x="16833" y="28588"/>
                    <a:pt x="13175" y="33985"/>
                    <a:pt x="8261" y="37108"/>
                  </a:cubicBezTo>
                  <a:cubicBezTo>
                    <a:pt x="6083" y="38494"/>
                    <a:pt x="3082" y="39930"/>
                    <a:pt x="259" y="40031"/>
                  </a:cubicBezTo>
                  <a:cubicBezTo>
                    <a:pt x="1" y="43824"/>
                    <a:pt x="2895" y="45303"/>
                    <a:pt x="9439" y="45185"/>
                  </a:cubicBezTo>
                  <a:cubicBezTo>
                    <a:pt x="10143" y="45173"/>
                    <a:pt x="11180" y="44468"/>
                    <a:pt x="11473" y="43818"/>
                  </a:cubicBezTo>
                  <a:cubicBezTo>
                    <a:pt x="16125" y="33494"/>
                    <a:pt x="20338" y="25458"/>
                    <a:pt x="24780" y="15042"/>
                  </a:cubicBezTo>
                  <a:cubicBezTo>
                    <a:pt x="25585" y="13153"/>
                    <a:pt x="27719" y="9654"/>
                    <a:pt x="27334" y="57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246;p62">
              <a:extLst>
                <a:ext uri="{FF2B5EF4-FFF2-40B4-BE49-F238E27FC236}">
                  <a16:creationId xmlns:a16="http://schemas.microsoft.com/office/drawing/2014/main" id="{A08B19A3-0E8A-41E3-9FA3-0EBB5D649F81}"/>
                </a:ext>
              </a:extLst>
            </p:cNvPr>
            <p:cNvSpPr/>
            <p:nvPr/>
          </p:nvSpPr>
          <p:spPr>
            <a:xfrm>
              <a:off x="3705100" y="3532350"/>
              <a:ext cx="80600" cy="46100"/>
            </a:xfrm>
            <a:custGeom>
              <a:avLst/>
              <a:gdLst/>
              <a:ahLst/>
              <a:cxnLst/>
              <a:rect l="l" t="t" r="r" b="b"/>
              <a:pathLst>
                <a:path w="3224" h="1844" extrusionOk="0">
                  <a:moveTo>
                    <a:pt x="232" y="1"/>
                  </a:moveTo>
                  <a:cubicBezTo>
                    <a:pt x="104" y="1"/>
                    <a:pt x="0" y="105"/>
                    <a:pt x="0" y="232"/>
                  </a:cubicBezTo>
                  <a:cubicBezTo>
                    <a:pt x="0" y="1120"/>
                    <a:pt x="723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5"/>
                    <a:pt x="3119" y="1"/>
                    <a:pt x="2991" y="1"/>
                  </a:cubicBezTo>
                  <a:cubicBezTo>
                    <a:pt x="2863" y="1"/>
                    <a:pt x="2759" y="105"/>
                    <a:pt x="2759" y="232"/>
                  </a:cubicBezTo>
                  <a:cubicBezTo>
                    <a:pt x="2759" y="865"/>
                    <a:pt x="2244" y="1381"/>
                    <a:pt x="1611" y="1381"/>
                  </a:cubicBezTo>
                  <a:cubicBezTo>
                    <a:pt x="979" y="1381"/>
                    <a:pt x="463" y="865"/>
                    <a:pt x="463" y="232"/>
                  </a:cubicBezTo>
                  <a:cubicBezTo>
                    <a:pt x="463" y="105"/>
                    <a:pt x="360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247;p62">
              <a:extLst>
                <a:ext uri="{FF2B5EF4-FFF2-40B4-BE49-F238E27FC236}">
                  <a16:creationId xmlns:a16="http://schemas.microsoft.com/office/drawing/2014/main" id="{141BDCD8-7156-49B2-9328-0D541D281769}"/>
                </a:ext>
              </a:extLst>
            </p:cNvPr>
            <p:cNvSpPr/>
            <p:nvPr/>
          </p:nvSpPr>
          <p:spPr>
            <a:xfrm>
              <a:off x="3801250" y="3438175"/>
              <a:ext cx="82900" cy="82925"/>
            </a:xfrm>
            <a:custGeom>
              <a:avLst/>
              <a:gdLst/>
              <a:ahLst/>
              <a:cxnLst/>
              <a:rect l="l" t="t" r="r" b="b"/>
              <a:pathLst>
                <a:path w="3316" h="3317" extrusionOk="0">
                  <a:moveTo>
                    <a:pt x="3315" y="1659"/>
                  </a:moveTo>
                  <a:cubicBezTo>
                    <a:pt x="3315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248;p62">
              <a:extLst>
                <a:ext uri="{FF2B5EF4-FFF2-40B4-BE49-F238E27FC236}">
                  <a16:creationId xmlns:a16="http://schemas.microsoft.com/office/drawing/2014/main" id="{C9182276-1E14-49D5-9EC1-DDD641DC914C}"/>
                </a:ext>
              </a:extLst>
            </p:cNvPr>
            <p:cNvSpPr/>
            <p:nvPr/>
          </p:nvSpPr>
          <p:spPr>
            <a:xfrm>
              <a:off x="3836025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249;p62">
              <a:extLst>
                <a:ext uri="{FF2B5EF4-FFF2-40B4-BE49-F238E27FC236}">
                  <a16:creationId xmlns:a16="http://schemas.microsoft.com/office/drawing/2014/main" id="{FFB94FD2-CCAC-4205-9FA5-85B5F96F01C9}"/>
                </a:ext>
              </a:extLst>
            </p:cNvPr>
            <p:cNvSpPr/>
            <p:nvPr/>
          </p:nvSpPr>
          <p:spPr>
            <a:xfrm>
              <a:off x="3815425" y="34842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417" y="209"/>
                  </a:moveTo>
                  <a:cubicBezTo>
                    <a:pt x="417" y="324"/>
                    <a:pt x="323" y="417"/>
                    <a:pt x="208" y="417"/>
                  </a:cubicBezTo>
                  <a:cubicBezTo>
                    <a:pt x="93" y="417"/>
                    <a:pt x="1" y="324"/>
                    <a:pt x="1" y="209"/>
                  </a:cubicBezTo>
                  <a:cubicBezTo>
                    <a:pt x="1" y="94"/>
                    <a:pt x="93" y="0"/>
                    <a:pt x="208" y="0"/>
                  </a:cubicBezTo>
                  <a:cubicBezTo>
                    <a:pt x="323" y="0"/>
                    <a:pt x="417" y="93"/>
                    <a:pt x="417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250;p62">
              <a:extLst>
                <a:ext uri="{FF2B5EF4-FFF2-40B4-BE49-F238E27FC236}">
                  <a16:creationId xmlns:a16="http://schemas.microsoft.com/office/drawing/2014/main" id="{665483B1-FBDB-40DC-AF9B-5C8C04A9AD2B}"/>
                </a:ext>
              </a:extLst>
            </p:cNvPr>
            <p:cNvSpPr/>
            <p:nvPr/>
          </p:nvSpPr>
          <p:spPr>
            <a:xfrm>
              <a:off x="3605575" y="3438175"/>
              <a:ext cx="82850" cy="82925"/>
            </a:xfrm>
            <a:custGeom>
              <a:avLst/>
              <a:gdLst/>
              <a:ahLst/>
              <a:cxnLst/>
              <a:rect l="l" t="t" r="r" b="b"/>
              <a:pathLst>
                <a:path w="3314" h="3317" extrusionOk="0">
                  <a:moveTo>
                    <a:pt x="3314" y="1659"/>
                  </a:moveTo>
                  <a:cubicBezTo>
                    <a:pt x="3314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4" y="743"/>
                    <a:pt x="3314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51;p62">
              <a:extLst>
                <a:ext uri="{FF2B5EF4-FFF2-40B4-BE49-F238E27FC236}">
                  <a16:creationId xmlns:a16="http://schemas.microsoft.com/office/drawing/2014/main" id="{A1996FA9-AC92-4A88-8560-D5DF368C11A2}"/>
                </a:ext>
              </a:extLst>
            </p:cNvPr>
            <p:cNvSpPr/>
            <p:nvPr/>
          </p:nvSpPr>
          <p:spPr>
            <a:xfrm>
              <a:off x="3640350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0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52;p62">
              <a:extLst>
                <a:ext uri="{FF2B5EF4-FFF2-40B4-BE49-F238E27FC236}">
                  <a16:creationId xmlns:a16="http://schemas.microsoft.com/office/drawing/2014/main" id="{BEF8192D-CC34-4AD8-B149-66B5C6918E12}"/>
                </a:ext>
              </a:extLst>
            </p:cNvPr>
            <p:cNvSpPr/>
            <p:nvPr/>
          </p:nvSpPr>
          <p:spPr>
            <a:xfrm>
              <a:off x="3619700" y="3484225"/>
              <a:ext cx="10500" cy="10450"/>
            </a:xfrm>
            <a:custGeom>
              <a:avLst/>
              <a:gdLst/>
              <a:ahLst/>
              <a:cxnLst/>
              <a:rect l="l" t="t" r="r" b="b"/>
              <a:pathLst>
                <a:path w="420" h="418" extrusionOk="0">
                  <a:moveTo>
                    <a:pt x="419" y="209"/>
                  </a:moveTo>
                  <a:cubicBezTo>
                    <a:pt x="419" y="324"/>
                    <a:pt x="325" y="417"/>
                    <a:pt x="210" y="417"/>
                  </a:cubicBezTo>
                  <a:cubicBezTo>
                    <a:pt x="95" y="417"/>
                    <a:pt x="1" y="324"/>
                    <a:pt x="1" y="209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53;p62">
              <a:extLst>
                <a:ext uri="{FF2B5EF4-FFF2-40B4-BE49-F238E27FC236}">
                  <a16:creationId xmlns:a16="http://schemas.microsoft.com/office/drawing/2014/main" id="{4FC122CE-6C0A-49CD-93A9-E383405475FA}"/>
                </a:ext>
              </a:extLst>
            </p:cNvPr>
            <p:cNvSpPr/>
            <p:nvPr/>
          </p:nvSpPr>
          <p:spPr>
            <a:xfrm>
              <a:off x="3338875" y="3372875"/>
              <a:ext cx="209625" cy="223200"/>
            </a:xfrm>
            <a:custGeom>
              <a:avLst/>
              <a:gdLst/>
              <a:ahLst/>
              <a:cxnLst/>
              <a:rect l="l" t="t" r="r" b="b"/>
              <a:pathLst>
                <a:path w="8385" h="8928" extrusionOk="0">
                  <a:moveTo>
                    <a:pt x="6928" y="1"/>
                  </a:moveTo>
                  <a:cubicBezTo>
                    <a:pt x="6879" y="1"/>
                    <a:pt x="6830" y="4"/>
                    <a:pt x="6780" y="9"/>
                  </a:cubicBezTo>
                  <a:cubicBezTo>
                    <a:pt x="6637" y="24"/>
                    <a:pt x="3282" y="396"/>
                    <a:pt x="1413" y="2818"/>
                  </a:cubicBezTo>
                  <a:cubicBezTo>
                    <a:pt x="376" y="4162"/>
                    <a:pt x="1" y="5821"/>
                    <a:pt x="298" y="7749"/>
                  </a:cubicBezTo>
                  <a:cubicBezTo>
                    <a:pt x="403" y="8436"/>
                    <a:pt x="995" y="8927"/>
                    <a:pt x="1669" y="8927"/>
                  </a:cubicBezTo>
                  <a:cubicBezTo>
                    <a:pt x="1740" y="8927"/>
                    <a:pt x="1810" y="8922"/>
                    <a:pt x="1883" y="8911"/>
                  </a:cubicBezTo>
                  <a:cubicBezTo>
                    <a:pt x="2642" y="8794"/>
                    <a:pt x="3163" y="8084"/>
                    <a:pt x="3045" y="7326"/>
                  </a:cubicBezTo>
                  <a:cubicBezTo>
                    <a:pt x="2867" y="6169"/>
                    <a:pt x="3050" y="5254"/>
                    <a:pt x="3607" y="4527"/>
                  </a:cubicBezTo>
                  <a:cubicBezTo>
                    <a:pt x="4736" y="3051"/>
                    <a:pt x="7048" y="2776"/>
                    <a:pt x="7071" y="2774"/>
                  </a:cubicBezTo>
                  <a:cubicBezTo>
                    <a:pt x="7833" y="2692"/>
                    <a:pt x="8384" y="2011"/>
                    <a:pt x="8306" y="1249"/>
                  </a:cubicBezTo>
                  <a:cubicBezTo>
                    <a:pt x="8232" y="535"/>
                    <a:pt x="7626" y="1"/>
                    <a:pt x="6928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254;p62">
              <a:extLst>
                <a:ext uri="{FF2B5EF4-FFF2-40B4-BE49-F238E27FC236}">
                  <a16:creationId xmlns:a16="http://schemas.microsoft.com/office/drawing/2014/main" id="{79F77B41-3C6D-46C7-B270-C3D0DAE50A06}"/>
                </a:ext>
              </a:extLst>
            </p:cNvPr>
            <p:cNvSpPr/>
            <p:nvPr/>
          </p:nvSpPr>
          <p:spPr>
            <a:xfrm>
              <a:off x="3590475" y="4090550"/>
              <a:ext cx="120275" cy="144775"/>
            </a:xfrm>
            <a:custGeom>
              <a:avLst/>
              <a:gdLst/>
              <a:ahLst/>
              <a:cxnLst/>
              <a:rect l="l" t="t" r="r" b="b"/>
              <a:pathLst>
                <a:path w="4811" h="5791" extrusionOk="0">
                  <a:moveTo>
                    <a:pt x="3223" y="0"/>
                  </a:moveTo>
                  <a:cubicBezTo>
                    <a:pt x="2721" y="0"/>
                    <a:pt x="2237" y="274"/>
                    <a:pt x="1990" y="750"/>
                  </a:cubicBezTo>
                  <a:cubicBezTo>
                    <a:pt x="1478" y="1738"/>
                    <a:pt x="937" y="2736"/>
                    <a:pt x="380" y="3714"/>
                  </a:cubicBezTo>
                  <a:cubicBezTo>
                    <a:pt x="0" y="4380"/>
                    <a:pt x="235" y="5229"/>
                    <a:pt x="902" y="5608"/>
                  </a:cubicBezTo>
                  <a:cubicBezTo>
                    <a:pt x="1119" y="5731"/>
                    <a:pt x="1354" y="5791"/>
                    <a:pt x="1587" y="5791"/>
                  </a:cubicBezTo>
                  <a:cubicBezTo>
                    <a:pt x="2071" y="5791"/>
                    <a:pt x="2541" y="5537"/>
                    <a:pt x="2797" y="5086"/>
                  </a:cubicBezTo>
                  <a:cubicBezTo>
                    <a:pt x="3371" y="4077"/>
                    <a:pt x="3928" y="3050"/>
                    <a:pt x="4457" y="2031"/>
                  </a:cubicBezTo>
                  <a:cubicBezTo>
                    <a:pt x="4810" y="1350"/>
                    <a:pt x="4545" y="510"/>
                    <a:pt x="3864" y="157"/>
                  </a:cubicBezTo>
                  <a:cubicBezTo>
                    <a:pt x="3658" y="51"/>
                    <a:pt x="3439" y="0"/>
                    <a:pt x="3223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255;p62">
              <a:extLst>
                <a:ext uri="{FF2B5EF4-FFF2-40B4-BE49-F238E27FC236}">
                  <a16:creationId xmlns:a16="http://schemas.microsoft.com/office/drawing/2014/main" id="{81DAEC3C-B85C-49FD-A5AA-54032E4A211D}"/>
                </a:ext>
              </a:extLst>
            </p:cNvPr>
            <p:cNvSpPr/>
            <p:nvPr/>
          </p:nvSpPr>
          <p:spPr>
            <a:xfrm>
              <a:off x="3684600" y="3629925"/>
              <a:ext cx="188525" cy="433525"/>
            </a:xfrm>
            <a:custGeom>
              <a:avLst/>
              <a:gdLst/>
              <a:ahLst/>
              <a:cxnLst/>
              <a:rect l="l" t="t" r="r" b="b"/>
              <a:pathLst>
                <a:path w="7541" h="17341" extrusionOk="0">
                  <a:moveTo>
                    <a:pt x="6054" y="1"/>
                  </a:moveTo>
                  <a:cubicBezTo>
                    <a:pt x="5371" y="1"/>
                    <a:pt x="4780" y="504"/>
                    <a:pt x="4682" y="1198"/>
                  </a:cubicBezTo>
                  <a:cubicBezTo>
                    <a:pt x="4147" y="4998"/>
                    <a:pt x="2026" y="11355"/>
                    <a:pt x="302" y="15407"/>
                  </a:cubicBezTo>
                  <a:cubicBezTo>
                    <a:pt x="0" y="16113"/>
                    <a:pt x="330" y="16928"/>
                    <a:pt x="1036" y="17230"/>
                  </a:cubicBezTo>
                  <a:cubicBezTo>
                    <a:pt x="1214" y="17304"/>
                    <a:pt x="1398" y="17340"/>
                    <a:pt x="1580" y="17340"/>
                  </a:cubicBezTo>
                  <a:cubicBezTo>
                    <a:pt x="2120" y="17340"/>
                    <a:pt x="2634" y="17024"/>
                    <a:pt x="2859" y="16495"/>
                  </a:cubicBezTo>
                  <a:cubicBezTo>
                    <a:pt x="4347" y="12999"/>
                    <a:pt x="6794" y="6144"/>
                    <a:pt x="7434" y="1585"/>
                  </a:cubicBezTo>
                  <a:cubicBezTo>
                    <a:pt x="7541" y="823"/>
                    <a:pt x="7012" y="121"/>
                    <a:pt x="6251" y="15"/>
                  </a:cubicBezTo>
                  <a:cubicBezTo>
                    <a:pt x="6185" y="5"/>
                    <a:pt x="6119" y="1"/>
                    <a:pt x="605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6131;p62">
            <a:extLst>
              <a:ext uri="{FF2B5EF4-FFF2-40B4-BE49-F238E27FC236}">
                <a16:creationId xmlns:a16="http://schemas.microsoft.com/office/drawing/2014/main" id="{6249FD90-F675-43A5-A403-4DF4C0429328}"/>
              </a:ext>
            </a:extLst>
          </p:cNvPr>
          <p:cNvGrpSpPr/>
          <p:nvPr/>
        </p:nvGrpSpPr>
        <p:grpSpPr>
          <a:xfrm>
            <a:off x="1427800" y="3872223"/>
            <a:ext cx="776277" cy="925387"/>
            <a:chOff x="1867225" y="1356138"/>
            <a:chExt cx="1173125" cy="1468375"/>
          </a:xfrm>
        </p:grpSpPr>
        <p:sp>
          <p:nvSpPr>
            <p:cNvPr id="77" name="Google Shape;6132;p62">
              <a:extLst>
                <a:ext uri="{FF2B5EF4-FFF2-40B4-BE49-F238E27FC236}">
                  <a16:creationId xmlns:a16="http://schemas.microsoft.com/office/drawing/2014/main" id="{0E89F2DB-7E42-4DCB-9ED2-4A2EC7C55EBA}"/>
                </a:ext>
              </a:extLst>
            </p:cNvPr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33;p62">
              <a:extLst>
                <a:ext uri="{FF2B5EF4-FFF2-40B4-BE49-F238E27FC236}">
                  <a16:creationId xmlns:a16="http://schemas.microsoft.com/office/drawing/2014/main" id="{D49F269E-A698-4F27-9BA4-0C4A5684A5A7}"/>
                </a:ext>
              </a:extLst>
            </p:cNvPr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134;p62">
              <a:extLst>
                <a:ext uri="{FF2B5EF4-FFF2-40B4-BE49-F238E27FC236}">
                  <a16:creationId xmlns:a16="http://schemas.microsoft.com/office/drawing/2014/main" id="{519BBA80-35FA-478F-9E6E-AE8E97517E34}"/>
                </a:ext>
              </a:extLst>
            </p:cNvPr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135;p62">
              <a:extLst>
                <a:ext uri="{FF2B5EF4-FFF2-40B4-BE49-F238E27FC236}">
                  <a16:creationId xmlns:a16="http://schemas.microsoft.com/office/drawing/2014/main" id="{AA33982E-BB2E-48E8-916F-79563D548E81}"/>
                </a:ext>
              </a:extLst>
            </p:cNvPr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136;p62">
              <a:extLst>
                <a:ext uri="{FF2B5EF4-FFF2-40B4-BE49-F238E27FC236}">
                  <a16:creationId xmlns:a16="http://schemas.microsoft.com/office/drawing/2014/main" id="{7BA43E5C-0114-4A8F-820D-B0DA232274BF}"/>
                </a:ext>
              </a:extLst>
            </p:cNvPr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137;p62">
              <a:extLst>
                <a:ext uri="{FF2B5EF4-FFF2-40B4-BE49-F238E27FC236}">
                  <a16:creationId xmlns:a16="http://schemas.microsoft.com/office/drawing/2014/main" id="{F4967EFA-EF6D-4D2F-A8B5-35C46228186C}"/>
                </a:ext>
              </a:extLst>
            </p:cNvPr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138;p62">
              <a:extLst>
                <a:ext uri="{FF2B5EF4-FFF2-40B4-BE49-F238E27FC236}">
                  <a16:creationId xmlns:a16="http://schemas.microsoft.com/office/drawing/2014/main" id="{CA9980D8-394F-49A6-B820-35F5EE6B465A}"/>
                </a:ext>
              </a:extLst>
            </p:cNvPr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139;p62">
              <a:extLst>
                <a:ext uri="{FF2B5EF4-FFF2-40B4-BE49-F238E27FC236}">
                  <a16:creationId xmlns:a16="http://schemas.microsoft.com/office/drawing/2014/main" id="{B5198D3A-D9F3-4C40-8440-749580C37901}"/>
                </a:ext>
              </a:extLst>
            </p:cNvPr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140;p62">
              <a:extLst>
                <a:ext uri="{FF2B5EF4-FFF2-40B4-BE49-F238E27FC236}">
                  <a16:creationId xmlns:a16="http://schemas.microsoft.com/office/drawing/2014/main" id="{ED85D9B7-D84D-4822-8D08-EB35320F76D1}"/>
                </a:ext>
              </a:extLst>
            </p:cNvPr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141;p62">
              <a:extLst>
                <a:ext uri="{FF2B5EF4-FFF2-40B4-BE49-F238E27FC236}">
                  <a16:creationId xmlns:a16="http://schemas.microsoft.com/office/drawing/2014/main" id="{B0CD99DB-3362-4F5A-A5D3-2EE05DEFF13B}"/>
                </a:ext>
              </a:extLst>
            </p:cNvPr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142;p62">
              <a:extLst>
                <a:ext uri="{FF2B5EF4-FFF2-40B4-BE49-F238E27FC236}">
                  <a16:creationId xmlns:a16="http://schemas.microsoft.com/office/drawing/2014/main" id="{B19DF130-CA7E-4320-94C5-B0556C302C70}"/>
                </a:ext>
              </a:extLst>
            </p:cNvPr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143;p62">
              <a:extLst>
                <a:ext uri="{FF2B5EF4-FFF2-40B4-BE49-F238E27FC236}">
                  <a16:creationId xmlns:a16="http://schemas.microsoft.com/office/drawing/2014/main" id="{41C11D2B-3512-4338-AD11-81B32CC8F984}"/>
                </a:ext>
              </a:extLst>
            </p:cNvPr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144;p62">
              <a:extLst>
                <a:ext uri="{FF2B5EF4-FFF2-40B4-BE49-F238E27FC236}">
                  <a16:creationId xmlns:a16="http://schemas.microsoft.com/office/drawing/2014/main" id="{4DB4F819-0C27-468E-8499-7ACDC3568976}"/>
                </a:ext>
              </a:extLst>
            </p:cNvPr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145;p62">
              <a:extLst>
                <a:ext uri="{FF2B5EF4-FFF2-40B4-BE49-F238E27FC236}">
                  <a16:creationId xmlns:a16="http://schemas.microsoft.com/office/drawing/2014/main" id="{7C1EE007-0B07-4A54-8062-5B321A57E515}"/>
                </a:ext>
              </a:extLst>
            </p:cNvPr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146;p62">
              <a:extLst>
                <a:ext uri="{FF2B5EF4-FFF2-40B4-BE49-F238E27FC236}">
                  <a16:creationId xmlns:a16="http://schemas.microsoft.com/office/drawing/2014/main" id="{E0C184A6-C403-43C7-81AE-A4ED7EF60C48}"/>
                </a:ext>
              </a:extLst>
            </p:cNvPr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147;p62">
              <a:extLst>
                <a:ext uri="{FF2B5EF4-FFF2-40B4-BE49-F238E27FC236}">
                  <a16:creationId xmlns:a16="http://schemas.microsoft.com/office/drawing/2014/main" id="{249055E2-BACA-4B78-95DB-5D819D3C5BC1}"/>
                </a:ext>
              </a:extLst>
            </p:cNvPr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148;p62">
              <a:extLst>
                <a:ext uri="{FF2B5EF4-FFF2-40B4-BE49-F238E27FC236}">
                  <a16:creationId xmlns:a16="http://schemas.microsoft.com/office/drawing/2014/main" id="{51762D34-4FBA-42EE-BC33-39CAF8964268}"/>
                </a:ext>
              </a:extLst>
            </p:cNvPr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149;p62">
              <a:extLst>
                <a:ext uri="{FF2B5EF4-FFF2-40B4-BE49-F238E27FC236}">
                  <a16:creationId xmlns:a16="http://schemas.microsoft.com/office/drawing/2014/main" id="{2D212320-963B-46A4-B8B6-33E615539A71}"/>
                </a:ext>
              </a:extLst>
            </p:cNvPr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150;p62">
              <a:extLst>
                <a:ext uri="{FF2B5EF4-FFF2-40B4-BE49-F238E27FC236}">
                  <a16:creationId xmlns:a16="http://schemas.microsoft.com/office/drawing/2014/main" id="{77A72EAC-D18F-43D1-95B4-53E5CD0A7B14}"/>
                </a:ext>
              </a:extLst>
            </p:cNvPr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151;p62">
              <a:extLst>
                <a:ext uri="{FF2B5EF4-FFF2-40B4-BE49-F238E27FC236}">
                  <a16:creationId xmlns:a16="http://schemas.microsoft.com/office/drawing/2014/main" id="{BA2ED6E9-D615-4A73-B2B2-761D8E972223}"/>
                </a:ext>
              </a:extLst>
            </p:cNvPr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152;p62">
              <a:extLst>
                <a:ext uri="{FF2B5EF4-FFF2-40B4-BE49-F238E27FC236}">
                  <a16:creationId xmlns:a16="http://schemas.microsoft.com/office/drawing/2014/main" id="{A91AABB6-944B-4429-87F8-E5AF18354449}"/>
                </a:ext>
              </a:extLst>
            </p:cNvPr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6193;p62">
            <a:extLst>
              <a:ext uri="{FF2B5EF4-FFF2-40B4-BE49-F238E27FC236}">
                <a16:creationId xmlns:a16="http://schemas.microsoft.com/office/drawing/2014/main" id="{9055D3EF-8FD8-46D2-B7CB-37A88789D855}"/>
              </a:ext>
            </a:extLst>
          </p:cNvPr>
          <p:cNvGrpSpPr/>
          <p:nvPr/>
        </p:nvGrpSpPr>
        <p:grpSpPr>
          <a:xfrm>
            <a:off x="4076106" y="3931740"/>
            <a:ext cx="839614" cy="908411"/>
            <a:chOff x="5856475" y="1545938"/>
            <a:chExt cx="1125050" cy="1283525"/>
          </a:xfrm>
        </p:grpSpPr>
        <p:sp>
          <p:nvSpPr>
            <p:cNvPr id="119" name="Google Shape;6194;p62">
              <a:extLst>
                <a:ext uri="{FF2B5EF4-FFF2-40B4-BE49-F238E27FC236}">
                  <a16:creationId xmlns:a16="http://schemas.microsoft.com/office/drawing/2014/main" id="{EE3B0BE0-11A5-4C20-912E-47F6E6AC0872}"/>
                </a:ext>
              </a:extLst>
            </p:cNvPr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195;p62">
              <a:extLst>
                <a:ext uri="{FF2B5EF4-FFF2-40B4-BE49-F238E27FC236}">
                  <a16:creationId xmlns:a16="http://schemas.microsoft.com/office/drawing/2014/main" id="{439F1BD1-1828-4944-A642-BEFF3B4D7783}"/>
                </a:ext>
              </a:extLst>
            </p:cNvPr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196;p62">
              <a:extLst>
                <a:ext uri="{FF2B5EF4-FFF2-40B4-BE49-F238E27FC236}">
                  <a16:creationId xmlns:a16="http://schemas.microsoft.com/office/drawing/2014/main" id="{F4E96081-6601-4AEC-A982-443A9E3D0009}"/>
                </a:ext>
              </a:extLst>
            </p:cNvPr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197;p62">
              <a:extLst>
                <a:ext uri="{FF2B5EF4-FFF2-40B4-BE49-F238E27FC236}">
                  <a16:creationId xmlns:a16="http://schemas.microsoft.com/office/drawing/2014/main" id="{71261291-3EB7-482A-AD8A-A8DF63E10C1A}"/>
                </a:ext>
              </a:extLst>
            </p:cNvPr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198;p62">
              <a:extLst>
                <a:ext uri="{FF2B5EF4-FFF2-40B4-BE49-F238E27FC236}">
                  <a16:creationId xmlns:a16="http://schemas.microsoft.com/office/drawing/2014/main" id="{A55E9169-510B-4A03-A755-DD9A077DF4F6}"/>
                </a:ext>
              </a:extLst>
            </p:cNvPr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199;p62">
              <a:extLst>
                <a:ext uri="{FF2B5EF4-FFF2-40B4-BE49-F238E27FC236}">
                  <a16:creationId xmlns:a16="http://schemas.microsoft.com/office/drawing/2014/main" id="{EF95D697-3EC3-4208-9907-4B46870C924D}"/>
                </a:ext>
              </a:extLst>
            </p:cNvPr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200;p62">
              <a:extLst>
                <a:ext uri="{FF2B5EF4-FFF2-40B4-BE49-F238E27FC236}">
                  <a16:creationId xmlns:a16="http://schemas.microsoft.com/office/drawing/2014/main" id="{6EDD63F2-11B9-4459-8A90-CC575338A058}"/>
                </a:ext>
              </a:extLst>
            </p:cNvPr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201;p62">
              <a:extLst>
                <a:ext uri="{FF2B5EF4-FFF2-40B4-BE49-F238E27FC236}">
                  <a16:creationId xmlns:a16="http://schemas.microsoft.com/office/drawing/2014/main" id="{2E2B9F4A-DF3B-4C1F-8609-1B9B04F6DEC6}"/>
                </a:ext>
              </a:extLst>
            </p:cNvPr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202;p62">
              <a:extLst>
                <a:ext uri="{FF2B5EF4-FFF2-40B4-BE49-F238E27FC236}">
                  <a16:creationId xmlns:a16="http://schemas.microsoft.com/office/drawing/2014/main" id="{7CD2C80E-0CF5-403A-AB25-726E65EFC5E2}"/>
                </a:ext>
              </a:extLst>
            </p:cNvPr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203;p62">
              <a:extLst>
                <a:ext uri="{FF2B5EF4-FFF2-40B4-BE49-F238E27FC236}">
                  <a16:creationId xmlns:a16="http://schemas.microsoft.com/office/drawing/2014/main" id="{CC8C8725-9B87-46F8-AF26-AAD1359AB772}"/>
                </a:ext>
              </a:extLst>
            </p:cNvPr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204;p62">
              <a:extLst>
                <a:ext uri="{FF2B5EF4-FFF2-40B4-BE49-F238E27FC236}">
                  <a16:creationId xmlns:a16="http://schemas.microsoft.com/office/drawing/2014/main" id="{887C0111-57E6-4278-9B6B-D0FC3499E3AD}"/>
                </a:ext>
              </a:extLst>
            </p:cNvPr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205;p62">
              <a:extLst>
                <a:ext uri="{FF2B5EF4-FFF2-40B4-BE49-F238E27FC236}">
                  <a16:creationId xmlns:a16="http://schemas.microsoft.com/office/drawing/2014/main" id="{F482BA1E-7769-420A-B017-83047F04C23A}"/>
                </a:ext>
              </a:extLst>
            </p:cNvPr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206;p62">
              <a:extLst>
                <a:ext uri="{FF2B5EF4-FFF2-40B4-BE49-F238E27FC236}">
                  <a16:creationId xmlns:a16="http://schemas.microsoft.com/office/drawing/2014/main" id="{87FE7DF7-69D8-4D84-A9CD-B33148167EE1}"/>
                </a:ext>
              </a:extLst>
            </p:cNvPr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207;p62">
              <a:extLst>
                <a:ext uri="{FF2B5EF4-FFF2-40B4-BE49-F238E27FC236}">
                  <a16:creationId xmlns:a16="http://schemas.microsoft.com/office/drawing/2014/main" id="{5007E859-9DC9-4E4E-9B8A-807EE0EC5110}"/>
                </a:ext>
              </a:extLst>
            </p:cNvPr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208;p62">
              <a:extLst>
                <a:ext uri="{FF2B5EF4-FFF2-40B4-BE49-F238E27FC236}">
                  <a16:creationId xmlns:a16="http://schemas.microsoft.com/office/drawing/2014/main" id="{0749A0B7-A51C-4E12-85F2-51C77FF94C47}"/>
                </a:ext>
              </a:extLst>
            </p:cNvPr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209;p62">
              <a:extLst>
                <a:ext uri="{FF2B5EF4-FFF2-40B4-BE49-F238E27FC236}">
                  <a16:creationId xmlns:a16="http://schemas.microsoft.com/office/drawing/2014/main" id="{6640FBE0-FE85-42E1-A5AA-A4956A051D18}"/>
                </a:ext>
              </a:extLst>
            </p:cNvPr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210;p62">
              <a:extLst>
                <a:ext uri="{FF2B5EF4-FFF2-40B4-BE49-F238E27FC236}">
                  <a16:creationId xmlns:a16="http://schemas.microsoft.com/office/drawing/2014/main" id="{8CBF26F3-C7A1-4731-A8ED-999A34B62083}"/>
                </a:ext>
              </a:extLst>
            </p:cNvPr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211;p62">
              <a:extLst>
                <a:ext uri="{FF2B5EF4-FFF2-40B4-BE49-F238E27FC236}">
                  <a16:creationId xmlns:a16="http://schemas.microsoft.com/office/drawing/2014/main" id="{F027611B-4A6E-4778-964E-E1E222EE4A6F}"/>
                </a:ext>
              </a:extLst>
            </p:cNvPr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212;p62">
              <a:extLst>
                <a:ext uri="{FF2B5EF4-FFF2-40B4-BE49-F238E27FC236}">
                  <a16:creationId xmlns:a16="http://schemas.microsoft.com/office/drawing/2014/main" id="{8B670181-3A80-4762-91C1-63709945E0C0}"/>
                </a:ext>
              </a:extLst>
            </p:cNvPr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213;p62">
              <a:extLst>
                <a:ext uri="{FF2B5EF4-FFF2-40B4-BE49-F238E27FC236}">
                  <a16:creationId xmlns:a16="http://schemas.microsoft.com/office/drawing/2014/main" id="{ABFA19F6-4C69-41B1-915B-5A50883807E5}"/>
                </a:ext>
              </a:extLst>
            </p:cNvPr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214;p62">
              <a:extLst>
                <a:ext uri="{FF2B5EF4-FFF2-40B4-BE49-F238E27FC236}">
                  <a16:creationId xmlns:a16="http://schemas.microsoft.com/office/drawing/2014/main" id="{B7148B1F-7CC0-49C1-9702-B4F0C3FE2A2E}"/>
                </a:ext>
              </a:extLst>
            </p:cNvPr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215;p62">
              <a:extLst>
                <a:ext uri="{FF2B5EF4-FFF2-40B4-BE49-F238E27FC236}">
                  <a16:creationId xmlns:a16="http://schemas.microsoft.com/office/drawing/2014/main" id="{C07FEE64-07ED-4974-8F1E-7A7B035692E9}"/>
                </a:ext>
              </a:extLst>
            </p:cNvPr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4.1">
            <a:hlinkClick r:id="" action="ppaction://media"/>
            <a:extLst>
              <a:ext uri="{FF2B5EF4-FFF2-40B4-BE49-F238E27FC236}">
                <a16:creationId xmlns:a16="http://schemas.microsoft.com/office/drawing/2014/main" id="{9DEA1791-16BD-4C6F-AB67-C39E7F0E7B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630448" y="-81417"/>
            <a:ext cx="609600" cy="6096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971CCAE3-562A-49DE-84B5-0F072BEF97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336044" y="95807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F17C3493-EFDA-4BDD-8357-F52041B6B3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539941" y="44777"/>
            <a:ext cx="609600" cy="60960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72D4B890-D911-4D25-A6FC-E468806A02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341533" y="52597"/>
            <a:ext cx="609600" cy="60960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F67A21C6-0640-4E82-8C25-0C5799A8F2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772483" y="2817796"/>
            <a:ext cx="609600" cy="60960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2DFED844-FE71-44C2-94BB-E4F85D89700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742574" y="2134533"/>
            <a:ext cx="609600" cy="609600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id="{D47786C7-6A91-49A6-BACD-0424D04A5D6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735487" y="1524933"/>
            <a:ext cx="609600" cy="609600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id="{055E6907-B54F-44DB-801B-0F598AA9936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902995" y="766222"/>
            <a:ext cx="609600" cy="609600"/>
          </a:xfrm>
          <a:prstGeom prst="rect">
            <a:avLst/>
          </a:prstGeom>
        </p:spPr>
      </p:pic>
      <p:pic>
        <p:nvPicPr>
          <p:cNvPr id="10" name="S4.2">
            <a:hlinkClick r:id="" action="ppaction://media"/>
            <a:extLst>
              <a:ext uri="{FF2B5EF4-FFF2-40B4-BE49-F238E27FC236}">
                <a16:creationId xmlns:a16="http://schemas.microsoft.com/office/drawing/2014/main" id="{0C119842-64CA-4B1F-A0E2-213E419D98D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839447" y="291287"/>
            <a:ext cx="609600" cy="609600"/>
          </a:xfrm>
          <a:prstGeom prst="rect">
            <a:avLst/>
          </a:prstGeom>
        </p:spPr>
      </p:pic>
      <p:pic>
        <p:nvPicPr>
          <p:cNvPr id="11" name="S4.3">
            <a:hlinkClick r:id="" action="ppaction://media"/>
            <a:extLst>
              <a:ext uri="{FF2B5EF4-FFF2-40B4-BE49-F238E27FC236}">
                <a16:creationId xmlns:a16="http://schemas.microsoft.com/office/drawing/2014/main" id="{1719EDC8-88CF-4C30-889C-7CCEBB6CA0D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839200" y="-221841"/>
            <a:ext cx="609600" cy="609600"/>
          </a:xfrm>
          <a:prstGeom prst="rect">
            <a:avLst/>
          </a:prstGeom>
        </p:spPr>
      </p:pic>
      <p:pic>
        <p:nvPicPr>
          <p:cNvPr id="12" name="S4.4">
            <a:hlinkClick r:id="" action="ppaction://media"/>
            <a:extLst>
              <a:ext uri="{FF2B5EF4-FFF2-40B4-BE49-F238E27FC236}">
                <a16:creationId xmlns:a16="http://schemas.microsoft.com/office/drawing/2014/main" id="{09403C3E-F8F8-4738-92C7-CAF2671C440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834494" y="-16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000">
        <p:blinds dir="vert"/>
      </p:transition>
    </mc:Choice>
    <mc:Fallback xmlns="">
      <p:transition spd="slow" advClick="0" advTm="5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93827E-6 L 0.56788 0.253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126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0.53454 0.2648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1324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995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995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-0.07438 L 0.27552 0.0805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774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995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0494E-6 L 0.30937 0.27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1373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995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35802E-6 L 0.2993 0.1805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901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162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7654E-7 L 0.2974 0.2978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487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0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244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32099E-6 L 0.27864 0.2268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132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244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9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193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193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193"/>
                            </p:stCondLst>
                            <p:childTnLst>
                              <p:par>
                                <p:cTn id="1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194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1387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1387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6487"/>
                            </p:stCondLst>
                            <p:childTnLst>
                              <p:par>
                                <p:cTn id="13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8487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2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artoon gardener planting plant gardening Vector Image">
            <a:extLst>
              <a:ext uri="{FF2B5EF4-FFF2-40B4-BE49-F238E27FC236}">
                <a16:creationId xmlns:a16="http://schemas.microsoft.com/office/drawing/2014/main" id="{907291C5-1950-42AD-92A9-5FD94035D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537" b="46667" l="54200" r="95400">
                        <a14:backgroundMark x1="65000" y1="29630" x2="60800" y2="31019"/>
                        <a14:backgroundMark x1="67000" y1="28889" x2="64800" y2="28889"/>
                        <a14:backgroundMark x1="70300" y1="29907" x2="60700" y2="43241"/>
                        <a14:backgroundMark x1="73300" y1="31667" x2="68400" y2="33981"/>
                        <a14:backgroundMark x1="72800" y1="30000" x2="71300" y2="31019"/>
                        <a14:backgroundMark x1="74800" y1="30926" x2="73900" y2="31667"/>
                        <a14:backgroundMark x1="64600" y1="40370" x2="62500" y2="4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04" b="53710"/>
          <a:stretch/>
        </p:blipFill>
        <p:spPr bwMode="auto">
          <a:xfrm>
            <a:off x="6470220" y="-221841"/>
            <a:ext cx="2889041" cy="318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image of basket icon basket symbol Vector Image">
            <a:extLst>
              <a:ext uri="{FF2B5EF4-FFF2-40B4-BE49-F238E27FC236}">
                <a16:creationId xmlns:a16="http://schemas.microsoft.com/office/drawing/2014/main" id="{1C53E592-35C0-4865-9C4E-43209FBA0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3056" l="0" r="99784">
                        <a14:foregroundMark x1="76541" y1="55741" x2="51568" y2="5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/>
        </p:blipFill>
        <p:spPr bwMode="auto">
          <a:xfrm>
            <a:off x="6057675" y="1602371"/>
            <a:ext cx="1790138" cy="18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ee cartoon design graphic template Royalty Free Vector">
            <a:extLst>
              <a:ext uri="{FF2B5EF4-FFF2-40B4-BE49-F238E27FC236}">
                <a16:creationId xmlns:a16="http://schemas.microsoft.com/office/drawing/2014/main" id="{28378E09-CF29-4A75-8407-453976192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6"/>
          <a:stretch/>
        </p:blipFill>
        <p:spPr bwMode="auto">
          <a:xfrm>
            <a:off x="2565209" y="54727"/>
            <a:ext cx="3987964" cy="35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ee cartoon design graphic template Royalty Free Vector">
            <a:extLst>
              <a:ext uri="{FF2B5EF4-FFF2-40B4-BE49-F238E27FC236}">
                <a16:creationId xmlns:a16="http://schemas.microsoft.com/office/drawing/2014/main" id="{06936C5A-0D56-4747-9B89-3A6FBFAA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6"/>
          <a:stretch/>
        </p:blipFill>
        <p:spPr bwMode="auto">
          <a:xfrm>
            <a:off x="-262127" y="-74851"/>
            <a:ext cx="4156132" cy="36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B4CB51-8427-47C3-ACAF-FECAE97E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 t="4536" b="4536"/>
          <a:stretch/>
        </p:blipFill>
        <p:spPr bwMode="auto">
          <a:xfrm>
            <a:off x="3877721" y="1190474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E5C07A3-CD16-4376-B5FB-3C733F0E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 t="4536" b="4536"/>
          <a:stretch/>
        </p:blipFill>
        <p:spPr bwMode="auto">
          <a:xfrm>
            <a:off x="4523917" y="1645541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59CE674-A01E-4260-8EF7-0BEA7EE1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 t="4536" b="4536"/>
          <a:stretch/>
        </p:blipFill>
        <p:spPr bwMode="auto">
          <a:xfrm>
            <a:off x="4571236" y="728221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AC1B044-6003-4F96-A1C9-155B4182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 t="4536" b="4536"/>
          <a:stretch/>
        </p:blipFill>
        <p:spPr bwMode="auto">
          <a:xfrm>
            <a:off x="1041975" y="1122218"/>
            <a:ext cx="421950" cy="4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31271B1-63B2-4B32-B8A0-8622D7D5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 t="4536" b="4536"/>
          <a:stretch/>
        </p:blipFill>
        <p:spPr bwMode="auto">
          <a:xfrm>
            <a:off x="3834494" y="156974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FF298C2C-291F-4AF4-A69F-D35CF9FC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 t="4536" b="4536"/>
          <a:stretch/>
        </p:blipFill>
        <p:spPr bwMode="auto">
          <a:xfrm>
            <a:off x="4606455" y="1246763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7598399-0E9A-4628-90EF-EB5BB31C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 t="4536" b="4536"/>
          <a:stretch/>
        </p:blipFill>
        <p:spPr bwMode="auto">
          <a:xfrm>
            <a:off x="4063464" y="903415"/>
            <a:ext cx="474083" cy="4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us Sign 18">
            <a:extLst>
              <a:ext uri="{FF2B5EF4-FFF2-40B4-BE49-F238E27FC236}">
                <a16:creationId xmlns:a16="http://schemas.microsoft.com/office/drawing/2014/main" id="{42B6CD60-7479-4579-AC81-828497556B8B}"/>
              </a:ext>
            </a:extLst>
          </p:cNvPr>
          <p:cNvSpPr/>
          <p:nvPr/>
        </p:nvSpPr>
        <p:spPr>
          <a:xfrm>
            <a:off x="2785730" y="4004131"/>
            <a:ext cx="652130" cy="73799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1C6FF967-B33C-4165-BB2A-F5F8957681CF}"/>
              </a:ext>
            </a:extLst>
          </p:cNvPr>
          <p:cNvSpPr/>
          <p:nvPr/>
        </p:nvSpPr>
        <p:spPr>
          <a:xfrm>
            <a:off x="5403273" y="4185374"/>
            <a:ext cx="652130" cy="53180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3BF2021-DFA3-4A45-87AC-8FD8C89F8112}"/>
              </a:ext>
            </a:extLst>
          </p:cNvPr>
          <p:cNvSpPr txBox="1"/>
          <p:nvPr/>
        </p:nvSpPr>
        <p:spPr>
          <a:xfrm>
            <a:off x="6271427" y="3624862"/>
            <a:ext cx="748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200" b="1" dirty="0">
                <a:solidFill>
                  <a:schemeClr val="accent1"/>
                </a:solidFill>
                <a:latin typeface=".VnVogue" panose="020B7200000000000000" pitchFamily="34" charset="0"/>
              </a:rPr>
              <a:t>?</a:t>
            </a:r>
            <a:endParaRPr lang="en-US" sz="7200" dirty="0">
              <a:latin typeface=".VnVogue" panose="020B7200000000000000" pitchFamily="34" charset="0"/>
            </a:endParaRPr>
          </a:p>
        </p:txBody>
      </p:sp>
      <p:pic>
        <p:nvPicPr>
          <p:cNvPr id="82" name="ĐỒNG HỒ ĐẾM NGƯỢC THỜI GIAN GIÂY 9,8,7,6,5,4,3,2,1">
            <a:hlinkClick r:id="" action="ppaction://media"/>
            <a:extLst>
              <a:ext uri="{FF2B5EF4-FFF2-40B4-BE49-F238E27FC236}">
                <a16:creationId xmlns:a16="http://schemas.microsoft.com/office/drawing/2014/main" id="{59D6E376-1E2D-4948-AC9C-11FB13970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096172" y="4530489"/>
            <a:ext cx="1047828" cy="5894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3" name="Google Shape;6237;p62">
            <a:extLst>
              <a:ext uri="{FF2B5EF4-FFF2-40B4-BE49-F238E27FC236}">
                <a16:creationId xmlns:a16="http://schemas.microsoft.com/office/drawing/2014/main" id="{6E3DB894-3FA1-4A65-9B76-32CAF795CB7B}"/>
              </a:ext>
            </a:extLst>
          </p:cNvPr>
          <p:cNvGrpSpPr/>
          <p:nvPr/>
        </p:nvGrpSpPr>
        <p:grpSpPr>
          <a:xfrm>
            <a:off x="6194305" y="3799367"/>
            <a:ext cx="748087" cy="1045946"/>
            <a:chOff x="3266250" y="3332500"/>
            <a:chExt cx="909025" cy="1258850"/>
          </a:xfrm>
        </p:grpSpPr>
        <p:sp>
          <p:nvSpPr>
            <p:cNvPr id="84" name="Google Shape;6238;p62">
              <a:extLst>
                <a:ext uri="{FF2B5EF4-FFF2-40B4-BE49-F238E27FC236}">
                  <a16:creationId xmlns:a16="http://schemas.microsoft.com/office/drawing/2014/main" id="{0A1C2EA0-2EEC-4F1B-97DA-D92F27D388A8}"/>
                </a:ext>
              </a:extLst>
            </p:cNvPr>
            <p:cNvSpPr/>
            <p:nvPr/>
          </p:nvSpPr>
          <p:spPr>
            <a:xfrm>
              <a:off x="3445450" y="4355675"/>
              <a:ext cx="107025" cy="235675"/>
            </a:xfrm>
            <a:custGeom>
              <a:avLst/>
              <a:gdLst/>
              <a:ahLst/>
              <a:cxnLst/>
              <a:rect l="l" t="t" r="r" b="b"/>
              <a:pathLst>
                <a:path w="4281" h="9427" extrusionOk="0">
                  <a:moveTo>
                    <a:pt x="2950" y="1"/>
                  </a:moveTo>
                  <a:cubicBezTo>
                    <a:pt x="2950" y="1"/>
                    <a:pt x="1810" y="2301"/>
                    <a:pt x="1725" y="4570"/>
                  </a:cubicBezTo>
                  <a:cubicBezTo>
                    <a:pt x="1663" y="6188"/>
                    <a:pt x="2708" y="7967"/>
                    <a:pt x="2481" y="8073"/>
                  </a:cubicBezTo>
                  <a:cubicBezTo>
                    <a:pt x="1937" y="8330"/>
                    <a:pt x="125" y="8404"/>
                    <a:pt x="63" y="8915"/>
                  </a:cubicBezTo>
                  <a:cubicBezTo>
                    <a:pt x="1" y="9426"/>
                    <a:pt x="3770" y="8905"/>
                    <a:pt x="3770" y="8905"/>
                  </a:cubicBezTo>
                  <a:lnTo>
                    <a:pt x="2875" y="4932"/>
                  </a:lnTo>
                  <a:lnTo>
                    <a:pt x="4280" y="8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239;p62">
              <a:extLst>
                <a:ext uri="{FF2B5EF4-FFF2-40B4-BE49-F238E27FC236}">
                  <a16:creationId xmlns:a16="http://schemas.microsoft.com/office/drawing/2014/main" id="{809FAB9E-E51E-4A99-BD59-F4EE2DB26BC2}"/>
                </a:ext>
              </a:extLst>
            </p:cNvPr>
            <p:cNvSpPr/>
            <p:nvPr/>
          </p:nvSpPr>
          <p:spPr>
            <a:xfrm>
              <a:off x="3677925" y="4432325"/>
              <a:ext cx="93925" cy="159025"/>
            </a:xfrm>
            <a:custGeom>
              <a:avLst/>
              <a:gdLst/>
              <a:ahLst/>
              <a:cxnLst/>
              <a:rect l="l" t="t" r="r" b="b"/>
              <a:pathLst>
                <a:path w="3757" h="6361" extrusionOk="0">
                  <a:moveTo>
                    <a:pt x="1312" y="1"/>
                  </a:moveTo>
                  <a:cubicBezTo>
                    <a:pt x="1312" y="1"/>
                    <a:pt x="717" y="4751"/>
                    <a:pt x="1261" y="5007"/>
                  </a:cubicBezTo>
                  <a:cubicBezTo>
                    <a:pt x="1805" y="5264"/>
                    <a:pt x="3631" y="5338"/>
                    <a:pt x="3693" y="5849"/>
                  </a:cubicBezTo>
                  <a:cubicBezTo>
                    <a:pt x="3756" y="6360"/>
                    <a:pt x="1" y="5839"/>
                    <a:pt x="1" y="5839"/>
                  </a:cubicBezTo>
                  <a:lnTo>
                    <a:pt x="1" y="8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240;p62">
              <a:extLst>
                <a:ext uri="{FF2B5EF4-FFF2-40B4-BE49-F238E27FC236}">
                  <a16:creationId xmlns:a16="http://schemas.microsoft.com/office/drawing/2014/main" id="{B837F67B-AE6B-4498-8011-C1FA1618577F}"/>
                </a:ext>
              </a:extLst>
            </p:cNvPr>
            <p:cNvSpPr/>
            <p:nvPr/>
          </p:nvSpPr>
          <p:spPr>
            <a:xfrm>
              <a:off x="3759100" y="3752925"/>
              <a:ext cx="364275" cy="448275"/>
            </a:xfrm>
            <a:custGeom>
              <a:avLst/>
              <a:gdLst/>
              <a:ahLst/>
              <a:cxnLst/>
              <a:rect l="l" t="t" r="r" b="b"/>
              <a:pathLst>
                <a:path w="14571" h="17931" extrusionOk="0">
                  <a:moveTo>
                    <a:pt x="9255" y="2092"/>
                  </a:moveTo>
                  <a:cubicBezTo>
                    <a:pt x="9255" y="2092"/>
                    <a:pt x="11912" y="5865"/>
                    <a:pt x="11126" y="8612"/>
                  </a:cubicBezTo>
                  <a:cubicBezTo>
                    <a:pt x="10340" y="11359"/>
                    <a:pt x="3563" y="12031"/>
                    <a:pt x="3013" y="12710"/>
                  </a:cubicBezTo>
                  <a:cubicBezTo>
                    <a:pt x="1912" y="14067"/>
                    <a:pt x="241" y="13496"/>
                    <a:pt x="121" y="14089"/>
                  </a:cubicBezTo>
                  <a:cubicBezTo>
                    <a:pt x="1" y="14688"/>
                    <a:pt x="1524" y="14874"/>
                    <a:pt x="1524" y="14874"/>
                  </a:cubicBezTo>
                  <a:cubicBezTo>
                    <a:pt x="1524" y="14874"/>
                    <a:pt x="103" y="16009"/>
                    <a:pt x="236" y="16602"/>
                  </a:cubicBezTo>
                  <a:cubicBezTo>
                    <a:pt x="336" y="17050"/>
                    <a:pt x="2197" y="15588"/>
                    <a:pt x="2197" y="15588"/>
                  </a:cubicBezTo>
                  <a:cubicBezTo>
                    <a:pt x="2197" y="15588"/>
                    <a:pt x="1964" y="17930"/>
                    <a:pt x="2502" y="17905"/>
                  </a:cubicBezTo>
                  <a:cubicBezTo>
                    <a:pt x="3038" y="17881"/>
                    <a:pt x="3350" y="15833"/>
                    <a:pt x="3350" y="15833"/>
                  </a:cubicBezTo>
                  <a:cubicBezTo>
                    <a:pt x="3350" y="15833"/>
                    <a:pt x="4264" y="16651"/>
                    <a:pt x="4637" y="16426"/>
                  </a:cubicBezTo>
                  <a:cubicBezTo>
                    <a:pt x="5024" y="16194"/>
                    <a:pt x="3822" y="14811"/>
                    <a:pt x="4387" y="13575"/>
                  </a:cubicBezTo>
                  <a:cubicBezTo>
                    <a:pt x="4646" y="13009"/>
                    <a:pt x="12615" y="13294"/>
                    <a:pt x="13512" y="10202"/>
                  </a:cubicBezTo>
                  <a:cubicBezTo>
                    <a:pt x="14571" y="6551"/>
                    <a:pt x="11018" y="1"/>
                    <a:pt x="1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241;p62">
              <a:extLst>
                <a:ext uri="{FF2B5EF4-FFF2-40B4-BE49-F238E27FC236}">
                  <a16:creationId xmlns:a16="http://schemas.microsoft.com/office/drawing/2014/main" id="{C29E949E-BE2A-4F4D-82A3-27B5F6BC4B75}"/>
                </a:ext>
              </a:extLst>
            </p:cNvPr>
            <p:cNvSpPr/>
            <p:nvPr/>
          </p:nvSpPr>
          <p:spPr>
            <a:xfrm>
              <a:off x="3503400" y="3746150"/>
              <a:ext cx="281825" cy="477200"/>
            </a:xfrm>
            <a:custGeom>
              <a:avLst/>
              <a:gdLst/>
              <a:ahLst/>
              <a:cxnLst/>
              <a:rect l="l" t="t" r="r" b="b"/>
              <a:pathLst>
                <a:path w="11273" h="19088" extrusionOk="0">
                  <a:moveTo>
                    <a:pt x="10782" y="2691"/>
                  </a:moveTo>
                  <a:cubicBezTo>
                    <a:pt x="10782" y="2691"/>
                    <a:pt x="6180" y="3041"/>
                    <a:pt x="4560" y="5394"/>
                  </a:cubicBezTo>
                  <a:cubicBezTo>
                    <a:pt x="2941" y="7749"/>
                    <a:pt x="6734" y="13406"/>
                    <a:pt x="6559" y="14260"/>
                  </a:cubicBezTo>
                  <a:cubicBezTo>
                    <a:pt x="6212" y="15973"/>
                    <a:pt x="7717" y="16899"/>
                    <a:pt x="7335" y="17370"/>
                  </a:cubicBezTo>
                  <a:cubicBezTo>
                    <a:pt x="6949" y="17843"/>
                    <a:pt x="5837" y="16786"/>
                    <a:pt x="5837" y="16786"/>
                  </a:cubicBezTo>
                  <a:cubicBezTo>
                    <a:pt x="5837" y="16786"/>
                    <a:pt x="5865" y="18604"/>
                    <a:pt x="5324" y="18879"/>
                  </a:cubicBezTo>
                  <a:cubicBezTo>
                    <a:pt x="4914" y="19087"/>
                    <a:pt x="4859" y="16722"/>
                    <a:pt x="4859" y="16722"/>
                  </a:cubicBezTo>
                  <a:cubicBezTo>
                    <a:pt x="4859" y="16722"/>
                    <a:pt x="3200" y="18391"/>
                    <a:pt x="2878" y="17962"/>
                  </a:cubicBezTo>
                  <a:cubicBezTo>
                    <a:pt x="2555" y="17533"/>
                    <a:pt x="3937" y="15989"/>
                    <a:pt x="3937" y="15989"/>
                  </a:cubicBezTo>
                  <a:cubicBezTo>
                    <a:pt x="3937" y="15989"/>
                    <a:pt x="2726" y="15806"/>
                    <a:pt x="2661" y="15373"/>
                  </a:cubicBezTo>
                  <a:cubicBezTo>
                    <a:pt x="2594" y="14926"/>
                    <a:pt x="4425" y="14972"/>
                    <a:pt x="5019" y="13752"/>
                  </a:cubicBezTo>
                  <a:cubicBezTo>
                    <a:pt x="5292" y="13193"/>
                    <a:pt x="1" y="7224"/>
                    <a:pt x="1816" y="4566"/>
                  </a:cubicBezTo>
                  <a:cubicBezTo>
                    <a:pt x="3959" y="1426"/>
                    <a:pt x="11273" y="1"/>
                    <a:pt x="11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242;p62">
              <a:extLst>
                <a:ext uri="{FF2B5EF4-FFF2-40B4-BE49-F238E27FC236}">
                  <a16:creationId xmlns:a16="http://schemas.microsoft.com/office/drawing/2014/main" id="{EDA1F1F8-CECD-475F-919F-A3F913F44871}"/>
                </a:ext>
              </a:extLst>
            </p:cNvPr>
            <p:cNvSpPr/>
            <p:nvPr/>
          </p:nvSpPr>
          <p:spPr>
            <a:xfrm>
              <a:off x="3266250" y="3332500"/>
              <a:ext cx="909025" cy="1136000"/>
            </a:xfrm>
            <a:custGeom>
              <a:avLst/>
              <a:gdLst/>
              <a:ahLst/>
              <a:cxnLst/>
              <a:rect l="l" t="t" r="r" b="b"/>
              <a:pathLst>
                <a:path w="36361" h="45440" extrusionOk="0">
                  <a:moveTo>
                    <a:pt x="19640" y="13288"/>
                  </a:moveTo>
                  <a:cubicBezTo>
                    <a:pt x="18275" y="11940"/>
                    <a:pt x="4963" y="15980"/>
                    <a:pt x="2955" y="11500"/>
                  </a:cubicBezTo>
                  <a:cubicBezTo>
                    <a:pt x="1" y="4912"/>
                    <a:pt x="2885" y="1810"/>
                    <a:pt x="8246" y="849"/>
                  </a:cubicBezTo>
                  <a:cubicBezTo>
                    <a:pt x="12982" y="1"/>
                    <a:pt x="20756" y="353"/>
                    <a:pt x="30136" y="157"/>
                  </a:cubicBezTo>
                  <a:cubicBezTo>
                    <a:pt x="33399" y="89"/>
                    <a:pt x="35730" y="3229"/>
                    <a:pt x="35975" y="5882"/>
                  </a:cubicBezTo>
                  <a:cubicBezTo>
                    <a:pt x="36360" y="9743"/>
                    <a:pt x="34226" y="13242"/>
                    <a:pt x="33423" y="15129"/>
                  </a:cubicBezTo>
                  <a:cubicBezTo>
                    <a:pt x="28980" y="25545"/>
                    <a:pt x="24767" y="33581"/>
                    <a:pt x="20116" y="43906"/>
                  </a:cubicBezTo>
                  <a:cubicBezTo>
                    <a:pt x="19823" y="44556"/>
                    <a:pt x="18785" y="45261"/>
                    <a:pt x="18082" y="45273"/>
                  </a:cubicBezTo>
                  <a:cubicBezTo>
                    <a:pt x="8761" y="45440"/>
                    <a:pt x="6832" y="42379"/>
                    <a:pt x="10898" y="33979"/>
                  </a:cubicBezTo>
                  <a:cubicBezTo>
                    <a:pt x="14203" y="27151"/>
                    <a:pt x="21136" y="14766"/>
                    <a:pt x="19640" y="13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243;p62">
              <a:extLst>
                <a:ext uri="{FF2B5EF4-FFF2-40B4-BE49-F238E27FC236}">
                  <a16:creationId xmlns:a16="http://schemas.microsoft.com/office/drawing/2014/main" id="{CB6E9689-E9E5-42AF-9F36-E6A5410528BC}"/>
                </a:ext>
              </a:extLst>
            </p:cNvPr>
            <p:cNvSpPr/>
            <p:nvPr/>
          </p:nvSpPr>
          <p:spPr>
            <a:xfrm>
              <a:off x="352705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44;p62">
              <a:extLst>
                <a:ext uri="{FF2B5EF4-FFF2-40B4-BE49-F238E27FC236}">
                  <a16:creationId xmlns:a16="http://schemas.microsoft.com/office/drawing/2014/main" id="{1165BD07-99C7-400A-A4AD-A35FECFF7569}"/>
                </a:ext>
              </a:extLst>
            </p:cNvPr>
            <p:cNvSpPr/>
            <p:nvPr/>
          </p:nvSpPr>
          <p:spPr>
            <a:xfrm>
              <a:off x="382820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245;p62">
              <a:extLst>
                <a:ext uri="{FF2B5EF4-FFF2-40B4-BE49-F238E27FC236}">
                  <a16:creationId xmlns:a16="http://schemas.microsoft.com/office/drawing/2014/main" id="{808A1661-3CC8-486A-817D-1E53A9C68A4D}"/>
                </a:ext>
              </a:extLst>
            </p:cNvPr>
            <p:cNvSpPr/>
            <p:nvPr/>
          </p:nvSpPr>
          <p:spPr>
            <a:xfrm>
              <a:off x="3482275" y="3334725"/>
              <a:ext cx="693000" cy="1132575"/>
            </a:xfrm>
            <a:custGeom>
              <a:avLst/>
              <a:gdLst/>
              <a:ahLst/>
              <a:cxnLst/>
              <a:rect l="l" t="t" r="r" b="b"/>
              <a:pathLst>
                <a:path w="27720" h="45303" extrusionOk="0">
                  <a:moveTo>
                    <a:pt x="27334" y="5793"/>
                  </a:moveTo>
                  <a:cubicBezTo>
                    <a:pt x="27089" y="3139"/>
                    <a:pt x="24758" y="0"/>
                    <a:pt x="21495" y="68"/>
                  </a:cubicBezTo>
                  <a:cubicBezTo>
                    <a:pt x="20909" y="80"/>
                    <a:pt x="20329" y="90"/>
                    <a:pt x="19756" y="99"/>
                  </a:cubicBezTo>
                  <a:cubicBezTo>
                    <a:pt x="20585" y="2118"/>
                    <a:pt x="21155" y="4253"/>
                    <a:pt x="21571" y="6222"/>
                  </a:cubicBezTo>
                  <a:cubicBezTo>
                    <a:pt x="22803" y="12056"/>
                    <a:pt x="22100" y="18128"/>
                    <a:pt x="19406" y="23476"/>
                  </a:cubicBezTo>
                  <a:cubicBezTo>
                    <a:pt x="16833" y="28588"/>
                    <a:pt x="13175" y="33985"/>
                    <a:pt x="8261" y="37108"/>
                  </a:cubicBezTo>
                  <a:cubicBezTo>
                    <a:pt x="6083" y="38494"/>
                    <a:pt x="3082" y="39930"/>
                    <a:pt x="259" y="40031"/>
                  </a:cubicBezTo>
                  <a:cubicBezTo>
                    <a:pt x="1" y="43824"/>
                    <a:pt x="2895" y="45303"/>
                    <a:pt x="9439" y="45185"/>
                  </a:cubicBezTo>
                  <a:cubicBezTo>
                    <a:pt x="10143" y="45173"/>
                    <a:pt x="11180" y="44468"/>
                    <a:pt x="11473" y="43818"/>
                  </a:cubicBezTo>
                  <a:cubicBezTo>
                    <a:pt x="16125" y="33494"/>
                    <a:pt x="20338" y="25458"/>
                    <a:pt x="24780" y="15042"/>
                  </a:cubicBezTo>
                  <a:cubicBezTo>
                    <a:pt x="25585" y="13153"/>
                    <a:pt x="27719" y="9654"/>
                    <a:pt x="27334" y="57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246;p62">
              <a:extLst>
                <a:ext uri="{FF2B5EF4-FFF2-40B4-BE49-F238E27FC236}">
                  <a16:creationId xmlns:a16="http://schemas.microsoft.com/office/drawing/2014/main" id="{A08B19A3-0E8A-41E3-9FA3-0EBB5D649F81}"/>
                </a:ext>
              </a:extLst>
            </p:cNvPr>
            <p:cNvSpPr/>
            <p:nvPr/>
          </p:nvSpPr>
          <p:spPr>
            <a:xfrm>
              <a:off x="3705100" y="3532350"/>
              <a:ext cx="80600" cy="46100"/>
            </a:xfrm>
            <a:custGeom>
              <a:avLst/>
              <a:gdLst/>
              <a:ahLst/>
              <a:cxnLst/>
              <a:rect l="l" t="t" r="r" b="b"/>
              <a:pathLst>
                <a:path w="3224" h="1844" extrusionOk="0">
                  <a:moveTo>
                    <a:pt x="232" y="1"/>
                  </a:moveTo>
                  <a:cubicBezTo>
                    <a:pt x="104" y="1"/>
                    <a:pt x="0" y="105"/>
                    <a:pt x="0" y="232"/>
                  </a:cubicBezTo>
                  <a:cubicBezTo>
                    <a:pt x="0" y="1120"/>
                    <a:pt x="723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5"/>
                    <a:pt x="3119" y="1"/>
                    <a:pt x="2991" y="1"/>
                  </a:cubicBezTo>
                  <a:cubicBezTo>
                    <a:pt x="2863" y="1"/>
                    <a:pt x="2759" y="105"/>
                    <a:pt x="2759" y="232"/>
                  </a:cubicBezTo>
                  <a:cubicBezTo>
                    <a:pt x="2759" y="865"/>
                    <a:pt x="2244" y="1381"/>
                    <a:pt x="1611" y="1381"/>
                  </a:cubicBezTo>
                  <a:cubicBezTo>
                    <a:pt x="979" y="1381"/>
                    <a:pt x="463" y="865"/>
                    <a:pt x="463" y="232"/>
                  </a:cubicBezTo>
                  <a:cubicBezTo>
                    <a:pt x="463" y="105"/>
                    <a:pt x="360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247;p62">
              <a:extLst>
                <a:ext uri="{FF2B5EF4-FFF2-40B4-BE49-F238E27FC236}">
                  <a16:creationId xmlns:a16="http://schemas.microsoft.com/office/drawing/2014/main" id="{141BDCD8-7156-49B2-9328-0D541D281769}"/>
                </a:ext>
              </a:extLst>
            </p:cNvPr>
            <p:cNvSpPr/>
            <p:nvPr/>
          </p:nvSpPr>
          <p:spPr>
            <a:xfrm>
              <a:off x="3801250" y="3438175"/>
              <a:ext cx="82900" cy="82925"/>
            </a:xfrm>
            <a:custGeom>
              <a:avLst/>
              <a:gdLst/>
              <a:ahLst/>
              <a:cxnLst/>
              <a:rect l="l" t="t" r="r" b="b"/>
              <a:pathLst>
                <a:path w="3316" h="3317" extrusionOk="0">
                  <a:moveTo>
                    <a:pt x="3315" y="1659"/>
                  </a:moveTo>
                  <a:cubicBezTo>
                    <a:pt x="3315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248;p62">
              <a:extLst>
                <a:ext uri="{FF2B5EF4-FFF2-40B4-BE49-F238E27FC236}">
                  <a16:creationId xmlns:a16="http://schemas.microsoft.com/office/drawing/2014/main" id="{C9182276-1E14-49D5-9EC1-DDD641DC914C}"/>
                </a:ext>
              </a:extLst>
            </p:cNvPr>
            <p:cNvSpPr/>
            <p:nvPr/>
          </p:nvSpPr>
          <p:spPr>
            <a:xfrm>
              <a:off x="3836025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249;p62">
              <a:extLst>
                <a:ext uri="{FF2B5EF4-FFF2-40B4-BE49-F238E27FC236}">
                  <a16:creationId xmlns:a16="http://schemas.microsoft.com/office/drawing/2014/main" id="{FFB94FD2-CCAC-4205-9FA5-85B5F96F01C9}"/>
                </a:ext>
              </a:extLst>
            </p:cNvPr>
            <p:cNvSpPr/>
            <p:nvPr/>
          </p:nvSpPr>
          <p:spPr>
            <a:xfrm>
              <a:off x="3815425" y="34842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417" y="209"/>
                  </a:moveTo>
                  <a:cubicBezTo>
                    <a:pt x="417" y="324"/>
                    <a:pt x="323" y="417"/>
                    <a:pt x="208" y="417"/>
                  </a:cubicBezTo>
                  <a:cubicBezTo>
                    <a:pt x="93" y="417"/>
                    <a:pt x="1" y="324"/>
                    <a:pt x="1" y="209"/>
                  </a:cubicBezTo>
                  <a:cubicBezTo>
                    <a:pt x="1" y="94"/>
                    <a:pt x="93" y="0"/>
                    <a:pt x="208" y="0"/>
                  </a:cubicBezTo>
                  <a:cubicBezTo>
                    <a:pt x="323" y="0"/>
                    <a:pt x="417" y="93"/>
                    <a:pt x="417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250;p62">
              <a:extLst>
                <a:ext uri="{FF2B5EF4-FFF2-40B4-BE49-F238E27FC236}">
                  <a16:creationId xmlns:a16="http://schemas.microsoft.com/office/drawing/2014/main" id="{665483B1-FBDB-40DC-AF9B-5C8C04A9AD2B}"/>
                </a:ext>
              </a:extLst>
            </p:cNvPr>
            <p:cNvSpPr/>
            <p:nvPr/>
          </p:nvSpPr>
          <p:spPr>
            <a:xfrm>
              <a:off x="3605575" y="3438175"/>
              <a:ext cx="82850" cy="82925"/>
            </a:xfrm>
            <a:custGeom>
              <a:avLst/>
              <a:gdLst/>
              <a:ahLst/>
              <a:cxnLst/>
              <a:rect l="l" t="t" r="r" b="b"/>
              <a:pathLst>
                <a:path w="3314" h="3317" extrusionOk="0">
                  <a:moveTo>
                    <a:pt x="3314" y="1659"/>
                  </a:moveTo>
                  <a:cubicBezTo>
                    <a:pt x="3314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4" y="743"/>
                    <a:pt x="3314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51;p62">
              <a:extLst>
                <a:ext uri="{FF2B5EF4-FFF2-40B4-BE49-F238E27FC236}">
                  <a16:creationId xmlns:a16="http://schemas.microsoft.com/office/drawing/2014/main" id="{A1996FA9-AC92-4A88-8560-D5DF368C11A2}"/>
                </a:ext>
              </a:extLst>
            </p:cNvPr>
            <p:cNvSpPr/>
            <p:nvPr/>
          </p:nvSpPr>
          <p:spPr>
            <a:xfrm>
              <a:off x="3640350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0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52;p62">
              <a:extLst>
                <a:ext uri="{FF2B5EF4-FFF2-40B4-BE49-F238E27FC236}">
                  <a16:creationId xmlns:a16="http://schemas.microsoft.com/office/drawing/2014/main" id="{BEF8192D-CC34-4AD8-B149-66B5C6918E12}"/>
                </a:ext>
              </a:extLst>
            </p:cNvPr>
            <p:cNvSpPr/>
            <p:nvPr/>
          </p:nvSpPr>
          <p:spPr>
            <a:xfrm>
              <a:off x="3619700" y="3484225"/>
              <a:ext cx="10500" cy="10450"/>
            </a:xfrm>
            <a:custGeom>
              <a:avLst/>
              <a:gdLst/>
              <a:ahLst/>
              <a:cxnLst/>
              <a:rect l="l" t="t" r="r" b="b"/>
              <a:pathLst>
                <a:path w="420" h="418" extrusionOk="0">
                  <a:moveTo>
                    <a:pt x="419" y="209"/>
                  </a:moveTo>
                  <a:cubicBezTo>
                    <a:pt x="419" y="324"/>
                    <a:pt x="325" y="417"/>
                    <a:pt x="210" y="417"/>
                  </a:cubicBezTo>
                  <a:cubicBezTo>
                    <a:pt x="95" y="417"/>
                    <a:pt x="1" y="324"/>
                    <a:pt x="1" y="209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53;p62">
              <a:extLst>
                <a:ext uri="{FF2B5EF4-FFF2-40B4-BE49-F238E27FC236}">
                  <a16:creationId xmlns:a16="http://schemas.microsoft.com/office/drawing/2014/main" id="{4FC122CE-6C0A-49CD-93A9-E383405475FA}"/>
                </a:ext>
              </a:extLst>
            </p:cNvPr>
            <p:cNvSpPr/>
            <p:nvPr/>
          </p:nvSpPr>
          <p:spPr>
            <a:xfrm>
              <a:off x="3338875" y="3372875"/>
              <a:ext cx="209625" cy="223200"/>
            </a:xfrm>
            <a:custGeom>
              <a:avLst/>
              <a:gdLst/>
              <a:ahLst/>
              <a:cxnLst/>
              <a:rect l="l" t="t" r="r" b="b"/>
              <a:pathLst>
                <a:path w="8385" h="8928" extrusionOk="0">
                  <a:moveTo>
                    <a:pt x="6928" y="1"/>
                  </a:moveTo>
                  <a:cubicBezTo>
                    <a:pt x="6879" y="1"/>
                    <a:pt x="6830" y="4"/>
                    <a:pt x="6780" y="9"/>
                  </a:cubicBezTo>
                  <a:cubicBezTo>
                    <a:pt x="6637" y="24"/>
                    <a:pt x="3282" y="396"/>
                    <a:pt x="1413" y="2818"/>
                  </a:cubicBezTo>
                  <a:cubicBezTo>
                    <a:pt x="376" y="4162"/>
                    <a:pt x="1" y="5821"/>
                    <a:pt x="298" y="7749"/>
                  </a:cubicBezTo>
                  <a:cubicBezTo>
                    <a:pt x="403" y="8436"/>
                    <a:pt x="995" y="8927"/>
                    <a:pt x="1669" y="8927"/>
                  </a:cubicBezTo>
                  <a:cubicBezTo>
                    <a:pt x="1740" y="8927"/>
                    <a:pt x="1810" y="8922"/>
                    <a:pt x="1883" y="8911"/>
                  </a:cubicBezTo>
                  <a:cubicBezTo>
                    <a:pt x="2642" y="8794"/>
                    <a:pt x="3163" y="8084"/>
                    <a:pt x="3045" y="7326"/>
                  </a:cubicBezTo>
                  <a:cubicBezTo>
                    <a:pt x="2867" y="6169"/>
                    <a:pt x="3050" y="5254"/>
                    <a:pt x="3607" y="4527"/>
                  </a:cubicBezTo>
                  <a:cubicBezTo>
                    <a:pt x="4736" y="3051"/>
                    <a:pt x="7048" y="2776"/>
                    <a:pt x="7071" y="2774"/>
                  </a:cubicBezTo>
                  <a:cubicBezTo>
                    <a:pt x="7833" y="2692"/>
                    <a:pt x="8384" y="2011"/>
                    <a:pt x="8306" y="1249"/>
                  </a:cubicBezTo>
                  <a:cubicBezTo>
                    <a:pt x="8232" y="535"/>
                    <a:pt x="7626" y="1"/>
                    <a:pt x="6928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254;p62">
              <a:extLst>
                <a:ext uri="{FF2B5EF4-FFF2-40B4-BE49-F238E27FC236}">
                  <a16:creationId xmlns:a16="http://schemas.microsoft.com/office/drawing/2014/main" id="{79F77B41-3C6D-46C7-B270-C3D0DAE50A06}"/>
                </a:ext>
              </a:extLst>
            </p:cNvPr>
            <p:cNvSpPr/>
            <p:nvPr/>
          </p:nvSpPr>
          <p:spPr>
            <a:xfrm>
              <a:off x="3590475" y="4090550"/>
              <a:ext cx="120275" cy="144775"/>
            </a:xfrm>
            <a:custGeom>
              <a:avLst/>
              <a:gdLst/>
              <a:ahLst/>
              <a:cxnLst/>
              <a:rect l="l" t="t" r="r" b="b"/>
              <a:pathLst>
                <a:path w="4811" h="5791" extrusionOk="0">
                  <a:moveTo>
                    <a:pt x="3223" y="0"/>
                  </a:moveTo>
                  <a:cubicBezTo>
                    <a:pt x="2721" y="0"/>
                    <a:pt x="2237" y="274"/>
                    <a:pt x="1990" y="750"/>
                  </a:cubicBezTo>
                  <a:cubicBezTo>
                    <a:pt x="1478" y="1738"/>
                    <a:pt x="937" y="2736"/>
                    <a:pt x="380" y="3714"/>
                  </a:cubicBezTo>
                  <a:cubicBezTo>
                    <a:pt x="0" y="4380"/>
                    <a:pt x="235" y="5229"/>
                    <a:pt x="902" y="5608"/>
                  </a:cubicBezTo>
                  <a:cubicBezTo>
                    <a:pt x="1119" y="5731"/>
                    <a:pt x="1354" y="5791"/>
                    <a:pt x="1587" y="5791"/>
                  </a:cubicBezTo>
                  <a:cubicBezTo>
                    <a:pt x="2071" y="5791"/>
                    <a:pt x="2541" y="5537"/>
                    <a:pt x="2797" y="5086"/>
                  </a:cubicBezTo>
                  <a:cubicBezTo>
                    <a:pt x="3371" y="4077"/>
                    <a:pt x="3928" y="3050"/>
                    <a:pt x="4457" y="2031"/>
                  </a:cubicBezTo>
                  <a:cubicBezTo>
                    <a:pt x="4810" y="1350"/>
                    <a:pt x="4545" y="510"/>
                    <a:pt x="3864" y="157"/>
                  </a:cubicBezTo>
                  <a:cubicBezTo>
                    <a:pt x="3658" y="51"/>
                    <a:pt x="3439" y="0"/>
                    <a:pt x="3223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255;p62">
              <a:extLst>
                <a:ext uri="{FF2B5EF4-FFF2-40B4-BE49-F238E27FC236}">
                  <a16:creationId xmlns:a16="http://schemas.microsoft.com/office/drawing/2014/main" id="{81DAEC3C-B85C-49FD-A5AA-54032E4A211D}"/>
                </a:ext>
              </a:extLst>
            </p:cNvPr>
            <p:cNvSpPr/>
            <p:nvPr/>
          </p:nvSpPr>
          <p:spPr>
            <a:xfrm>
              <a:off x="3684600" y="3629925"/>
              <a:ext cx="188525" cy="433525"/>
            </a:xfrm>
            <a:custGeom>
              <a:avLst/>
              <a:gdLst/>
              <a:ahLst/>
              <a:cxnLst/>
              <a:rect l="l" t="t" r="r" b="b"/>
              <a:pathLst>
                <a:path w="7541" h="17341" extrusionOk="0">
                  <a:moveTo>
                    <a:pt x="6054" y="1"/>
                  </a:moveTo>
                  <a:cubicBezTo>
                    <a:pt x="5371" y="1"/>
                    <a:pt x="4780" y="504"/>
                    <a:pt x="4682" y="1198"/>
                  </a:cubicBezTo>
                  <a:cubicBezTo>
                    <a:pt x="4147" y="4998"/>
                    <a:pt x="2026" y="11355"/>
                    <a:pt x="302" y="15407"/>
                  </a:cubicBezTo>
                  <a:cubicBezTo>
                    <a:pt x="0" y="16113"/>
                    <a:pt x="330" y="16928"/>
                    <a:pt x="1036" y="17230"/>
                  </a:cubicBezTo>
                  <a:cubicBezTo>
                    <a:pt x="1214" y="17304"/>
                    <a:pt x="1398" y="17340"/>
                    <a:pt x="1580" y="17340"/>
                  </a:cubicBezTo>
                  <a:cubicBezTo>
                    <a:pt x="2120" y="17340"/>
                    <a:pt x="2634" y="17024"/>
                    <a:pt x="2859" y="16495"/>
                  </a:cubicBezTo>
                  <a:cubicBezTo>
                    <a:pt x="4347" y="12999"/>
                    <a:pt x="6794" y="6144"/>
                    <a:pt x="7434" y="1585"/>
                  </a:cubicBezTo>
                  <a:cubicBezTo>
                    <a:pt x="7541" y="823"/>
                    <a:pt x="7012" y="121"/>
                    <a:pt x="6251" y="15"/>
                  </a:cubicBezTo>
                  <a:cubicBezTo>
                    <a:pt x="6185" y="5"/>
                    <a:pt x="6119" y="1"/>
                    <a:pt x="605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6113;p62">
            <a:extLst>
              <a:ext uri="{FF2B5EF4-FFF2-40B4-BE49-F238E27FC236}">
                <a16:creationId xmlns:a16="http://schemas.microsoft.com/office/drawing/2014/main" id="{31CBA50C-FEE1-4B6D-9D20-6BBFD4C785A1}"/>
              </a:ext>
            </a:extLst>
          </p:cNvPr>
          <p:cNvGrpSpPr/>
          <p:nvPr/>
        </p:nvGrpSpPr>
        <p:grpSpPr>
          <a:xfrm>
            <a:off x="1384236" y="3799367"/>
            <a:ext cx="817547" cy="1098334"/>
            <a:chOff x="720000" y="1507288"/>
            <a:chExt cx="1062600" cy="1345350"/>
          </a:xfrm>
        </p:grpSpPr>
        <p:sp>
          <p:nvSpPr>
            <p:cNvPr id="142" name="Google Shape;6114;p62">
              <a:extLst>
                <a:ext uri="{FF2B5EF4-FFF2-40B4-BE49-F238E27FC236}">
                  <a16:creationId xmlns:a16="http://schemas.microsoft.com/office/drawing/2014/main" id="{C6CEA7A2-D5CF-4F0F-B620-6242FF77056F}"/>
                </a:ext>
              </a:extLst>
            </p:cNvPr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115;p62">
              <a:extLst>
                <a:ext uri="{FF2B5EF4-FFF2-40B4-BE49-F238E27FC236}">
                  <a16:creationId xmlns:a16="http://schemas.microsoft.com/office/drawing/2014/main" id="{6BB23158-A892-49C5-81D6-4816B1EB4581}"/>
                </a:ext>
              </a:extLst>
            </p:cNvPr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116;p62">
              <a:extLst>
                <a:ext uri="{FF2B5EF4-FFF2-40B4-BE49-F238E27FC236}">
                  <a16:creationId xmlns:a16="http://schemas.microsoft.com/office/drawing/2014/main" id="{9C9E84D0-4E46-45B0-97E2-39EE809B2CD3}"/>
                </a:ext>
              </a:extLst>
            </p:cNvPr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117;p62">
              <a:extLst>
                <a:ext uri="{FF2B5EF4-FFF2-40B4-BE49-F238E27FC236}">
                  <a16:creationId xmlns:a16="http://schemas.microsoft.com/office/drawing/2014/main" id="{8990A3CC-0B33-401C-94EB-5663127E4620}"/>
                </a:ext>
              </a:extLst>
            </p:cNvPr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118;p62">
              <a:extLst>
                <a:ext uri="{FF2B5EF4-FFF2-40B4-BE49-F238E27FC236}">
                  <a16:creationId xmlns:a16="http://schemas.microsoft.com/office/drawing/2014/main" id="{89DC74EA-416E-4B0F-99C6-33BCAA3EAA85}"/>
                </a:ext>
              </a:extLst>
            </p:cNvPr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119;p62">
              <a:extLst>
                <a:ext uri="{FF2B5EF4-FFF2-40B4-BE49-F238E27FC236}">
                  <a16:creationId xmlns:a16="http://schemas.microsoft.com/office/drawing/2014/main" id="{44605061-0A8C-4EA1-9DB8-41F906E50B1D}"/>
                </a:ext>
              </a:extLst>
            </p:cNvPr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120;p62">
              <a:extLst>
                <a:ext uri="{FF2B5EF4-FFF2-40B4-BE49-F238E27FC236}">
                  <a16:creationId xmlns:a16="http://schemas.microsoft.com/office/drawing/2014/main" id="{C481471E-4DAB-4071-9066-BEEFFF83979E}"/>
                </a:ext>
              </a:extLst>
            </p:cNvPr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121;p62">
              <a:extLst>
                <a:ext uri="{FF2B5EF4-FFF2-40B4-BE49-F238E27FC236}">
                  <a16:creationId xmlns:a16="http://schemas.microsoft.com/office/drawing/2014/main" id="{B11CFB35-864C-4511-9102-0F5047D1AE0D}"/>
                </a:ext>
              </a:extLst>
            </p:cNvPr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122;p62">
              <a:extLst>
                <a:ext uri="{FF2B5EF4-FFF2-40B4-BE49-F238E27FC236}">
                  <a16:creationId xmlns:a16="http://schemas.microsoft.com/office/drawing/2014/main" id="{9B36FBEC-8EF3-4139-8FD1-AA10CCB2E0AE}"/>
                </a:ext>
              </a:extLst>
            </p:cNvPr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123;p62">
              <a:extLst>
                <a:ext uri="{FF2B5EF4-FFF2-40B4-BE49-F238E27FC236}">
                  <a16:creationId xmlns:a16="http://schemas.microsoft.com/office/drawing/2014/main" id="{77398F59-0AA4-4E77-9DE8-E710916F8BF2}"/>
                </a:ext>
              </a:extLst>
            </p:cNvPr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124;p62">
              <a:extLst>
                <a:ext uri="{FF2B5EF4-FFF2-40B4-BE49-F238E27FC236}">
                  <a16:creationId xmlns:a16="http://schemas.microsoft.com/office/drawing/2014/main" id="{090E7627-ACCE-4CFD-BFCC-713AE4D2E87F}"/>
                </a:ext>
              </a:extLst>
            </p:cNvPr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125;p62">
              <a:extLst>
                <a:ext uri="{FF2B5EF4-FFF2-40B4-BE49-F238E27FC236}">
                  <a16:creationId xmlns:a16="http://schemas.microsoft.com/office/drawing/2014/main" id="{D790A1C3-93AC-4788-9F59-02C05E641641}"/>
                </a:ext>
              </a:extLst>
            </p:cNvPr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126;p62">
              <a:extLst>
                <a:ext uri="{FF2B5EF4-FFF2-40B4-BE49-F238E27FC236}">
                  <a16:creationId xmlns:a16="http://schemas.microsoft.com/office/drawing/2014/main" id="{2447EFD8-2B8E-4A11-A7D9-71BB1613863D}"/>
                </a:ext>
              </a:extLst>
            </p:cNvPr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127;p62">
              <a:extLst>
                <a:ext uri="{FF2B5EF4-FFF2-40B4-BE49-F238E27FC236}">
                  <a16:creationId xmlns:a16="http://schemas.microsoft.com/office/drawing/2014/main" id="{4D6C3976-AE2C-47C4-A0F8-FF56BFBF057F}"/>
                </a:ext>
              </a:extLst>
            </p:cNvPr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128;p62">
              <a:extLst>
                <a:ext uri="{FF2B5EF4-FFF2-40B4-BE49-F238E27FC236}">
                  <a16:creationId xmlns:a16="http://schemas.microsoft.com/office/drawing/2014/main" id="{048A370D-1CFB-4714-8A8B-AE4F2731A4AE}"/>
                </a:ext>
              </a:extLst>
            </p:cNvPr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129;p62">
              <a:extLst>
                <a:ext uri="{FF2B5EF4-FFF2-40B4-BE49-F238E27FC236}">
                  <a16:creationId xmlns:a16="http://schemas.microsoft.com/office/drawing/2014/main" id="{FEE6D428-0DA4-48CA-B251-E16036678F03}"/>
                </a:ext>
              </a:extLst>
            </p:cNvPr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130;p62">
              <a:extLst>
                <a:ext uri="{FF2B5EF4-FFF2-40B4-BE49-F238E27FC236}">
                  <a16:creationId xmlns:a16="http://schemas.microsoft.com/office/drawing/2014/main" id="{718DA704-A79B-4B46-9BC8-19ED124868E7}"/>
                </a:ext>
              </a:extLst>
            </p:cNvPr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6216;p62">
            <a:extLst>
              <a:ext uri="{FF2B5EF4-FFF2-40B4-BE49-F238E27FC236}">
                <a16:creationId xmlns:a16="http://schemas.microsoft.com/office/drawing/2014/main" id="{CB4475C2-083C-4EB6-AE5F-304D5ED38C2D}"/>
              </a:ext>
            </a:extLst>
          </p:cNvPr>
          <p:cNvGrpSpPr/>
          <p:nvPr/>
        </p:nvGrpSpPr>
        <p:grpSpPr>
          <a:xfrm>
            <a:off x="4077751" y="3756241"/>
            <a:ext cx="1006100" cy="1030124"/>
            <a:chOff x="7148425" y="1605425"/>
            <a:chExt cx="1265825" cy="1276025"/>
          </a:xfrm>
        </p:grpSpPr>
        <p:sp>
          <p:nvSpPr>
            <p:cNvPr id="160" name="Google Shape;6217;p62">
              <a:extLst>
                <a:ext uri="{FF2B5EF4-FFF2-40B4-BE49-F238E27FC236}">
                  <a16:creationId xmlns:a16="http://schemas.microsoft.com/office/drawing/2014/main" id="{CCE0F65F-50F1-4CC5-935B-415ACE10A442}"/>
                </a:ext>
              </a:extLst>
            </p:cNvPr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218;p62">
              <a:extLst>
                <a:ext uri="{FF2B5EF4-FFF2-40B4-BE49-F238E27FC236}">
                  <a16:creationId xmlns:a16="http://schemas.microsoft.com/office/drawing/2014/main" id="{96DFFD63-540F-4920-AB62-B66DA3A1D32A}"/>
                </a:ext>
              </a:extLst>
            </p:cNvPr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219;p62">
              <a:extLst>
                <a:ext uri="{FF2B5EF4-FFF2-40B4-BE49-F238E27FC236}">
                  <a16:creationId xmlns:a16="http://schemas.microsoft.com/office/drawing/2014/main" id="{986B6D3C-C465-483E-AFB1-D2AD9508F74B}"/>
                </a:ext>
              </a:extLst>
            </p:cNvPr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220;p62">
              <a:extLst>
                <a:ext uri="{FF2B5EF4-FFF2-40B4-BE49-F238E27FC236}">
                  <a16:creationId xmlns:a16="http://schemas.microsoft.com/office/drawing/2014/main" id="{A3B66FB8-5637-4699-B81F-3420B2D1EB9E}"/>
                </a:ext>
              </a:extLst>
            </p:cNvPr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221;p62">
              <a:extLst>
                <a:ext uri="{FF2B5EF4-FFF2-40B4-BE49-F238E27FC236}">
                  <a16:creationId xmlns:a16="http://schemas.microsoft.com/office/drawing/2014/main" id="{411169C9-908D-4DEA-B1DB-0BED37FAD791}"/>
                </a:ext>
              </a:extLst>
            </p:cNvPr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222;p62">
              <a:extLst>
                <a:ext uri="{FF2B5EF4-FFF2-40B4-BE49-F238E27FC236}">
                  <a16:creationId xmlns:a16="http://schemas.microsoft.com/office/drawing/2014/main" id="{BA0DE814-718A-41A4-A860-E150F12842CF}"/>
                </a:ext>
              </a:extLst>
            </p:cNvPr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223;p62">
              <a:extLst>
                <a:ext uri="{FF2B5EF4-FFF2-40B4-BE49-F238E27FC236}">
                  <a16:creationId xmlns:a16="http://schemas.microsoft.com/office/drawing/2014/main" id="{9D0CA847-7029-4BE7-936F-D9EA88EDD7D2}"/>
                </a:ext>
              </a:extLst>
            </p:cNvPr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224;p62">
              <a:extLst>
                <a:ext uri="{FF2B5EF4-FFF2-40B4-BE49-F238E27FC236}">
                  <a16:creationId xmlns:a16="http://schemas.microsoft.com/office/drawing/2014/main" id="{BE08C6D8-1536-44C1-AAF1-3AEF72533F58}"/>
                </a:ext>
              </a:extLst>
            </p:cNvPr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225;p62">
              <a:extLst>
                <a:ext uri="{FF2B5EF4-FFF2-40B4-BE49-F238E27FC236}">
                  <a16:creationId xmlns:a16="http://schemas.microsoft.com/office/drawing/2014/main" id="{A63B6FAE-7623-4E88-9125-237D8FA8013D}"/>
                </a:ext>
              </a:extLst>
            </p:cNvPr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6226;p62">
              <a:extLst>
                <a:ext uri="{FF2B5EF4-FFF2-40B4-BE49-F238E27FC236}">
                  <a16:creationId xmlns:a16="http://schemas.microsoft.com/office/drawing/2014/main" id="{5444DC33-3E22-4441-9ADC-AAFDFD8683CB}"/>
                </a:ext>
              </a:extLst>
            </p:cNvPr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227;p62">
              <a:extLst>
                <a:ext uri="{FF2B5EF4-FFF2-40B4-BE49-F238E27FC236}">
                  <a16:creationId xmlns:a16="http://schemas.microsoft.com/office/drawing/2014/main" id="{6F8005F0-70B9-42CD-97B5-E920995DBA54}"/>
                </a:ext>
              </a:extLst>
            </p:cNvPr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228;p62">
              <a:extLst>
                <a:ext uri="{FF2B5EF4-FFF2-40B4-BE49-F238E27FC236}">
                  <a16:creationId xmlns:a16="http://schemas.microsoft.com/office/drawing/2014/main" id="{2239FE10-19EE-405B-898D-D6675B4EF6A7}"/>
                </a:ext>
              </a:extLst>
            </p:cNvPr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229;p62">
              <a:extLst>
                <a:ext uri="{FF2B5EF4-FFF2-40B4-BE49-F238E27FC236}">
                  <a16:creationId xmlns:a16="http://schemas.microsoft.com/office/drawing/2014/main" id="{C45C3D5B-D226-41FA-B090-29372BB40ECE}"/>
                </a:ext>
              </a:extLst>
            </p:cNvPr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230;p62">
              <a:extLst>
                <a:ext uri="{FF2B5EF4-FFF2-40B4-BE49-F238E27FC236}">
                  <a16:creationId xmlns:a16="http://schemas.microsoft.com/office/drawing/2014/main" id="{1795CDD9-4AD3-441D-8F0A-88F7666D352D}"/>
                </a:ext>
              </a:extLst>
            </p:cNvPr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231;p62">
              <a:extLst>
                <a:ext uri="{FF2B5EF4-FFF2-40B4-BE49-F238E27FC236}">
                  <a16:creationId xmlns:a16="http://schemas.microsoft.com/office/drawing/2014/main" id="{465507D3-4612-495F-9A61-8BC2650DD7E4}"/>
                </a:ext>
              </a:extLst>
            </p:cNvPr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232;p62">
              <a:extLst>
                <a:ext uri="{FF2B5EF4-FFF2-40B4-BE49-F238E27FC236}">
                  <a16:creationId xmlns:a16="http://schemas.microsoft.com/office/drawing/2014/main" id="{044E9B6A-1D47-4C9B-BDC8-976345CB15D1}"/>
                </a:ext>
              </a:extLst>
            </p:cNvPr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233;p62">
              <a:extLst>
                <a:ext uri="{FF2B5EF4-FFF2-40B4-BE49-F238E27FC236}">
                  <a16:creationId xmlns:a16="http://schemas.microsoft.com/office/drawing/2014/main" id="{57792AEA-FA56-46AF-9E45-E22EF2D5E844}"/>
                </a:ext>
              </a:extLst>
            </p:cNvPr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234;p62">
              <a:extLst>
                <a:ext uri="{FF2B5EF4-FFF2-40B4-BE49-F238E27FC236}">
                  <a16:creationId xmlns:a16="http://schemas.microsoft.com/office/drawing/2014/main" id="{E5163346-B89F-437F-8E96-BB233DD5F90F}"/>
                </a:ext>
              </a:extLst>
            </p:cNvPr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235;p62">
              <a:extLst>
                <a:ext uri="{FF2B5EF4-FFF2-40B4-BE49-F238E27FC236}">
                  <a16:creationId xmlns:a16="http://schemas.microsoft.com/office/drawing/2014/main" id="{636250D7-69F4-44D9-B3A7-07360DB3C3F8}"/>
                </a:ext>
              </a:extLst>
            </p:cNvPr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236;p62">
              <a:extLst>
                <a:ext uri="{FF2B5EF4-FFF2-40B4-BE49-F238E27FC236}">
                  <a16:creationId xmlns:a16="http://schemas.microsoft.com/office/drawing/2014/main" id="{BAC20197-952A-4924-8469-82885125DA21}"/>
                </a:ext>
              </a:extLst>
            </p:cNvPr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B8607190-D85D-42D5-9A2D-0AC0F6D39C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802495" y="2266950"/>
            <a:ext cx="609600" cy="609600"/>
          </a:xfrm>
          <a:prstGeom prst="rect">
            <a:avLst/>
          </a:prstGeom>
        </p:spPr>
      </p:pic>
      <p:pic>
        <p:nvPicPr>
          <p:cNvPr id="3" name="S5.1">
            <a:hlinkClick r:id="" action="ppaction://media"/>
            <a:extLst>
              <a:ext uri="{FF2B5EF4-FFF2-40B4-BE49-F238E27FC236}">
                <a16:creationId xmlns:a16="http://schemas.microsoft.com/office/drawing/2014/main" id="{62BFAE90-355A-4B36-AB28-7FEFC79D15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734048" y="2889620"/>
            <a:ext cx="609600" cy="6096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E25F031C-7A98-414A-A003-601983A55A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932695" y="1122218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51CFC3A6-AABC-4A63-AF61-45B2DE124F8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492603" y="209550"/>
            <a:ext cx="609600" cy="6096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BD9A50B1-427D-426F-8242-E10F8DEF10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714546" y="3146641"/>
            <a:ext cx="609600" cy="609600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66E9DA3F-B819-49EF-A388-D2791F5CEFE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103720" y="-74851"/>
            <a:ext cx="609600" cy="609600"/>
          </a:xfrm>
          <a:prstGeom prst="rect">
            <a:avLst/>
          </a:prstGeom>
        </p:spPr>
      </p:pic>
      <p:pic>
        <p:nvPicPr>
          <p:cNvPr id="8" name="5">
            <a:hlinkClick r:id="" action="ppaction://media"/>
            <a:extLst>
              <a:ext uri="{FF2B5EF4-FFF2-40B4-BE49-F238E27FC236}">
                <a16:creationId xmlns:a16="http://schemas.microsoft.com/office/drawing/2014/main" id="{3C9D4FE2-DCA9-4D68-94C8-ADB18EF4588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924992" y="-266846"/>
            <a:ext cx="609600" cy="609600"/>
          </a:xfrm>
          <a:prstGeom prst="rect">
            <a:avLst/>
          </a:prstGeom>
        </p:spPr>
      </p:pic>
      <p:pic>
        <p:nvPicPr>
          <p:cNvPr id="9" name="6">
            <a:hlinkClick r:id="" action="ppaction://media"/>
            <a:extLst>
              <a:ext uri="{FF2B5EF4-FFF2-40B4-BE49-F238E27FC236}">
                <a16:creationId xmlns:a16="http://schemas.microsoft.com/office/drawing/2014/main" id="{D29CF266-BAE8-4CC7-BAE6-D9B35376295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749790" y="423421"/>
            <a:ext cx="609600" cy="609600"/>
          </a:xfrm>
          <a:prstGeom prst="rect">
            <a:avLst/>
          </a:prstGeom>
        </p:spPr>
      </p:pic>
      <p:pic>
        <p:nvPicPr>
          <p:cNvPr id="10" name="S5.2">
            <a:hlinkClick r:id="" action="ppaction://media"/>
            <a:extLst>
              <a:ext uri="{FF2B5EF4-FFF2-40B4-BE49-F238E27FC236}">
                <a16:creationId xmlns:a16="http://schemas.microsoft.com/office/drawing/2014/main" id="{CF4BA877-85CC-479E-94A4-0BA2F011FEC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133334" y="209550"/>
            <a:ext cx="609600" cy="609600"/>
          </a:xfrm>
          <a:prstGeom prst="rect">
            <a:avLst/>
          </a:prstGeom>
        </p:spPr>
      </p:pic>
      <p:pic>
        <p:nvPicPr>
          <p:cNvPr id="11" name="S5.3">
            <a:hlinkClick r:id="" action="ppaction://media"/>
            <a:extLst>
              <a:ext uri="{FF2B5EF4-FFF2-40B4-BE49-F238E27FC236}">
                <a16:creationId xmlns:a16="http://schemas.microsoft.com/office/drawing/2014/main" id="{95ACBAE6-DA65-4225-987C-078CC1B4B45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329969" y="2737310"/>
            <a:ext cx="609600" cy="609600"/>
          </a:xfrm>
          <a:prstGeom prst="rect">
            <a:avLst/>
          </a:prstGeom>
        </p:spPr>
      </p:pic>
      <p:pic>
        <p:nvPicPr>
          <p:cNvPr id="12" name="S5.4">
            <a:hlinkClick r:id="" action="ppaction://media"/>
            <a:extLst>
              <a:ext uri="{FF2B5EF4-FFF2-40B4-BE49-F238E27FC236}">
                <a16:creationId xmlns:a16="http://schemas.microsoft.com/office/drawing/2014/main" id="{D36F44BE-314B-4D47-B4FF-35305A420D0E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2000">
        <p:blinds dir="vert"/>
      </p:transition>
    </mc:Choice>
    <mc:Fallback xmlns="">
      <p:transition spd="slow" advClick="0" advTm="5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93827E-6 L 0.56788 0.253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126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4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4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00247 L 0.3092 0.1737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4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849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45679E-6 L 0.27708 0.098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493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849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0494E-6 L 0.20191 0.2734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1367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16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35802E-6 L 0.2993 0.1805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901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98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7654E-7 L 0.2974 0.2978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487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98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32099E-6 L 0.27864 0.2268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132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98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6629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629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6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327"/>
                            </p:stCondLst>
                            <p:childTnLst>
                              <p:par>
                                <p:cTn id="1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0194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2521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2521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7104"/>
                            </p:stCondLst>
                            <p:childTnLst>
                              <p:par>
                                <p:cTn id="134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9104"/>
                            </p:stCondLst>
                            <p:childTnLst>
                              <p:par>
                                <p:cTn id="1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3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audio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54595D-CC54-4C69-BCF1-C27C6EBAF715}"/>
              </a:ext>
            </a:extLst>
          </p:cNvPr>
          <p:cNvSpPr/>
          <p:nvPr/>
        </p:nvSpPr>
        <p:spPr>
          <a:xfrm>
            <a:off x="526474" y="1433944"/>
            <a:ext cx="7330464" cy="9836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39E06ED7-6824-4DBC-A677-4B7ECD06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9" y="1436980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gardener planting plant gardening Vector Image">
            <a:extLst>
              <a:ext uri="{FF2B5EF4-FFF2-40B4-BE49-F238E27FC236}">
                <a16:creationId xmlns:a16="http://schemas.microsoft.com/office/drawing/2014/main" id="{C613C11F-0B64-430B-B806-82A403BC8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56019" b="85278" l="6700" r="27800">
                        <a14:backgroundMark x1="26200" y1="77685" x2="26500" y2="8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5758" r="62363" b="14746"/>
          <a:stretch/>
        </p:blipFill>
        <p:spPr bwMode="auto">
          <a:xfrm>
            <a:off x="0" y="221913"/>
            <a:ext cx="1295399" cy="12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207156A2-CB32-45E9-B7D2-D937745C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62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389D8EA0-1605-4CD1-ACAA-278C8ACA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30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832F9C56-9C24-4938-9BCE-DD02C3CBD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74" y="1455596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8B179353-CFDD-4939-8FAE-C48CAE854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98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01D12BF8-6F1B-4967-AA6A-229813C17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00" y="1455596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355F0102-391F-4C5C-A6DC-CFB1744E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38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CE6CC266-CF0A-48BC-BA82-EA63D0B9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48" y="1436980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Rectangle 253">
            <a:extLst>
              <a:ext uri="{FF2B5EF4-FFF2-40B4-BE49-F238E27FC236}">
                <a16:creationId xmlns:a16="http://schemas.microsoft.com/office/drawing/2014/main" id="{9EFFF53F-55B0-43EA-BDFF-3E3A31D85EE2}"/>
              </a:ext>
            </a:extLst>
          </p:cNvPr>
          <p:cNvSpPr/>
          <p:nvPr/>
        </p:nvSpPr>
        <p:spPr>
          <a:xfrm>
            <a:off x="526474" y="2999507"/>
            <a:ext cx="7330464" cy="9836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FEF586FD-D59F-41C3-840B-46856404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4" y="3069432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633AD188-883C-4E66-896E-18B67905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96" y="3069430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E1073970-4AA5-40C4-B9B4-3463A7AF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58" y="3069431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B659C9C9-5BC2-4A54-B279-BBFCA47D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03" y="3069431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F64E5B5B-54C6-4C13-8EA8-8AE67088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93" y="3069432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7E4B51C5-4F9F-4C6C-98BB-56CCC20E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73" y="3069428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DF74B3AE-C4C9-4A7C-8BFD-9D5D4452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89" y="3069429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48C30FCF-89CA-4317-AE11-4270C18E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06" y="3069430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A70A9A-159F-466A-B631-0DC458D2DCFE}"/>
              </a:ext>
            </a:extLst>
          </p:cNvPr>
          <p:cNvSpPr/>
          <p:nvPr/>
        </p:nvSpPr>
        <p:spPr>
          <a:xfrm>
            <a:off x="7976409" y="1879023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pic>
        <p:nvPicPr>
          <p:cNvPr id="2" name="S6">
            <a:hlinkClick r:id="" action="ppaction://media"/>
            <a:extLst>
              <a:ext uri="{FF2B5EF4-FFF2-40B4-BE49-F238E27FC236}">
                <a16:creationId xmlns:a16="http://schemas.microsoft.com/office/drawing/2014/main" id="{9E1A869D-3B1F-4437-871E-52F13455B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335925" y="361950"/>
            <a:ext cx="609600" cy="609600"/>
          </a:xfrm>
          <a:prstGeom prst="rect">
            <a:avLst/>
          </a:prstGeom>
        </p:spPr>
      </p:pic>
      <p:pic>
        <p:nvPicPr>
          <p:cNvPr id="3" name="S6.1">
            <a:hlinkClick r:id="" action="ppaction://media"/>
            <a:extLst>
              <a:ext uri="{FF2B5EF4-FFF2-40B4-BE49-F238E27FC236}">
                <a16:creationId xmlns:a16="http://schemas.microsoft.com/office/drawing/2014/main" id="{AFE7058C-305C-4F39-AB20-24CCFB7A09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622862" y="971550"/>
            <a:ext cx="609600" cy="609600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8484C4C5-4FD4-4783-8EFF-98CA968A5F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534400" y="655510"/>
            <a:ext cx="609600" cy="6096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4EFAA373-0E65-4B86-BC73-C811B5FCBB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037607" y="1425287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61CC820D-4D9D-411A-8A4A-4DD28E719D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037607" y="2319260"/>
            <a:ext cx="609600" cy="609600"/>
          </a:xfrm>
          <a:prstGeom prst="rect">
            <a:avLst/>
          </a:prstGeom>
        </p:spPr>
      </p:pic>
      <p:pic>
        <p:nvPicPr>
          <p:cNvPr id="9" name="4">
            <a:hlinkClick r:id="" action="ppaction://media"/>
            <a:extLst>
              <a:ext uri="{FF2B5EF4-FFF2-40B4-BE49-F238E27FC236}">
                <a16:creationId xmlns:a16="http://schemas.microsoft.com/office/drawing/2014/main" id="{DDD27551-5240-4995-8C58-BD011529FDE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109870" y="2803814"/>
            <a:ext cx="609600" cy="609600"/>
          </a:xfrm>
          <a:prstGeom prst="rect">
            <a:avLst/>
          </a:prstGeom>
        </p:spPr>
      </p:pic>
      <p:pic>
        <p:nvPicPr>
          <p:cNvPr id="10" name="5">
            <a:hlinkClick r:id="" action="ppaction://media"/>
            <a:extLst>
              <a:ext uri="{FF2B5EF4-FFF2-40B4-BE49-F238E27FC236}">
                <a16:creationId xmlns:a16="http://schemas.microsoft.com/office/drawing/2014/main" id="{20B08D99-E3F4-4CE1-8896-1E8984CEC03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888143" y="3536036"/>
            <a:ext cx="609600" cy="60960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  <a:extLst>
              <a:ext uri="{FF2B5EF4-FFF2-40B4-BE49-F238E27FC236}">
                <a16:creationId xmlns:a16="http://schemas.microsoft.com/office/drawing/2014/main" id="{252CD7C0-DC9E-4FE5-8F21-891F751C86C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648163" y="359161"/>
            <a:ext cx="609600" cy="609600"/>
          </a:xfrm>
          <a:prstGeom prst="rect">
            <a:avLst/>
          </a:prstGeom>
        </p:spPr>
      </p:pic>
      <p:pic>
        <p:nvPicPr>
          <p:cNvPr id="12" name="7">
            <a:hlinkClick r:id="" action="ppaction://media"/>
            <a:extLst>
              <a:ext uri="{FF2B5EF4-FFF2-40B4-BE49-F238E27FC236}">
                <a16:creationId xmlns:a16="http://schemas.microsoft.com/office/drawing/2014/main" id="{C969A275-020A-45B3-A723-358C8246352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805070" y="4046252"/>
            <a:ext cx="609600" cy="609600"/>
          </a:xfrm>
          <a:prstGeom prst="rect">
            <a:avLst/>
          </a:prstGeom>
        </p:spPr>
      </p:pic>
      <p:pic>
        <p:nvPicPr>
          <p:cNvPr id="13" name="8">
            <a:hlinkClick r:id="" action="ppaction://media"/>
            <a:extLst>
              <a:ext uri="{FF2B5EF4-FFF2-40B4-BE49-F238E27FC236}">
                <a16:creationId xmlns:a16="http://schemas.microsoft.com/office/drawing/2014/main" id="{6EE269A3-95E4-476E-9C61-FA85FA303F4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732807" y="4669550"/>
            <a:ext cx="609600" cy="609600"/>
          </a:xfrm>
          <a:prstGeom prst="rect">
            <a:avLst/>
          </a:prstGeom>
        </p:spPr>
      </p:pic>
      <p:pic>
        <p:nvPicPr>
          <p:cNvPr id="14" name="S6.3">
            <a:hlinkClick r:id="" action="ppaction://media"/>
            <a:extLst>
              <a:ext uri="{FF2B5EF4-FFF2-40B4-BE49-F238E27FC236}">
                <a16:creationId xmlns:a16="http://schemas.microsoft.com/office/drawing/2014/main" id="{5A5BB09D-65FA-429E-B0F7-5DAEF3E55C9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927662" y="72694"/>
            <a:ext cx="609600" cy="609600"/>
          </a:xfrm>
          <a:prstGeom prst="rect">
            <a:avLst/>
          </a:prstGeom>
        </p:spPr>
      </p:pic>
      <p:pic>
        <p:nvPicPr>
          <p:cNvPr id="15" name="S6.2">
            <a:hlinkClick r:id="" action="ppaction://media"/>
            <a:extLst>
              <a:ext uri="{FF2B5EF4-FFF2-40B4-BE49-F238E27FC236}">
                <a16:creationId xmlns:a16="http://schemas.microsoft.com/office/drawing/2014/main" id="{A79F3F5F-C052-4B78-AFFA-A6DA0D87857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953104" y="1054848"/>
            <a:ext cx="609600" cy="609600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709FB34C-9E67-461D-96CB-A590FEF6F6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308784" y="3214785"/>
            <a:ext cx="609600" cy="6096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AC93C58E-35A2-4CF7-BACE-0EE6F676E8A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265160" y="1452584"/>
            <a:ext cx="609600" cy="609600"/>
          </a:xfrm>
          <a:prstGeom prst="rect">
            <a:avLst/>
          </a:prstGeom>
        </p:spPr>
      </p:pic>
      <p:pic>
        <p:nvPicPr>
          <p:cNvPr id="18" name="3">
            <a:hlinkClick r:id="" action="ppaction://media"/>
            <a:extLst>
              <a:ext uri="{FF2B5EF4-FFF2-40B4-BE49-F238E27FC236}">
                <a16:creationId xmlns:a16="http://schemas.microsoft.com/office/drawing/2014/main" id="{FDF3D2F9-1851-481E-BAED-52687AC9C1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080192" y="3983180"/>
            <a:ext cx="609600" cy="609600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  <a:extLst>
              <a:ext uri="{FF2B5EF4-FFF2-40B4-BE49-F238E27FC236}">
                <a16:creationId xmlns:a16="http://schemas.microsoft.com/office/drawing/2014/main" id="{230FA8F1-B201-46BE-9FE6-26257E2363B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613554" y="4640346"/>
            <a:ext cx="609600" cy="609600"/>
          </a:xfrm>
          <a:prstGeom prst="rect">
            <a:avLst/>
          </a:prstGeom>
        </p:spPr>
      </p:pic>
      <p:pic>
        <p:nvPicPr>
          <p:cNvPr id="20" name="5">
            <a:hlinkClick r:id="" action="ppaction://media"/>
            <a:extLst>
              <a:ext uri="{FF2B5EF4-FFF2-40B4-BE49-F238E27FC236}">
                <a16:creationId xmlns:a16="http://schemas.microsoft.com/office/drawing/2014/main" id="{FEC053BE-D835-44D8-AEDE-B4246627EC1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494448" y="4443080"/>
            <a:ext cx="609600" cy="609600"/>
          </a:xfrm>
          <a:prstGeom prst="rect">
            <a:avLst/>
          </a:prstGeom>
        </p:spPr>
      </p:pic>
      <p:pic>
        <p:nvPicPr>
          <p:cNvPr id="21" name="6">
            <a:hlinkClick r:id="" action="ppaction://media"/>
            <a:extLst>
              <a:ext uri="{FF2B5EF4-FFF2-40B4-BE49-F238E27FC236}">
                <a16:creationId xmlns:a16="http://schemas.microsoft.com/office/drawing/2014/main" id="{5F5CC92D-06C0-4124-A8F6-E9EC8263E47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925687" y="316684"/>
            <a:ext cx="609600" cy="609600"/>
          </a:xfrm>
          <a:prstGeom prst="rect">
            <a:avLst/>
          </a:prstGeom>
        </p:spPr>
      </p:pic>
      <p:pic>
        <p:nvPicPr>
          <p:cNvPr id="22" name="7">
            <a:hlinkClick r:id="" action="ppaction://media"/>
            <a:extLst>
              <a:ext uri="{FF2B5EF4-FFF2-40B4-BE49-F238E27FC236}">
                <a16:creationId xmlns:a16="http://schemas.microsoft.com/office/drawing/2014/main" id="{A9FBF28E-6773-466E-96D4-90F9F771EC4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308649" y="377494"/>
            <a:ext cx="609600" cy="609600"/>
          </a:xfrm>
          <a:prstGeom prst="rect">
            <a:avLst/>
          </a:prstGeom>
        </p:spPr>
      </p:pic>
      <p:pic>
        <p:nvPicPr>
          <p:cNvPr id="23" name="8">
            <a:hlinkClick r:id="" action="ppaction://media"/>
            <a:extLst>
              <a:ext uri="{FF2B5EF4-FFF2-40B4-BE49-F238E27FC236}">
                <a16:creationId xmlns:a16="http://schemas.microsoft.com/office/drawing/2014/main" id="{5F5917AB-0203-4681-8653-265C1DFFDF10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518815" y="88233"/>
            <a:ext cx="609600" cy="609600"/>
          </a:xfrm>
          <a:prstGeom prst="rect">
            <a:avLst/>
          </a:prstGeom>
        </p:spPr>
      </p:pic>
      <p:pic>
        <p:nvPicPr>
          <p:cNvPr id="24" name="S6.4">
            <a:hlinkClick r:id="" action="ppaction://media"/>
            <a:extLst>
              <a:ext uri="{FF2B5EF4-FFF2-40B4-BE49-F238E27FC236}">
                <a16:creationId xmlns:a16="http://schemas.microsoft.com/office/drawing/2014/main" id="{74B60461-3756-4380-AF73-2B78CE3A76C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898411" y="-68345"/>
            <a:ext cx="609600" cy="609600"/>
          </a:xfrm>
          <a:prstGeom prst="rect">
            <a:avLst/>
          </a:prstGeom>
        </p:spPr>
      </p:pic>
      <p:pic>
        <p:nvPicPr>
          <p:cNvPr id="25" name="S6.5">
            <a:hlinkClick r:id="" action="ppaction://media"/>
            <a:extLst>
              <a:ext uri="{FF2B5EF4-FFF2-40B4-BE49-F238E27FC236}">
                <a16:creationId xmlns:a16="http://schemas.microsoft.com/office/drawing/2014/main" id="{59C8A095-939F-4430-A581-C047AB3A7188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729472" y="88233"/>
            <a:ext cx="609600" cy="609600"/>
          </a:xfrm>
          <a:prstGeom prst="rect">
            <a:avLst/>
          </a:prstGeom>
        </p:spPr>
      </p:pic>
      <p:pic>
        <p:nvPicPr>
          <p:cNvPr id="26" name="S6.5.1">
            <a:hlinkClick r:id="" action="ppaction://media"/>
            <a:extLst>
              <a:ext uri="{FF2B5EF4-FFF2-40B4-BE49-F238E27FC236}">
                <a16:creationId xmlns:a16="http://schemas.microsoft.com/office/drawing/2014/main" id="{A8BC0A7C-112F-4F2F-AE9C-93C55CB826A1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111943" y="332223"/>
            <a:ext cx="609600" cy="609600"/>
          </a:xfrm>
          <a:prstGeom prst="rect">
            <a:avLst/>
          </a:prstGeom>
        </p:spPr>
      </p:pic>
      <p:pic>
        <p:nvPicPr>
          <p:cNvPr id="27" name="S6.6">
            <a:hlinkClick r:id="" action="ppaction://media"/>
            <a:extLst>
              <a:ext uri="{FF2B5EF4-FFF2-40B4-BE49-F238E27FC236}">
                <a16:creationId xmlns:a16="http://schemas.microsoft.com/office/drawing/2014/main" id="{7D332093-F64F-45F0-902F-3BA0D4E3F51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089723" y="194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2000">
        <p:blinds dir="vert"/>
      </p:transition>
    </mc:Choice>
    <mc:Fallback xmlns="">
      <p:transition spd="slow" advClick="0" advTm="9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27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27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676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676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124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24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291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291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373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373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45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45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635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635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135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4135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257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0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279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4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776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776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2225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3225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4673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673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1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784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8840"/>
                            </p:stCondLst>
                            <p:childTnLst>
                              <p:par>
                                <p:cTn id="1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922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1922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6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3594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4594"/>
                            </p:stCondLst>
                            <p:childTnLst>
                              <p:par>
                                <p:cTn id="1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5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6184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184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8684"/>
                            </p:stCondLst>
                            <p:childTnLst>
                              <p:par>
                                <p:cTn id="1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9684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1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806"/>
                            </p:stCondLst>
                            <p:childTnLst>
                              <p:par>
                                <p:cTn id="1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62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4927"/>
                            </p:stCondLst>
                            <p:childTnLst>
                              <p:par>
                                <p:cTn id="1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61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1027"/>
                            </p:stCondLst>
                            <p:childTnLst>
                              <p:par>
                                <p:cTn id="1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84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9516"/>
                            </p:stCondLst>
                            <p:childTnLst>
                              <p:par>
                                <p:cTn id="1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70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31015DE-6489-451B-B530-4096C2B6B3DA}"/>
              </a:ext>
            </a:extLst>
          </p:cNvPr>
          <p:cNvSpPr/>
          <p:nvPr/>
        </p:nvSpPr>
        <p:spPr>
          <a:xfrm>
            <a:off x="2625438" y="738519"/>
            <a:ext cx="3470562" cy="3395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B030226-91D8-4466-B779-280E6F2B5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749" y="2491772"/>
            <a:ext cx="1674434" cy="1642078"/>
          </a:xfrm>
          <a:prstGeom prst="rect">
            <a:avLst/>
          </a:prstGeom>
        </p:spPr>
      </p:pic>
      <p:grpSp>
        <p:nvGrpSpPr>
          <p:cNvPr id="69" name="Google Shape;1357;p44">
            <a:extLst>
              <a:ext uri="{FF2B5EF4-FFF2-40B4-BE49-F238E27FC236}">
                <a16:creationId xmlns:a16="http://schemas.microsoft.com/office/drawing/2014/main" id="{466F7BEB-86D9-49ED-947A-15E821EE5326}"/>
              </a:ext>
            </a:extLst>
          </p:cNvPr>
          <p:cNvGrpSpPr/>
          <p:nvPr/>
        </p:nvGrpSpPr>
        <p:grpSpPr>
          <a:xfrm>
            <a:off x="4990998" y="3121264"/>
            <a:ext cx="1165901" cy="1518326"/>
            <a:chOff x="5143225" y="1673688"/>
            <a:chExt cx="385850" cy="617225"/>
          </a:xfrm>
        </p:grpSpPr>
        <p:sp>
          <p:nvSpPr>
            <p:cNvPr id="70" name="Google Shape;1364;p44">
              <a:extLst>
                <a:ext uri="{FF2B5EF4-FFF2-40B4-BE49-F238E27FC236}">
                  <a16:creationId xmlns:a16="http://schemas.microsoft.com/office/drawing/2014/main" id="{C9446F8F-0D56-42CE-AB0F-C8D72F709F63}"/>
                </a:ext>
              </a:extLst>
            </p:cNvPr>
            <p:cNvSpPr/>
            <p:nvPr/>
          </p:nvSpPr>
          <p:spPr>
            <a:xfrm>
              <a:off x="5336100" y="1673688"/>
              <a:ext cx="192975" cy="617050"/>
            </a:xfrm>
            <a:custGeom>
              <a:avLst/>
              <a:gdLst/>
              <a:ahLst/>
              <a:cxnLst/>
              <a:rect l="l" t="t" r="r" b="b"/>
              <a:pathLst>
                <a:path w="7719" h="24682" extrusionOk="0">
                  <a:moveTo>
                    <a:pt x="0" y="1"/>
                  </a:moveTo>
                  <a:lnTo>
                    <a:pt x="75" y="5720"/>
                  </a:lnTo>
                  <a:cubicBezTo>
                    <a:pt x="84" y="5720"/>
                    <a:pt x="93" y="5720"/>
                    <a:pt x="102" y="5720"/>
                  </a:cubicBezTo>
                  <a:cubicBezTo>
                    <a:pt x="1424" y="5720"/>
                    <a:pt x="2276" y="7077"/>
                    <a:pt x="1794" y="8274"/>
                  </a:cubicBezTo>
                  <a:lnTo>
                    <a:pt x="161" y="12341"/>
                  </a:lnTo>
                  <a:lnTo>
                    <a:pt x="1803" y="16499"/>
                  </a:lnTo>
                  <a:cubicBezTo>
                    <a:pt x="2254" y="17641"/>
                    <a:pt x="1500" y="18941"/>
                    <a:pt x="247" y="19034"/>
                  </a:cubicBezTo>
                  <a:lnTo>
                    <a:pt x="321" y="24682"/>
                  </a:lnTo>
                  <a:cubicBezTo>
                    <a:pt x="4427" y="24514"/>
                    <a:pt x="7713" y="21120"/>
                    <a:pt x="7713" y="16975"/>
                  </a:cubicBezTo>
                  <a:cubicBezTo>
                    <a:pt x="7713" y="15241"/>
                    <a:pt x="7139" y="13640"/>
                    <a:pt x="6169" y="12348"/>
                  </a:cubicBezTo>
                  <a:cubicBezTo>
                    <a:pt x="7142" y="11056"/>
                    <a:pt x="7719" y="9451"/>
                    <a:pt x="7719" y="7715"/>
                  </a:cubicBezTo>
                  <a:cubicBezTo>
                    <a:pt x="7719" y="3459"/>
                    <a:pt x="4256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65;p44">
              <a:extLst>
                <a:ext uri="{FF2B5EF4-FFF2-40B4-BE49-F238E27FC236}">
                  <a16:creationId xmlns:a16="http://schemas.microsoft.com/office/drawing/2014/main" id="{C712A827-52D3-41D9-8A07-4E62BE85629D}"/>
                </a:ext>
              </a:extLst>
            </p:cNvPr>
            <p:cNvSpPr/>
            <p:nvPr/>
          </p:nvSpPr>
          <p:spPr>
            <a:xfrm>
              <a:off x="5143225" y="1673688"/>
              <a:ext cx="285825" cy="617225"/>
            </a:xfrm>
            <a:custGeom>
              <a:avLst/>
              <a:gdLst/>
              <a:ahLst/>
              <a:cxnLst/>
              <a:rect l="l" t="t" r="r" b="b"/>
              <a:pathLst>
                <a:path w="11433" h="24689" extrusionOk="0">
                  <a:moveTo>
                    <a:pt x="7718" y="6172"/>
                  </a:moveTo>
                  <a:cubicBezTo>
                    <a:pt x="8568" y="6172"/>
                    <a:pt x="9262" y="6865"/>
                    <a:pt x="9262" y="7716"/>
                  </a:cubicBezTo>
                  <a:cubicBezTo>
                    <a:pt x="9262" y="8565"/>
                    <a:pt x="8573" y="9256"/>
                    <a:pt x="7722" y="9260"/>
                  </a:cubicBezTo>
                  <a:lnTo>
                    <a:pt x="7715" y="9260"/>
                  </a:lnTo>
                  <a:cubicBezTo>
                    <a:pt x="6866" y="9259"/>
                    <a:pt x="6177" y="8568"/>
                    <a:pt x="6177" y="7716"/>
                  </a:cubicBezTo>
                  <a:cubicBezTo>
                    <a:pt x="6174" y="6866"/>
                    <a:pt x="6866" y="6172"/>
                    <a:pt x="7718" y="6172"/>
                  </a:cubicBezTo>
                  <a:close/>
                  <a:moveTo>
                    <a:pt x="7720" y="15431"/>
                  </a:moveTo>
                  <a:cubicBezTo>
                    <a:pt x="8568" y="15434"/>
                    <a:pt x="9258" y="16124"/>
                    <a:pt x="9258" y="16975"/>
                  </a:cubicBezTo>
                  <a:cubicBezTo>
                    <a:pt x="9259" y="17828"/>
                    <a:pt x="8568" y="18519"/>
                    <a:pt x="7718" y="18519"/>
                  </a:cubicBezTo>
                  <a:cubicBezTo>
                    <a:pt x="6866" y="18519"/>
                    <a:pt x="6174" y="17826"/>
                    <a:pt x="6174" y="16975"/>
                  </a:cubicBezTo>
                  <a:cubicBezTo>
                    <a:pt x="6174" y="16126"/>
                    <a:pt x="6864" y="15435"/>
                    <a:pt x="7712" y="15431"/>
                  </a:cubicBezTo>
                  <a:close/>
                  <a:moveTo>
                    <a:pt x="7715" y="1"/>
                  </a:moveTo>
                  <a:cubicBezTo>
                    <a:pt x="3461" y="1"/>
                    <a:pt x="1" y="3462"/>
                    <a:pt x="1" y="7716"/>
                  </a:cubicBezTo>
                  <a:cubicBezTo>
                    <a:pt x="1" y="9453"/>
                    <a:pt x="577" y="11056"/>
                    <a:pt x="1549" y="12347"/>
                  </a:cubicBezTo>
                  <a:cubicBezTo>
                    <a:pt x="577" y="13638"/>
                    <a:pt x="1" y="15241"/>
                    <a:pt x="1" y="16978"/>
                  </a:cubicBezTo>
                  <a:cubicBezTo>
                    <a:pt x="1" y="21232"/>
                    <a:pt x="3620" y="24689"/>
                    <a:pt x="7876" y="24689"/>
                  </a:cubicBezTo>
                  <a:cubicBezTo>
                    <a:pt x="11277" y="21279"/>
                    <a:pt x="11432" y="15752"/>
                    <a:pt x="8027" y="12347"/>
                  </a:cubicBezTo>
                  <a:cubicBezTo>
                    <a:pt x="11227" y="8805"/>
                    <a:pt x="11091" y="3376"/>
                    <a:pt x="7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66;p44">
              <a:extLst>
                <a:ext uri="{FF2B5EF4-FFF2-40B4-BE49-F238E27FC236}">
                  <a16:creationId xmlns:a16="http://schemas.microsoft.com/office/drawing/2014/main" id="{70F8B2C0-F014-44C5-9953-27330AE053B4}"/>
                </a:ext>
              </a:extLst>
            </p:cNvPr>
            <p:cNvSpPr/>
            <p:nvPr/>
          </p:nvSpPr>
          <p:spPr>
            <a:xfrm>
              <a:off x="5196425" y="1979738"/>
              <a:ext cx="82950" cy="66075"/>
            </a:xfrm>
            <a:custGeom>
              <a:avLst/>
              <a:gdLst/>
              <a:ahLst/>
              <a:cxnLst/>
              <a:rect l="l" t="t" r="r" b="b"/>
              <a:pathLst>
                <a:path w="3318" h="2643" extrusionOk="0">
                  <a:moveTo>
                    <a:pt x="1659" y="0"/>
                  </a:moveTo>
                  <a:cubicBezTo>
                    <a:pt x="744" y="0"/>
                    <a:pt x="0" y="592"/>
                    <a:pt x="0" y="1321"/>
                  </a:cubicBezTo>
                  <a:cubicBezTo>
                    <a:pt x="0" y="2051"/>
                    <a:pt x="744" y="2643"/>
                    <a:pt x="1659" y="2643"/>
                  </a:cubicBezTo>
                  <a:cubicBezTo>
                    <a:pt x="2575" y="2643"/>
                    <a:pt x="3318" y="2053"/>
                    <a:pt x="3318" y="1321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67;p44">
              <a:extLst>
                <a:ext uri="{FF2B5EF4-FFF2-40B4-BE49-F238E27FC236}">
                  <a16:creationId xmlns:a16="http://schemas.microsoft.com/office/drawing/2014/main" id="{FB5A711E-C748-4BAC-8240-D3FF749FCFB5}"/>
                </a:ext>
              </a:extLst>
            </p:cNvPr>
            <p:cNvSpPr/>
            <p:nvPr/>
          </p:nvSpPr>
          <p:spPr>
            <a:xfrm>
              <a:off x="5392925" y="1979738"/>
              <a:ext cx="82975" cy="66075"/>
            </a:xfrm>
            <a:custGeom>
              <a:avLst/>
              <a:gdLst/>
              <a:ahLst/>
              <a:cxnLst/>
              <a:rect l="l" t="t" r="r" b="b"/>
              <a:pathLst>
                <a:path w="3319" h="2643" extrusionOk="0">
                  <a:moveTo>
                    <a:pt x="1660" y="0"/>
                  </a:moveTo>
                  <a:cubicBezTo>
                    <a:pt x="744" y="0"/>
                    <a:pt x="1" y="592"/>
                    <a:pt x="1" y="1321"/>
                  </a:cubicBezTo>
                  <a:cubicBezTo>
                    <a:pt x="1" y="2051"/>
                    <a:pt x="744" y="2643"/>
                    <a:pt x="1660" y="2643"/>
                  </a:cubicBezTo>
                  <a:cubicBezTo>
                    <a:pt x="2575" y="2643"/>
                    <a:pt x="3319" y="2053"/>
                    <a:pt x="3319" y="1321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68;p44">
              <a:extLst>
                <a:ext uri="{FF2B5EF4-FFF2-40B4-BE49-F238E27FC236}">
                  <a16:creationId xmlns:a16="http://schemas.microsoft.com/office/drawing/2014/main" id="{58839130-A011-449B-BADA-41568BDDE928}"/>
                </a:ext>
              </a:extLst>
            </p:cNvPr>
            <p:cNvSpPr/>
            <p:nvPr/>
          </p:nvSpPr>
          <p:spPr>
            <a:xfrm>
              <a:off x="5251450" y="1953413"/>
              <a:ext cx="21225" cy="38150"/>
            </a:xfrm>
            <a:custGeom>
              <a:avLst/>
              <a:gdLst/>
              <a:ahLst/>
              <a:cxnLst/>
              <a:rect l="l" t="t" r="r" b="b"/>
              <a:pathLst>
                <a:path w="849" h="1526" extrusionOk="0">
                  <a:moveTo>
                    <a:pt x="425" y="0"/>
                  </a:moveTo>
                  <a:cubicBezTo>
                    <a:pt x="191" y="0"/>
                    <a:pt x="1" y="190"/>
                    <a:pt x="1" y="424"/>
                  </a:cubicBezTo>
                  <a:lnTo>
                    <a:pt x="1" y="1102"/>
                  </a:lnTo>
                  <a:cubicBezTo>
                    <a:pt x="1" y="1336"/>
                    <a:pt x="191" y="1526"/>
                    <a:pt x="425" y="1526"/>
                  </a:cubicBezTo>
                  <a:cubicBezTo>
                    <a:pt x="657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69;p44">
              <a:extLst>
                <a:ext uri="{FF2B5EF4-FFF2-40B4-BE49-F238E27FC236}">
                  <a16:creationId xmlns:a16="http://schemas.microsoft.com/office/drawing/2014/main" id="{5C32AE8F-2B59-45CE-96CA-3A4CF5C814FC}"/>
                </a:ext>
              </a:extLst>
            </p:cNvPr>
            <p:cNvSpPr/>
            <p:nvPr/>
          </p:nvSpPr>
          <p:spPr>
            <a:xfrm>
              <a:off x="5399625" y="1953413"/>
              <a:ext cx="21200" cy="38150"/>
            </a:xfrm>
            <a:custGeom>
              <a:avLst/>
              <a:gdLst/>
              <a:ahLst/>
              <a:cxnLst/>
              <a:rect l="l" t="t" r="r" b="b"/>
              <a:pathLst>
                <a:path w="848" h="1526" extrusionOk="0">
                  <a:moveTo>
                    <a:pt x="424" y="0"/>
                  </a:moveTo>
                  <a:cubicBezTo>
                    <a:pt x="191" y="0"/>
                    <a:pt x="0" y="190"/>
                    <a:pt x="0" y="424"/>
                  </a:cubicBezTo>
                  <a:lnTo>
                    <a:pt x="0" y="1102"/>
                  </a:lnTo>
                  <a:cubicBezTo>
                    <a:pt x="0" y="1336"/>
                    <a:pt x="191" y="1526"/>
                    <a:pt x="424" y="1526"/>
                  </a:cubicBezTo>
                  <a:cubicBezTo>
                    <a:pt x="658" y="1526"/>
                    <a:pt x="848" y="1336"/>
                    <a:pt x="848" y="1102"/>
                  </a:cubicBezTo>
                  <a:lnTo>
                    <a:pt x="848" y="424"/>
                  </a:lnTo>
                  <a:cubicBezTo>
                    <a:pt x="848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70;p44">
              <a:extLst>
                <a:ext uri="{FF2B5EF4-FFF2-40B4-BE49-F238E27FC236}">
                  <a16:creationId xmlns:a16="http://schemas.microsoft.com/office/drawing/2014/main" id="{AEDB0BA7-8246-4036-853F-270119D63063}"/>
                </a:ext>
              </a:extLst>
            </p:cNvPr>
            <p:cNvSpPr/>
            <p:nvPr/>
          </p:nvSpPr>
          <p:spPr>
            <a:xfrm>
              <a:off x="5301050" y="1969863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473" y="0"/>
                  </a:moveTo>
                  <a:cubicBezTo>
                    <a:pt x="375" y="0"/>
                    <a:pt x="276" y="35"/>
                    <a:pt x="196" y="105"/>
                  </a:cubicBezTo>
                  <a:cubicBezTo>
                    <a:pt x="21" y="259"/>
                    <a:pt x="0" y="527"/>
                    <a:pt x="156" y="702"/>
                  </a:cubicBezTo>
                  <a:cubicBezTo>
                    <a:pt x="486" y="1082"/>
                    <a:pt x="945" y="1272"/>
                    <a:pt x="1405" y="1272"/>
                  </a:cubicBezTo>
                  <a:cubicBezTo>
                    <a:pt x="1864" y="1272"/>
                    <a:pt x="2324" y="1082"/>
                    <a:pt x="2655" y="702"/>
                  </a:cubicBezTo>
                  <a:cubicBezTo>
                    <a:pt x="2808" y="527"/>
                    <a:pt x="2788" y="259"/>
                    <a:pt x="2613" y="105"/>
                  </a:cubicBezTo>
                  <a:cubicBezTo>
                    <a:pt x="2533" y="35"/>
                    <a:pt x="2434" y="0"/>
                    <a:pt x="2336" y="0"/>
                  </a:cubicBezTo>
                  <a:cubicBezTo>
                    <a:pt x="2217" y="0"/>
                    <a:pt x="2100" y="50"/>
                    <a:pt x="2016" y="147"/>
                  </a:cubicBezTo>
                  <a:cubicBezTo>
                    <a:pt x="1854" y="332"/>
                    <a:pt x="1630" y="425"/>
                    <a:pt x="1405" y="425"/>
                  </a:cubicBezTo>
                  <a:cubicBezTo>
                    <a:pt x="1181" y="425"/>
                    <a:pt x="956" y="332"/>
                    <a:pt x="795" y="147"/>
                  </a:cubicBezTo>
                  <a:cubicBezTo>
                    <a:pt x="710" y="50"/>
                    <a:pt x="592" y="0"/>
                    <a:pt x="4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7">
            <a:hlinkClick r:id="" action="ppaction://media"/>
            <a:extLst>
              <a:ext uri="{FF2B5EF4-FFF2-40B4-BE49-F238E27FC236}">
                <a16:creationId xmlns:a16="http://schemas.microsoft.com/office/drawing/2014/main" id="{F9A7C4CB-5D58-4205-ADA8-D6A171ACE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6667" y="-95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D3419FB-FEAB-4EF4-A6A2-D30E9C3E9992}"/>
              </a:ext>
            </a:extLst>
          </p:cNvPr>
          <p:cNvSpPr/>
          <p:nvPr/>
        </p:nvSpPr>
        <p:spPr>
          <a:xfrm>
            <a:off x="7953373" y="1897843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54595D-CC54-4C69-BCF1-C27C6EBAF715}"/>
              </a:ext>
            </a:extLst>
          </p:cNvPr>
          <p:cNvSpPr/>
          <p:nvPr/>
        </p:nvSpPr>
        <p:spPr>
          <a:xfrm>
            <a:off x="526474" y="1433944"/>
            <a:ext cx="7330464" cy="9836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39E06ED7-6824-4DBC-A677-4B7ECD06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9" y="1436980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gardener planting plant gardening Vector Image">
            <a:extLst>
              <a:ext uri="{FF2B5EF4-FFF2-40B4-BE49-F238E27FC236}">
                <a16:creationId xmlns:a16="http://schemas.microsoft.com/office/drawing/2014/main" id="{C613C11F-0B64-430B-B806-82A403BC8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6019" b="85278" l="6700" r="27800">
                        <a14:backgroundMark x1="26200" y1="77685" x2="26500" y2="8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5758" r="62363" b="14746"/>
          <a:stretch/>
        </p:blipFill>
        <p:spPr bwMode="auto">
          <a:xfrm>
            <a:off x="0" y="221913"/>
            <a:ext cx="1295399" cy="12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207156A2-CB32-45E9-B7D2-D937745C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62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389D8EA0-1605-4CD1-ACAA-278C8ACA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30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832F9C56-9C24-4938-9BCE-DD02C3CBD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74" y="1455596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8B179353-CFDD-4939-8FAE-C48CAE854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98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01D12BF8-6F1B-4967-AA6A-229813C17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00" y="1455596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355F0102-391F-4C5C-A6DC-CFB1744E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38" y="1469451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" descr="Hình ảnh S Mô, S, Phim Hoạt Hình, Lá Clipart miễn phí tải tập tin PNG  PSDComment và Vector">
            <a:extLst>
              <a:ext uri="{FF2B5EF4-FFF2-40B4-BE49-F238E27FC236}">
                <a16:creationId xmlns:a16="http://schemas.microsoft.com/office/drawing/2014/main" id="{CE6CC266-CF0A-48BC-BA82-EA63D0B9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48" y="1436980"/>
            <a:ext cx="904874" cy="9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Rectangle 253">
            <a:extLst>
              <a:ext uri="{FF2B5EF4-FFF2-40B4-BE49-F238E27FC236}">
                <a16:creationId xmlns:a16="http://schemas.microsoft.com/office/drawing/2014/main" id="{9EFFF53F-55B0-43EA-BDFF-3E3A31D85EE2}"/>
              </a:ext>
            </a:extLst>
          </p:cNvPr>
          <p:cNvSpPr/>
          <p:nvPr/>
        </p:nvSpPr>
        <p:spPr>
          <a:xfrm>
            <a:off x="526474" y="2999507"/>
            <a:ext cx="7330464" cy="9836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FEF586FD-D59F-41C3-840B-46856404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4" y="3069432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633AD188-883C-4E66-896E-18B67905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96" y="3069430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E1073970-4AA5-40C4-B9B4-3463A7AF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58" y="3069431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B659C9C9-5BC2-4A54-B279-BBFCA47D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03" y="3069431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F64E5B5B-54C6-4C13-8EA8-8AE67088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93" y="3069432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7E4B51C5-4F9F-4C6C-98BB-56CCC20E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73" y="3069428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DF74B3AE-C4C9-4A7C-8BFD-9D5D4452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89" y="3069429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6" descr="How Ego and Anger Kills Relationship | Fruit cartoon, Vegetable cartoon,  Cute food drawings">
            <a:extLst>
              <a:ext uri="{FF2B5EF4-FFF2-40B4-BE49-F238E27FC236}">
                <a16:creationId xmlns:a16="http://schemas.microsoft.com/office/drawing/2014/main" id="{48C30FCF-89CA-4317-AE11-4270C18E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06" y="3069430"/>
            <a:ext cx="747719" cy="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3BFFECA-8734-4854-93D1-1EB1F7EB0041}"/>
              </a:ext>
            </a:extLst>
          </p:cNvPr>
          <p:cNvSpPr/>
          <p:nvPr/>
        </p:nvSpPr>
        <p:spPr>
          <a:xfrm>
            <a:off x="7961859" y="1889417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18FB86-FCA4-473E-A12A-930C30CFC7AC}"/>
              </a:ext>
            </a:extLst>
          </p:cNvPr>
          <p:cNvSpPr/>
          <p:nvPr/>
        </p:nvSpPr>
        <p:spPr>
          <a:xfrm>
            <a:off x="7961859" y="1891930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DD4DD9-B2D0-470E-967D-CAB2746447C3}"/>
              </a:ext>
            </a:extLst>
          </p:cNvPr>
          <p:cNvSpPr/>
          <p:nvPr/>
        </p:nvSpPr>
        <p:spPr>
          <a:xfrm>
            <a:off x="7954702" y="1879023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DD5A88-4893-48FB-8F08-172D39E61A84}"/>
              </a:ext>
            </a:extLst>
          </p:cNvPr>
          <p:cNvSpPr/>
          <p:nvPr/>
        </p:nvSpPr>
        <p:spPr>
          <a:xfrm>
            <a:off x="7953373" y="1891930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2768C7-5E5A-444C-8D2E-7A9BBA99959C}"/>
              </a:ext>
            </a:extLst>
          </p:cNvPr>
          <p:cNvSpPr/>
          <p:nvPr/>
        </p:nvSpPr>
        <p:spPr>
          <a:xfrm>
            <a:off x="7946260" y="1879023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DEAC1C-8301-4A8A-9189-A85BDC89C52F}"/>
              </a:ext>
            </a:extLst>
          </p:cNvPr>
          <p:cNvSpPr/>
          <p:nvPr/>
        </p:nvSpPr>
        <p:spPr>
          <a:xfrm>
            <a:off x="7946260" y="1889417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B77B64-64B8-4935-AC60-C062E0589B60}"/>
              </a:ext>
            </a:extLst>
          </p:cNvPr>
          <p:cNvSpPr/>
          <p:nvPr/>
        </p:nvSpPr>
        <p:spPr>
          <a:xfrm>
            <a:off x="7932713" y="1868629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70A9A-159F-466A-B631-0DC458D2DCFE}"/>
              </a:ext>
            </a:extLst>
          </p:cNvPr>
          <p:cNvSpPr/>
          <p:nvPr/>
        </p:nvSpPr>
        <p:spPr>
          <a:xfrm>
            <a:off x="7955685" y="1880991"/>
            <a:ext cx="904874" cy="13854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pic>
        <p:nvPicPr>
          <p:cNvPr id="2" name="S8.1">
            <a:hlinkClick r:id="" action="ppaction://media"/>
            <a:extLst>
              <a:ext uri="{FF2B5EF4-FFF2-40B4-BE49-F238E27FC236}">
                <a16:creationId xmlns:a16="http://schemas.microsoft.com/office/drawing/2014/main" id="{FF4DDDFE-4366-49BC-94E9-0161E7C0C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954682" y="1401816"/>
            <a:ext cx="609600" cy="609600"/>
          </a:xfrm>
          <a:prstGeom prst="rect">
            <a:avLst/>
          </a:prstGeom>
        </p:spPr>
      </p:pic>
      <p:pic>
        <p:nvPicPr>
          <p:cNvPr id="3" name="S8">
            <a:hlinkClick r:id="" action="ppaction://media"/>
            <a:extLst>
              <a:ext uri="{FF2B5EF4-FFF2-40B4-BE49-F238E27FC236}">
                <a16:creationId xmlns:a16="http://schemas.microsoft.com/office/drawing/2014/main" id="{FF3D95A1-945C-4A9D-9E12-929DCB074A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676168" y="666750"/>
            <a:ext cx="609600" cy="609600"/>
          </a:xfrm>
          <a:prstGeom prst="rect">
            <a:avLst/>
          </a:prstGeom>
        </p:spPr>
      </p:pic>
      <p:pic>
        <p:nvPicPr>
          <p:cNvPr id="6" name="8">
            <a:hlinkClick r:id="" action="ppaction://media"/>
            <a:extLst>
              <a:ext uri="{FF2B5EF4-FFF2-40B4-BE49-F238E27FC236}">
                <a16:creationId xmlns:a16="http://schemas.microsoft.com/office/drawing/2014/main" id="{1CC98A2D-EA25-4C1C-B0E1-60AB36BF09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59839" y="4260270"/>
            <a:ext cx="609600" cy="609600"/>
          </a:xfrm>
          <a:prstGeom prst="rect">
            <a:avLst/>
          </a:prstGeom>
        </p:spPr>
      </p:pic>
      <p:pic>
        <p:nvPicPr>
          <p:cNvPr id="7" name="7">
            <a:hlinkClick r:id="" action="ppaction://media"/>
            <a:extLst>
              <a:ext uri="{FF2B5EF4-FFF2-40B4-BE49-F238E27FC236}">
                <a16:creationId xmlns:a16="http://schemas.microsoft.com/office/drawing/2014/main" id="{8E104FE7-CF26-497B-BC1C-70A9A43975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657059" y="514800"/>
            <a:ext cx="609600" cy="609600"/>
          </a:xfrm>
          <a:prstGeom prst="rect">
            <a:avLst/>
          </a:prstGeom>
        </p:spPr>
      </p:pic>
      <p:pic>
        <p:nvPicPr>
          <p:cNvPr id="8" name="6">
            <a:hlinkClick r:id="" action="ppaction://media"/>
            <a:extLst>
              <a:ext uri="{FF2B5EF4-FFF2-40B4-BE49-F238E27FC236}">
                <a16:creationId xmlns:a16="http://schemas.microsoft.com/office/drawing/2014/main" id="{69A9E1DF-79F3-4EA5-A171-BA8D8E2209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80970" y="3678380"/>
            <a:ext cx="609600" cy="609600"/>
          </a:xfrm>
          <a:prstGeom prst="rect">
            <a:avLst/>
          </a:prstGeom>
        </p:spPr>
      </p:pic>
      <p:pic>
        <p:nvPicPr>
          <p:cNvPr id="35" name="S8">
            <a:hlinkClick r:id="" action="ppaction://media"/>
            <a:extLst>
              <a:ext uri="{FF2B5EF4-FFF2-40B4-BE49-F238E27FC236}">
                <a16:creationId xmlns:a16="http://schemas.microsoft.com/office/drawing/2014/main" id="{373CB94B-6FC0-442D-9E02-A6E5504229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828568" y="819150"/>
            <a:ext cx="609600" cy="609600"/>
          </a:xfrm>
          <a:prstGeom prst="rect">
            <a:avLst/>
          </a:prstGeom>
        </p:spPr>
      </p:pic>
      <p:pic>
        <p:nvPicPr>
          <p:cNvPr id="36" name="7">
            <a:hlinkClick r:id="" action="ppaction://media"/>
            <a:extLst>
              <a:ext uri="{FF2B5EF4-FFF2-40B4-BE49-F238E27FC236}">
                <a16:creationId xmlns:a16="http://schemas.microsoft.com/office/drawing/2014/main" id="{632DC7A6-4175-437A-89EF-4E8997F9DC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772849" y="-173394"/>
            <a:ext cx="609600" cy="609600"/>
          </a:xfrm>
          <a:prstGeom prst="rect">
            <a:avLst/>
          </a:prstGeom>
        </p:spPr>
      </p:pic>
      <p:pic>
        <p:nvPicPr>
          <p:cNvPr id="37" name="6">
            <a:hlinkClick r:id="" action="ppaction://media"/>
            <a:extLst>
              <a:ext uri="{FF2B5EF4-FFF2-40B4-BE49-F238E27FC236}">
                <a16:creationId xmlns:a16="http://schemas.microsoft.com/office/drawing/2014/main" id="{9D559AD1-3FB8-4B72-8401-3AD765B4E99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962352" y="2548508"/>
            <a:ext cx="609600" cy="609600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id="{6FEB8B55-8006-44E2-97AA-6A5C4913DC3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537905" y="89621"/>
            <a:ext cx="609600" cy="609600"/>
          </a:xfrm>
          <a:prstGeom prst="rect">
            <a:avLst/>
          </a:prstGeom>
        </p:spPr>
      </p:pic>
      <p:pic>
        <p:nvPicPr>
          <p:cNvPr id="39" name="5">
            <a:hlinkClick r:id="" action="ppaction://media"/>
            <a:extLst>
              <a:ext uri="{FF2B5EF4-FFF2-40B4-BE49-F238E27FC236}">
                <a16:creationId xmlns:a16="http://schemas.microsoft.com/office/drawing/2014/main" id="{BCFD121A-9E27-4852-8993-43BE9574FB0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047459" y="57150"/>
            <a:ext cx="609600" cy="609600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  <a:extLst>
              <a:ext uri="{FF2B5EF4-FFF2-40B4-BE49-F238E27FC236}">
                <a16:creationId xmlns:a16="http://schemas.microsoft.com/office/drawing/2014/main" id="{7AEE54F1-FD9E-4941-B9F8-976F3D5BCCC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742659" y="717309"/>
            <a:ext cx="609600" cy="609600"/>
          </a:xfrm>
          <a:prstGeom prst="rect">
            <a:avLst/>
          </a:prstGeom>
        </p:spPr>
      </p:pic>
      <p:pic>
        <p:nvPicPr>
          <p:cNvPr id="41" name="4">
            <a:hlinkClick r:id="" action="ppaction://media"/>
            <a:extLst>
              <a:ext uri="{FF2B5EF4-FFF2-40B4-BE49-F238E27FC236}">
                <a16:creationId xmlns:a16="http://schemas.microsoft.com/office/drawing/2014/main" id="{8046B4E9-F47A-486E-8822-F717C46F5E1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078612" y="1061488"/>
            <a:ext cx="609600" cy="609600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5A8A90D9-0535-42DB-AF7D-D94F6E7DBDD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55039" y="0"/>
            <a:ext cx="609600" cy="609600"/>
          </a:xfrm>
          <a:prstGeom prst="rect">
            <a:avLst/>
          </a:prstGeom>
        </p:spPr>
      </p:pic>
      <p:pic>
        <p:nvPicPr>
          <p:cNvPr id="43" name="3">
            <a:hlinkClick r:id="" action="ppaction://media"/>
            <a:extLst>
              <a:ext uri="{FF2B5EF4-FFF2-40B4-BE49-F238E27FC236}">
                <a16:creationId xmlns:a16="http://schemas.microsoft.com/office/drawing/2014/main" id="{F05863A8-02F9-4523-811A-84DE3A118AD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37348" y="751617"/>
            <a:ext cx="609600" cy="609600"/>
          </a:xfrm>
          <a:prstGeom prst="rect">
            <a:avLst/>
          </a:prstGeom>
        </p:spPr>
      </p:pic>
      <p:pic>
        <p:nvPicPr>
          <p:cNvPr id="12" name="2">
            <a:hlinkClick r:id="" action="ppaction://media"/>
            <a:extLst>
              <a:ext uri="{FF2B5EF4-FFF2-40B4-BE49-F238E27FC236}">
                <a16:creationId xmlns:a16="http://schemas.microsoft.com/office/drawing/2014/main" id="{3F1EE2B8-6E58-4F02-A4FC-E37D6869CE7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068610" y="-98113"/>
            <a:ext cx="609600" cy="609600"/>
          </a:xfrm>
          <a:prstGeom prst="rect">
            <a:avLst/>
          </a:prstGeom>
        </p:spPr>
      </p:pic>
      <p:pic>
        <p:nvPicPr>
          <p:cNvPr id="45" name="2">
            <a:hlinkClick r:id="" action="ppaction://media"/>
            <a:extLst>
              <a:ext uri="{FF2B5EF4-FFF2-40B4-BE49-F238E27FC236}">
                <a16:creationId xmlns:a16="http://schemas.microsoft.com/office/drawing/2014/main" id="{F1B3DEA9-5A6A-42E8-A71D-0E646AE477F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808829" y="237849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262EEAF8-2432-445E-8AED-155BE6BC481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475500" y="3283437"/>
            <a:ext cx="609600" cy="609600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  <a:extLst>
              <a:ext uri="{FF2B5EF4-FFF2-40B4-BE49-F238E27FC236}">
                <a16:creationId xmlns:a16="http://schemas.microsoft.com/office/drawing/2014/main" id="{29B4CB8A-3E82-48C4-BA68-2F1AD97800A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388194" y="4378263"/>
            <a:ext cx="609600" cy="609600"/>
          </a:xfrm>
          <a:prstGeom prst="rect">
            <a:avLst/>
          </a:prstGeom>
        </p:spPr>
      </p:pic>
      <p:pic>
        <p:nvPicPr>
          <p:cNvPr id="14" name="0">
            <a:hlinkClick r:id="" action="ppaction://media"/>
            <a:extLst>
              <a:ext uri="{FF2B5EF4-FFF2-40B4-BE49-F238E27FC236}">
                <a16:creationId xmlns:a16="http://schemas.microsoft.com/office/drawing/2014/main" id="{B6283CE6-0432-420D-91D6-B81B525A679B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968636" y="3983180"/>
            <a:ext cx="609600" cy="609600"/>
          </a:xfrm>
          <a:prstGeom prst="rect">
            <a:avLst/>
          </a:prstGeom>
        </p:spPr>
      </p:pic>
      <p:pic>
        <p:nvPicPr>
          <p:cNvPr id="49" name="0">
            <a:hlinkClick r:id="" action="ppaction://media"/>
            <a:extLst>
              <a:ext uri="{FF2B5EF4-FFF2-40B4-BE49-F238E27FC236}">
                <a16:creationId xmlns:a16="http://schemas.microsoft.com/office/drawing/2014/main" id="{603C4C49-B235-4162-9A81-47C14E579E58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109870" y="3409951"/>
            <a:ext cx="609600" cy="609600"/>
          </a:xfrm>
          <a:prstGeom prst="rect">
            <a:avLst/>
          </a:prstGeom>
        </p:spPr>
      </p:pic>
      <p:pic>
        <p:nvPicPr>
          <p:cNvPr id="15" name="S8.2">
            <a:hlinkClick r:id="" action="ppaction://media"/>
            <a:extLst>
              <a:ext uri="{FF2B5EF4-FFF2-40B4-BE49-F238E27FC236}">
                <a16:creationId xmlns:a16="http://schemas.microsoft.com/office/drawing/2014/main" id="{8D23965B-57F7-4D17-BA85-66EF5002EBF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254426" y="4133850"/>
            <a:ext cx="609600" cy="609600"/>
          </a:xfrm>
          <a:prstGeom prst="rect">
            <a:avLst/>
          </a:prstGeom>
        </p:spPr>
      </p:pic>
      <p:pic>
        <p:nvPicPr>
          <p:cNvPr id="51" name="8">
            <a:hlinkClick r:id="" action="ppaction://media"/>
            <a:extLst>
              <a:ext uri="{FF2B5EF4-FFF2-40B4-BE49-F238E27FC236}">
                <a16:creationId xmlns:a16="http://schemas.microsoft.com/office/drawing/2014/main" id="{92D36D21-6105-487D-B394-A7B7BB728A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012239" y="4412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2000">
        <p:blinds dir="vert"/>
      </p:transition>
    </mc:Choice>
    <mc:Fallback xmlns="">
      <p:transition spd="slow" advClick="0" advTm="9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85"/>
                            </p:stCondLst>
                            <p:childTnLst>
                              <p:par>
                                <p:cTn id="8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85"/>
                            </p:stCondLst>
                            <p:childTnLst>
                              <p:par>
                                <p:cTn id="1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85"/>
                            </p:stCondLst>
                            <p:childTnLst>
                              <p:par>
                                <p:cTn id="27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85"/>
                            </p:stCondLst>
                            <p:childTnLst>
                              <p:par>
                                <p:cTn id="3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85"/>
                            </p:stCondLst>
                            <p:childTnLst>
                              <p:par>
                                <p:cTn id="46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9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85"/>
                            </p:stCondLst>
                            <p:childTnLst>
                              <p:par>
                                <p:cTn id="54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85"/>
                            </p:stCondLst>
                            <p:childTnLst>
                              <p:par>
                                <p:cTn id="65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585"/>
                            </p:stCondLst>
                            <p:childTnLst>
                              <p:par>
                                <p:cTn id="7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85"/>
                            </p:stCondLst>
                            <p:childTnLst>
                              <p:par>
                                <p:cTn id="84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08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667"/>
                            </p:stCondLst>
                            <p:childTnLst>
                              <p:par>
                                <p:cTn id="9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667"/>
                            </p:stCondLst>
                            <p:childTnLst>
                              <p:par>
                                <p:cTn id="103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1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8834"/>
                            </p:stCondLst>
                            <p:childTnLst>
                              <p:par>
                                <p:cTn id="11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834"/>
                            </p:stCondLst>
                            <p:childTnLst>
                              <p:par>
                                <p:cTn id="122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2834"/>
                            </p:stCondLst>
                            <p:childTnLst>
                              <p:par>
                                <p:cTn id="130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834"/>
                            </p:stCondLst>
                            <p:childTnLst>
                              <p:par>
                                <p:cTn id="141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834"/>
                            </p:stCondLst>
                            <p:childTnLst>
                              <p:par>
                                <p:cTn id="14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834"/>
                            </p:stCondLst>
                            <p:childTnLst>
                              <p:par>
                                <p:cTn id="1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78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834"/>
                            </p:stCondLst>
                            <p:childTnLst>
                              <p:par>
                                <p:cTn id="16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834"/>
                            </p:stCondLst>
                            <p:childTnLst>
                              <p:par>
                                <p:cTn id="1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134"/>
                            </p:stCondLst>
                            <p:childTnLst>
                              <p:par>
                                <p:cTn id="177" presetID="42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12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256"/>
                            </p:stCondLst>
                            <p:childTnLst>
                              <p:par>
                                <p:cTn id="185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2256"/>
                            </p:stCondLst>
                            <p:childTnLst>
                              <p:par>
                                <p:cTn id="196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15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256"/>
                            </p:stCondLst>
                            <p:childTnLst>
                              <p:par>
                                <p:cTn id="20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256"/>
                            </p:stCondLst>
                            <p:childTnLst>
                              <p:par>
                                <p:cTn id="21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1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8256"/>
                            </p:stCondLst>
                            <p:childTnLst>
                              <p:par>
                                <p:cTn id="2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0256"/>
                            </p:stCondLst>
                            <p:childTnLst>
                              <p:par>
                                <p:cTn id="234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167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2256"/>
                            </p:stCondLst>
                            <p:childTnLst>
                              <p:par>
                                <p:cTn id="24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2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4256"/>
                            </p:stCondLst>
                            <p:childTnLst>
                              <p:par>
                                <p:cTn id="253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9" dur="2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6338"/>
                            </p:stCondLst>
                            <p:childTnLst>
                              <p:par>
                                <p:cTn id="26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68338"/>
                            </p:stCondLst>
                            <p:childTnLst>
                              <p:par>
                                <p:cTn id="272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21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0505"/>
                            </p:stCondLst>
                            <p:childTnLst>
                              <p:par>
                                <p:cTn id="280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2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2505"/>
                            </p:stCondLst>
                            <p:childTnLst>
                              <p:par>
                                <p:cTn id="291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1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4505"/>
                            </p:stCondLst>
                            <p:childTnLst>
                              <p:par>
                                <p:cTn id="29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2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76505"/>
                            </p:stCondLst>
                            <p:childTnLst>
                              <p:par>
                                <p:cTn id="31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6" dur="144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78505"/>
                            </p:stCondLst>
                            <p:childTnLst>
                              <p:par>
                                <p:cTn id="31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80505"/>
                            </p:stCondLst>
                            <p:childTnLst>
                              <p:par>
                                <p:cTn id="32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5" dur="17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82505"/>
                            </p:stCondLst>
                            <p:childTnLst>
                              <p:par>
                                <p:cTn id="337" presetID="42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84505"/>
                            </p:stCondLst>
                            <p:childTnLst>
                              <p:par>
                                <p:cTn id="3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4" dur="65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3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3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3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3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3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29" grpId="2" animBg="1"/>
      <p:bldP spid="29" grpId="3" animBg="1"/>
      <p:bldP spid="28" grpId="0" animBg="1"/>
      <p:bldP spid="28" grpId="1" animBg="1"/>
      <p:bldP spid="28" grpId="2" animBg="1"/>
      <p:bldP spid="28" grpId="3" animBg="1"/>
      <p:bldP spid="27" grpId="0" animBg="1"/>
      <p:bldP spid="27" grpId="1" animBg="1"/>
      <p:bldP spid="27" grpId="2" animBg="1"/>
      <p:bldP spid="27" grpId="3" animBg="1"/>
      <p:bldP spid="26" grpId="0" animBg="1"/>
      <p:bldP spid="26" grpId="1" animBg="1"/>
      <p:bldP spid="26" grpId="2" animBg="1"/>
      <p:bldP spid="26" grpId="3" animBg="1"/>
      <p:bldP spid="25" grpId="0" animBg="1"/>
      <p:bldP spid="25" grpId="1" animBg="1"/>
      <p:bldP spid="25" grpId="2" animBg="1"/>
      <p:bldP spid="25" grpId="3" animBg="1"/>
      <p:bldP spid="24" grpId="0" animBg="1"/>
      <p:bldP spid="24" grpId="1" animBg="1"/>
      <p:bldP spid="24" grpId="2" animBg="1"/>
      <p:bldP spid="24" grpId="3" animBg="1"/>
      <p:bldP spid="23" grpId="0" animBg="1"/>
      <p:bldP spid="23" grpId="1" animBg="1"/>
      <p:bldP spid="23" grpId="2" animBg="1"/>
      <p:bldP spid="23" grpId="3" animBg="1"/>
      <p:bldP spid="22" grpId="0" animBg="1"/>
      <p:bldP spid="22" grpId="1" animBg="1"/>
      <p:bldP spid="22" grpId="2" animBg="1"/>
      <p:bldP spid="22" grpId="3" animBg="1"/>
      <p:bldP spid="5" grpId="1" animBg="1"/>
      <p:bldP spid="5" grpId="2" animBg="1"/>
      <p:bldP spid="5" grpId="3" animBg="1"/>
      <p:bldP spid="5" grpId="4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7" name="Google Shape;6097;p62"/>
          <p:cNvGrpSpPr/>
          <p:nvPr/>
        </p:nvGrpSpPr>
        <p:grpSpPr>
          <a:xfrm>
            <a:off x="7194122" y="3298569"/>
            <a:ext cx="1054600" cy="1240425"/>
            <a:chOff x="7377000" y="3363075"/>
            <a:chExt cx="1054600" cy="1240425"/>
          </a:xfrm>
        </p:grpSpPr>
        <p:sp>
          <p:nvSpPr>
            <p:cNvPr id="6098" name="Google Shape;6098;p62"/>
            <p:cNvSpPr/>
            <p:nvPr/>
          </p:nvSpPr>
          <p:spPr>
            <a:xfrm>
              <a:off x="7658150" y="4444550"/>
              <a:ext cx="93100" cy="158950"/>
            </a:xfrm>
            <a:custGeom>
              <a:avLst/>
              <a:gdLst/>
              <a:ahLst/>
              <a:cxnLst/>
              <a:rect l="l" t="t" r="r" b="b"/>
              <a:pathLst>
                <a:path w="3724" h="6358" extrusionOk="0">
                  <a:moveTo>
                    <a:pt x="2455" y="0"/>
                  </a:moveTo>
                  <a:cubicBezTo>
                    <a:pt x="2455" y="0"/>
                    <a:pt x="3074" y="4750"/>
                    <a:pt x="2530" y="5006"/>
                  </a:cubicBezTo>
                  <a:cubicBezTo>
                    <a:pt x="1988" y="5262"/>
                    <a:pt x="125" y="5335"/>
                    <a:pt x="64" y="5847"/>
                  </a:cubicBezTo>
                  <a:cubicBezTo>
                    <a:pt x="1" y="6357"/>
                    <a:pt x="3723" y="5836"/>
                    <a:pt x="3723" y="5836"/>
                  </a:cubicBezTo>
                  <a:lnTo>
                    <a:pt x="3723" y="8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62"/>
            <p:cNvSpPr/>
            <p:nvPr/>
          </p:nvSpPr>
          <p:spPr>
            <a:xfrm>
              <a:off x="8063925" y="4444550"/>
              <a:ext cx="91975" cy="158950"/>
            </a:xfrm>
            <a:custGeom>
              <a:avLst/>
              <a:gdLst/>
              <a:ahLst/>
              <a:cxnLst/>
              <a:rect l="l" t="t" r="r" b="b"/>
              <a:pathLst>
                <a:path w="3679" h="6358" extrusionOk="0">
                  <a:moveTo>
                    <a:pt x="1210" y="0"/>
                  </a:moveTo>
                  <a:cubicBezTo>
                    <a:pt x="1210" y="0"/>
                    <a:pt x="564" y="4750"/>
                    <a:pt x="1107" y="5006"/>
                  </a:cubicBezTo>
                  <a:cubicBezTo>
                    <a:pt x="1651" y="5262"/>
                    <a:pt x="3555" y="5335"/>
                    <a:pt x="3616" y="5847"/>
                  </a:cubicBezTo>
                  <a:cubicBezTo>
                    <a:pt x="3679" y="6357"/>
                    <a:pt x="0" y="5836"/>
                    <a:pt x="0" y="5836"/>
                  </a:cubicBezTo>
                  <a:lnTo>
                    <a:pt x="0" y="8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62"/>
            <p:cNvSpPr/>
            <p:nvPr/>
          </p:nvSpPr>
          <p:spPr>
            <a:xfrm>
              <a:off x="7433900" y="3363075"/>
              <a:ext cx="942075" cy="1155075"/>
            </a:xfrm>
            <a:custGeom>
              <a:avLst/>
              <a:gdLst/>
              <a:ahLst/>
              <a:cxnLst/>
              <a:rect l="l" t="t" r="r" b="b"/>
              <a:pathLst>
                <a:path w="37683" h="46203" extrusionOk="0">
                  <a:moveTo>
                    <a:pt x="37683" y="22622"/>
                  </a:moveTo>
                  <a:cubicBezTo>
                    <a:pt x="37461" y="28904"/>
                    <a:pt x="36330" y="34860"/>
                    <a:pt x="31882" y="39571"/>
                  </a:cubicBezTo>
                  <a:cubicBezTo>
                    <a:pt x="26601" y="45163"/>
                    <a:pt x="19955" y="46203"/>
                    <a:pt x="12848" y="44157"/>
                  </a:cubicBezTo>
                  <a:cubicBezTo>
                    <a:pt x="5431" y="42021"/>
                    <a:pt x="1591" y="36364"/>
                    <a:pt x="643" y="29153"/>
                  </a:cubicBezTo>
                  <a:cubicBezTo>
                    <a:pt x="1" y="24276"/>
                    <a:pt x="52" y="19056"/>
                    <a:pt x="1076" y="14262"/>
                  </a:cubicBezTo>
                  <a:cubicBezTo>
                    <a:pt x="3051" y="5014"/>
                    <a:pt x="10130" y="0"/>
                    <a:pt x="19334" y="228"/>
                  </a:cubicBezTo>
                  <a:cubicBezTo>
                    <a:pt x="28146" y="447"/>
                    <a:pt x="34807" y="6174"/>
                    <a:pt x="36728" y="15334"/>
                  </a:cubicBezTo>
                  <a:cubicBezTo>
                    <a:pt x="37228" y="17724"/>
                    <a:pt x="37373" y="20191"/>
                    <a:pt x="37683" y="22622"/>
                  </a:cubicBezTo>
                  <a:close/>
                  <a:moveTo>
                    <a:pt x="13793" y="30267"/>
                  </a:moveTo>
                  <a:cubicBezTo>
                    <a:pt x="15211" y="33863"/>
                    <a:pt x="22113" y="34449"/>
                    <a:pt x="24111" y="30799"/>
                  </a:cubicBezTo>
                  <a:cubicBezTo>
                    <a:pt x="25750" y="27804"/>
                    <a:pt x="25469" y="22944"/>
                    <a:pt x="24813" y="18316"/>
                  </a:cubicBezTo>
                  <a:cubicBezTo>
                    <a:pt x="23831" y="11392"/>
                    <a:pt x="14430" y="12149"/>
                    <a:pt x="13387" y="18637"/>
                  </a:cubicBezTo>
                  <a:cubicBezTo>
                    <a:pt x="12911" y="21598"/>
                    <a:pt x="12653" y="27379"/>
                    <a:pt x="13793" y="302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62"/>
            <p:cNvSpPr/>
            <p:nvPr/>
          </p:nvSpPr>
          <p:spPr>
            <a:xfrm>
              <a:off x="7982550" y="3540325"/>
              <a:ext cx="132950" cy="142875"/>
            </a:xfrm>
            <a:custGeom>
              <a:avLst/>
              <a:gdLst/>
              <a:ahLst/>
              <a:cxnLst/>
              <a:rect l="l" t="t" r="r" b="b"/>
              <a:pathLst>
                <a:path w="5318" h="5715" extrusionOk="0">
                  <a:moveTo>
                    <a:pt x="125" y="2704"/>
                  </a:moveTo>
                  <a:cubicBezTo>
                    <a:pt x="1" y="5715"/>
                    <a:pt x="5317" y="4821"/>
                    <a:pt x="5162" y="2624"/>
                  </a:cubicBezTo>
                  <a:cubicBezTo>
                    <a:pt x="5006" y="428"/>
                    <a:pt x="236" y="1"/>
                    <a:pt x="125" y="2704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62"/>
            <p:cNvSpPr/>
            <p:nvPr/>
          </p:nvSpPr>
          <p:spPr>
            <a:xfrm>
              <a:off x="7692975" y="3540325"/>
              <a:ext cx="132950" cy="142875"/>
            </a:xfrm>
            <a:custGeom>
              <a:avLst/>
              <a:gdLst/>
              <a:ahLst/>
              <a:cxnLst/>
              <a:rect l="l" t="t" r="r" b="b"/>
              <a:pathLst>
                <a:path w="5318" h="5715" extrusionOk="0">
                  <a:moveTo>
                    <a:pt x="125" y="2704"/>
                  </a:moveTo>
                  <a:cubicBezTo>
                    <a:pt x="0" y="5715"/>
                    <a:pt x="5318" y="4821"/>
                    <a:pt x="5162" y="2624"/>
                  </a:cubicBezTo>
                  <a:cubicBezTo>
                    <a:pt x="5005" y="428"/>
                    <a:pt x="236" y="1"/>
                    <a:pt x="125" y="2704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62"/>
            <p:cNvSpPr/>
            <p:nvPr/>
          </p:nvSpPr>
          <p:spPr>
            <a:xfrm>
              <a:off x="7487000" y="3634175"/>
              <a:ext cx="208925" cy="706325"/>
            </a:xfrm>
            <a:custGeom>
              <a:avLst/>
              <a:gdLst/>
              <a:ahLst/>
              <a:cxnLst/>
              <a:rect l="l" t="t" r="r" b="b"/>
              <a:pathLst>
                <a:path w="8357" h="28253" extrusionOk="0">
                  <a:moveTo>
                    <a:pt x="3205" y="1"/>
                  </a:moveTo>
                  <a:cubicBezTo>
                    <a:pt x="2619" y="1"/>
                    <a:pt x="2073" y="376"/>
                    <a:pt x="1883" y="965"/>
                  </a:cubicBezTo>
                  <a:cubicBezTo>
                    <a:pt x="450" y="5419"/>
                    <a:pt x="0" y="10494"/>
                    <a:pt x="584" y="15642"/>
                  </a:cubicBezTo>
                  <a:cubicBezTo>
                    <a:pt x="1087" y="20092"/>
                    <a:pt x="2159" y="25521"/>
                    <a:pt x="6015" y="28028"/>
                  </a:cubicBezTo>
                  <a:cubicBezTo>
                    <a:pt x="6250" y="28182"/>
                    <a:pt x="6511" y="28253"/>
                    <a:pt x="6772" y="28253"/>
                  </a:cubicBezTo>
                  <a:cubicBezTo>
                    <a:pt x="7227" y="28253"/>
                    <a:pt x="7672" y="28031"/>
                    <a:pt x="7938" y="27622"/>
                  </a:cubicBezTo>
                  <a:cubicBezTo>
                    <a:pt x="8357" y="26977"/>
                    <a:pt x="8173" y="26116"/>
                    <a:pt x="7530" y="25698"/>
                  </a:cubicBezTo>
                  <a:cubicBezTo>
                    <a:pt x="4649" y="23825"/>
                    <a:pt x="3781" y="19172"/>
                    <a:pt x="3346" y="15330"/>
                  </a:cubicBezTo>
                  <a:cubicBezTo>
                    <a:pt x="2807" y="10571"/>
                    <a:pt x="3216" y="5897"/>
                    <a:pt x="4529" y="1816"/>
                  </a:cubicBezTo>
                  <a:cubicBezTo>
                    <a:pt x="4764" y="1086"/>
                    <a:pt x="4362" y="304"/>
                    <a:pt x="3631" y="68"/>
                  </a:cubicBezTo>
                  <a:cubicBezTo>
                    <a:pt x="3490" y="23"/>
                    <a:pt x="3347" y="1"/>
                    <a:pt x="320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62"/>
            <p:cNvSpPr/>
            <p:nvPr/>
          </p:nvSpPr>
          <p:spPr>
            <a:xfrm>
              <a:off x="7568875" y="3459000"/>
              <a:ext cx="174225" cy="155325"/>
            </a:xfrm>
            <a:custGeom>
              <a:avLst/>
              <a:gdLst/>
              <a:ahLst/>
              <a:cxnLst/>
              <a:rect l="l" t="t" r="r" b="b"/>
              <a:pathLst>
                <a:path w="6969" h="6213" extrusionOk="0">
                  <a:moveTo>
                    <a:pt x="5390" y="0"/>
                  </a:moveTo>
                  <a:cubicBezTo>
                    <a:pt x="5212" y="0"/>
                    <a:pt x="5031" y="35"/>
                    <a:pt x="4856" y="108"/>
                  </a:cubicBezTo>
                  <a:cubicBezTo>
                    <a:pt x="3277" y="767"/>
                    <a:pt x="1789" y="2086"/>
                    <a:pt x="439" y="4028"/>
                  </a:cubicBezTo>
                  <a:cubicBezTo>
                    <a:pt x="1" y="4659"/>
                    <a:pt x="156" y="5526"/>
                    <a:pt x="787" y="5963"/>
                  </a:cubicBezTo>
                  <a:cubicBezTo>
                    <a:pt x="1029" y="6131"/>
                    <a:pt x="1306" y="6212"/>
                    <a:pt x="1579" y="6212"/>
                  </a:cubicBezTo>
                  <a:cubicBezTo>
                    <a:pt x="2020" y="6212"/>
                    <a:pt x="2452" y="6004"/>
                    <a:pt x="2720" y="5615"/>
                  </a:cubicBezTo>
                  <a:cubicBezTo>
                    <a:pt x="3764" y="4115"/>
                    <a:pt x="4843" y="3125"/>
                    <a:pt x="5926" y="2673"/>
                  </a:cubicBezTo>
                  <a:cubicBezTo>
                    <a:pt x="6634" y="2378"/>
                    <a:pt x="6969" y="1564"/>
                    <a:pt x="6674" y="856"/>
                  </a:cubicBezTo>
                  <a:cubicBezTo>
                    <a:pt x="6451" y="322"/>
                    <a:pt x="5934" y="0"/>
                    <a:pt x="5390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62"/>
            <p:cNvSpPr/>
            <p:nvPr/>
          </p:nvSpPr>
          <p:spPr>
            <a:xfrm>
              <a:off x="7587325" y="3690250"/>
              <a:ext cx="788675" cy="827900"/>
            </a:xfrm>
            <a:custGeom>
              <a:avLst/>
              <a:gdLst/>
              <a:ahLst/>
              <a:cxnLst/>
              <a:rect l="l" t="t" r="r" b="b"/>
              <a:pathLst>
                <a:path w="31547" h="33116" extrusionOk="0">
                  <a:moveTo>
                    <a:pt x="30591" y="2246"/>
                  </a:moveTo>
                  <a:cubicBezTo>
                    <a:pt x="30428" y="1472"/>
                    <a:pt x="30230" y="724"/>
                    <a:pt x="30000" y="0"/>
                  </a:cubicBezTo>
                  <a:cubicBezTo>
                    <a:pt x="29556" y="4072"/>
                    <a:pt x="28369" y="8055"/>
                    <a:pt x="26252" y="11774"/>
                  </a:cubicBezTo>
                  <a:cubicBezTo>
                    <a:pt x="21405" y="20297"/>
                    <a:pt x="10249" y="28376"/>
                    <a:pt x="0" y="27421"/>
                  </a:cubicBezTo>
                  <a:cubicBezTo>
                    <a:pt x="1787" y="29040"/>
                    <a:pt x="4010" y="30291"/>
                    <a:pt x="6712" y="31070"/>
                  </a:cubicBezTo>
                  <a:cubicBezTo>
                    <a:pt x="13819" y="33116"/>
                    <a:pt x="20465" y="32076"/>
                    <a:pt x="25746" y="26484"/>
                  </a:cubicBezTo>
                  <a:cubicBezTo>
                    <a:pt x="30194" y="21775"/>
                    <a:pt x="31325" y="15817"/>
                    <a:pt x="31547" y="9535"/>
                  </a:cubicBezTo>
                  <a:cubicBezTo>
                    <a:pt x="31236" y="7104"/>
                    <a:pt x="31091" y="4637"/>
                    <a:pt x="30591" y="2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62"/>
            <p:cNvSpPr/>
            <p:nvPr/>
          </p:nvSpPr>
          <p:spPr>
            <a:xfrm>
              <a:off x="7377000" y="3799500"/>
              <a:ext cx="488325" cy="226975"/>
            </a:xfrm>
            <a:custGeom>
              <a:avLst/>
              <a:gdLst/>
              <a:ahLst/>
              <a:cxnLst/>
              <a:rect l="l" t="t" r="r" b="b"/>
              <a:pathLst>
                <a:path w="19533" h="9079" extrusionOk="0">
                  <a:moveTo>
                    <a:pt x="2664" y="2144"/>
                  </a:moveTo>
                  <a:cubicBezTo>
                    <a:pt x="2664" y="2144"/>
                    <a:pt x="4500" y="4209"/>
                    <a:pt x="7225" y="5064"/>
                  </a:cubicBezTo>
                  <a:cubicBezTo>
                    <a:pt x="9951" y="5921"/>
                    <a:pt x="13567" y="5571"/>
                    <a:pt x="14437" y="5487"/>
                  </a:cubicBezTo>
                  <a:cubicBezTo>
                    <a:pt x="16175" y="5315"/>
                    <a:pt x="16618" y="3605"/>
                    <a:pt x="17179" y="3831"/>
                  </a:cubicBezTo>
                  <a:cubicBezTo>
                    <a:pt x="17745" y="4062"/>
                    <a:pt x="17062" y="5434"/>
                    <a:pt x="17062" y="5434"/>
                  </a:cubicBezTo>
                  <a:cubicBezTo>
                    <a:pt x="17062" y="5434"/>
                    <a:pt x="18792" y="4874"/>
                    <a:pt x="19214" y="5309"/>
                  </a:cubicBezTo>
                  <a:cubicBezTo>
                    <a:pt x="19532" y="5639"/>
                    <a:pt x="17288" y="6387"/>
                    <a:pt x="17288" y="6387"/>
                  </a:cubicBezTo>
                  <a:cubicBezTo>
                    <a:pt x="17288" y="6387"/>
                    <a:pt x="19371" y="7483"/>
                    <a:pt x="19055" y="7918"/>
                  </a:cubicBezTo>
                  <a:cubicBezTo>
                    <a:pt x="18738" y="8353"/>
                    <a:pt x="16857" y="7485"/>
                    <a:pt x="16857" y="7485"/>
                  </a:cubicBezTo>
                  <a:cubicBezTo>
                    <a:pt x="16857" y="7485"/>
                    <a:pt x="17038" y="8697"/>
                    <a:pt x="16644" y="8885"/>
                  </a:cubicBezTo>
                  <a:cubicBezTo>
                    <a:pt x="16237" y="9079"/>
                    <a:pt x="15743" y="7316"/>
                    <a:pt x="14402" y="7107"/>
                  </a:cubicBezTo>
                  <a:cubicBezTo>
                    <a:pt x="13787" y="7012"/>
                    <a:pt x="9624" y="7616"/>
                    <a:pt x="6549" y="6662"/>
                  </a:cubicBezTo>
                  <a:cubicBezTo>
                    <a:pt x="2918" y="5535"/>
                    <a:pt x="1022" y="4524"/>
                    <a:pt x="348" y="2833"/>
                  </a:cubicBezTo>
                  <a:cubicBezTo>
                    <a:pt x="0" y="1960"/>
                    <a:pt x="348" y="297"/>
                    <a:pt x="2818" y="1"/>
                  </a:cubicBezTo>
                  <a:close/>
                </a:path>
              </a:pathLst>
            </a:custGeom>
            <a:solidFill>
              <a:srgbClr val="96C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62"/>
            <p:cNvSpPr/>
            <p:nvPr/>
          </p:nvSpPr>
          <p:spPr>
            <a:xfrm>
              <a:off x="7943250" y="3799500"/>
              <a:ext cx="488350" cy="226975"/>
            </a:xfrm>
            <a:custGeom>
              <a:avLst/>
              <a:gdLst/>
              <a:ahLst/>
              <a:cxnLst/>
              <a:rect l="l" t="t" r="r" b="b"/>
              <a:pathLst>
                <a:path w="19534" h="9079" extrusionOk="0">
                  <a:moveTo>
                    <a:pt x="16869" y="2144"/>
                  </a:moveTo>
                  <a:cubicBezTo>
                    <a:pt x="16869" y="2144"/>
                    <a:pt x="15033" y="4209"/>
                    <a:pt x="12308" y="5064"/>
                  </a:cubicBezTo>
                  <a:cubicBezTo>
                    <a:pt x="9582" y="5921"/>
                    <a:pt x="5967" y="5571"/>
                    <a:pt x="5097" y="5487"/>
                  </a:cubicBezTo>
                  <a:cubicBezTo>
                    <a:pt x="3358" y="5315"/>
                    <a:pt x="2916" y="3605"/>
                    <a:pt x="2353" y="3831"/>
                  </a:cubicBezTo>
                  <a:cubicBezTo>
                    <a:pt x="1787" y="4062"/>
                    <a:pt x="2472" y="5434"/>
                    <a:pt x="2472" y="5434"/>
                  </a:cubicBezTo>
                  <a:cubicBezTo>
                    <a:pt x="2472" y="5434"/>
                    <a:pt x="741" y="4874"/>
                    <a:pt x="319" y="5309"/>
                  </a:cubicBezTo>
                  <a:cubicBezTo>
                    <a:pt x="1" y="5639"/>
                    <a:pt x="2245" y="6387"/>
                    <a:pt x="2245" y="6387"/>
                  </a:cubicBezTo>
                  <a:cubicBezTo>
                    <a:pt x="2245" y="6387"/>
                    <a:pt x="162" y="7483"/>
                    <a:pt x="479" y="7918"/>
                  </a:cubicBezTo>
                  <a:cubicBezTo>
                    <a:pt x="795" y="8353"/>
                    <a:pt x="2677" y="7485"/>
                    <a:pt x="2677" y="7485"/>
                  </a:cubicBezTo>
                  <a:cubicBezTo>
                    <a:pt x="2677" y="7485"/>
                    <a:pt x="2495" y="8697"/>
                    <a:pt x="2890" y="8885"/>
                  </a:cubicBezTo>
                  <a:cubicBezTo>
                    <a:pt x="3296" y="9079"/>
                    <a:pt x="3791" y="7316"/>
                    <a:pt x="5131" y="7107"/>
                  </a:cubicBezTo>
                  <a:cubicBezTo>
                    <a:pt x="5747" y="7012"/>
                    <a:pt x="9908" y="7616"/>
                    <a:pt x="12985" y="6662"/>
                  </a:cubicBezTo>
                  <a:cubicBezTo>
                    <a:pt x="16616" y="5535"/>
                    <a:pt x="18511" y="4524"/>
                    <a:pt x="19185" y="2833"/>
                  </a:cubicBezTo>
                  <a:cubicBezTo>
                    <a:pt x="19534" y="1960"/>
                    <a:pt x="19185" y="297"/>
                    <a:pt x="16715" y="1"/>
                  </a:cubicBezTo>
                  <a:close/>
                </a:path>
              </a:pathLst>
            </a:custGeom>
            <a:solidFill>
              <a:srgbClr val="96C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62"/>
            <p:cNvSpPr/>
            <p:nvPr/>
          </p:nvSpPr>
          <p:spPr>
            <a:xfrm>
              <a:off x="7377000" y="3799550"/>
              <a:ext cx="277550" cy="180300"/>
            </a:xfrm>
            <a:custGeom>
              <a:avLst/>
              <a:gdLst/>
              <a:ahLst/>
              <a:cxnLst/>
              <a:rect l="l" t="t" r="r" b="b"/>
              <a:pathLst>
                <a:path w="11102" h="7212" extrusionOk="0">
                  <a:moveTo>
                    <a:pt x="8319" y="5337"/>
                  </a:moveTo>
                  <a:cubicBezTo>
                    <a:pt x="7944" y="5264"/>
                    <a:pt x="7578" y="5174"/>
                    <a:pt x="7225" y="5062"/>
                  </a:cubicBezTo>
                  <a:cubicBezTo>
                    <a:pt x="4500" y="4207"/>
                    <a:pt x="2664" y="2142"/>
                    <a:pt x="2664" y="2142"/>
                  </a:cubicBezTo>
                  <a:lnTo>
                    <a:pt x="2818" y="1"/>
                  </a:lnTo>
                  <a:cubicBezTo>
                    <a:pt x="348" y="296"/>
                    <a:pt x="0" y="1959"/>
                    <a:pt x="348" y="2832"/>
                  </a:cubicBezTo>
                  <a:cubicBezTo>
                    <a:pt x="1024" y="4523"/>
                    <a:pt x="2919" y="5535"/>
                    <a:pt x="6549" y="6661"/>
                  </a:cubicBezTo>
                  <a:cubicBezTo>
                    <a:pt x="7987" y="7107"/>
                    <a:pt x="9662" y="7212"/>
                    <a:pt x="11102" y="7206"/>
                  </a:cubicBezTo>
                  <a:cubicBezTo>
                    <a:pt x="10134" y="6649"/>
                    <a:pt x="9203" y="6029"/>
                    <a:pt x="8319" y="5337"/>
                  </a:cubicBezTo>
                  <a:close/>
                </a:path>
              </a:pathLst>
            </a:custGeom>
            <a:solidFill>
              <a:srgbClr val="96C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62"/>
            <p:cNvSpPr/>
            <p:nvPr/>
          </p:nvSpPr>
          <p:spPr>
            <a:xfrm>
              <a:off x="8238725" y="3799550"/>
              <a:ext cx="192875" cy="173575"/>
            </a:xfrm>
            <a:custGeom>
              <a:avLst/>
              <a:gdLst/>
              <a:ahLst/>
              <a:cxnLst/>
              <a:rect l="l" t="t" r="r" b="b"/>
              <a:pathLst>
                <a:path w="7715" h="6943" extrusionOk="0">
                  <a:moveTo>
                    <a:pt x="4896" y="1"/>
                  </a:moveTo>
                  <a:lnTo>
                    <a:pt x="5050" y="2142"/>
                  </a:lnTo>
                  <a:cubicBezTo>
                    <a:pt x="5050" y="2142"/>
                    <a:pt x="3819" y="3525"/>
                    <a:pt x="1877" y="4496"/>
                  </a:cubicBezTo>
                  <a:cubicBezTo>
                    <a:pt x="1263" y="5327"/>
                    <a:pt x="639" y="6143"/>
                    <a:pt x="1" y="6943"/>
                  </a:cubicBezTo>
                  <a:cubicBezTo>
                    <a:pt x="399" y="6868"/>
                    <a:pt x="790" y="6777"/>
                    <a:pt x="1166" y="6660"/>
                  </a:cubicBezTo>
                  <a:cubicBezTo>
                    <a:pt x="4797" y="5533"/>
                    <a:pt x="6692" y="4522"/>
                    <a:pt x="7366" y="2831"/>
                  </a:cubicBezTo>
                  <a:cubicBezTo>
                    <a:pt x="7715" y="1958"/>
                    <a:pt x="7365" y="296"/>
                    <a:pt x="4896" y="1"/>
                  </a:cubicBezTo>
                  <a:close/>
                </a:path>
              </a:pathLst>
            </a:custGeom>
            <a:solidFill>
              <a:srgbClr val="96C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62"/>
            <p:cNvSpPr/>
            <p:nvPr/>
          </p:nvSpPr>
          <p:spPr>
            <a:xfrm>
              <a:off x="7841225" y="3604700"/>
              <a:ext cx="122200" cy="43100"/>
            </a:xfrm>
            <a:custGeom>
              <a:avLst/>
              <a:gdLst/>
              <a:ahLst/>
              <a:cxnLst/>
              <a:rect l="l" t="t" r="r" b="b"/>
              <a:pathLst>
                <a:path w="4888" h="1724" extrusionOk="0">
                  <a:moveTo>
                    <a:pt x="236" y="1"/>
                  </a:moveTo>
                  <a:cubicBezTo>
                    <a:pt x="120" y="1"/>
                    <a:pt x="15" y="103"/>
                    <a:pt x="12" y="227"/>
                  </a:cubicBezTo>
                  <a:cubicBezTo>
                    <a:pt x="11" y="258"/>
                    <a:pt x="1" y="959"/>
                    <a:pt x="424" y="1393"/>
                  </a:cubicBezTo>
                  <a:cubicBezTo>
                    <a:pt x="638" y="1612"/>
                    <a:pt x="919" y="1723"/>
                    <a:pt x="1257" y="1723"/>
                  </a:cubicBezTo>
                  <a:cubicBezTo>
                    <a:pt x="1862" y="1723"/>
                    <a:pt x="2225" y="1419"/>
                    <a:pt x="2426" y="1082"/>
                  </a:cubicBezTo>
                  <a:cubicBezTo>
                    <a:pt x="2656" y="1417"/>
                    <a:pt x="3050" y="1723"/>
                    <a:pt x="3668" y="1723"/>
                  </a:cubicBezTo>
                  <a:cubicBezTo>
                    <a:pt x="4026" y="1723"/>
                    <a:pt x="4307" y="1607"/>
                    <a:pt x="4508" y="1375"/>
                  </a:cubicBezTo>
                  <a:cubicBezTo>
                    <a:pt x="4887" y="929"/>
                    <a:pt x="4780" y="227"/>
                    <a:pt x="4776" y="197"/>
                  </a:cubicBezTo>
                  <a:cubicBezTo>
                    <a:pt x="4758" y="82"/>
                    <a:pt x="4659" y="2"/>
                    <a:pt x="4546" y="2"/>
                  </a:cubicBezTo>
                  <a:cubicBezTo>
                    <a:pt x="4534" y="2"/>
                    <a:pt x="4523" y="3"/>
                    <a:pt x="4511" y="4"/>
                  </a:cubicBezTo>
                  <a:cubicBezTo>
                    <a:pt x="4385" y="24"/>
                    <a:pt x="4299" y="144"/>
                    <a:pt x="4318" y="270"/>
                  </a:cubicBezTo>
                  <a:cubicBezTo>
                    <a:pt x="4318" y="275"/>
                    <a:pt x="4394" y="794"/>
                    <a:pt x="4155" y="1075"/>
                  </a:cubicBezTo>
                  <a:cubicBezTo>
                    <a:pt x="4049" y="1200"/>
                    <a:pt x="3890" y="1260"/>
                    <a:pt x="3672" y="1260"/>
                  </a:cubicBezTo>
                  <a:cubicBezTo>
                    <a:pt x="2805" y="1260"/>
                    <a:pt x="2638" y="442"/>
                    <a:pt x="2632" y="407"/>
                  </a:cubicBezTo>
                  <a:cubicBezTo>
                    <a:pt x="2612" y="301"/>
                    <a:pt x="2523" y="217"/>
                    <a:pt x="2417" y="217"/>
                  </a:cubicBezTo>
                  <a:cubicBezTo>
                    <a:pt x="2410" y="217"/>
                    <a:pt x="2403" y="217"/>
                    <a:pt x="2395" y="218"/>
                  </a:cubicBezTo>
                  <a:cubicBezTo>
                    <a:pt x="2278" y="222"/>
                    <a:pt x="2184" y="310"/>
                    <a:pt x="2173" y="425"/>
                  </a:cubicBezTo>
                  <a:cubicBezTo>
                    <a:pt x="2164" y="510"/>
                    <a:pt x="2061" y="1259"/>
                    <a:pt x="1258" y="1259"/>
                  </a:cubicBezTo>
                  <a:cubicBezTo>
                    <a:pt x="1047" y="1259"/>
                    <a:pt x="884" y="1197"/>
                    <a:pt x="758" y="1069"/>
                  </a:cubicBezTo>
                  <a:cubicBezTo>
                    <a:pt x="472" y="776"/>
                    <a:pt x="477" y="242"/>
                    <a:pt x="477" y="237"/>
                  </a:cubicBezTo>
                  <a:cubicBezTo>
                    <a:pt x="478" y="109"/>
                    <a:pt x="377" y="3"/>
                    <a:pt x="250" y="1"/>
                  </a:cubicBezTo>
                  <a:cubicBezTo>
                    <a:pt x="245" y="1"/>
                    <a:pt x="241" y="1"/>
                    <a:pt x="23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62"/>
            <p:cNvSpPr/>
            <p:nvPr/>
          </p:nvSpPr>
          <p:spPr>
            <a:xfrm>
              <a:off x="7947725" y="3536150"/>
              <a:ext cx="73525" cy="42575"/>
            </a:xfrm>
            <a:custGeom>
              <a:avLst/>
              <a:gdLst/>
              <a:ahLst/>
              <a:cxnLst/>
              <a:rect l="l" t="t" r="r" b="b"/>
              <a:pathLst>
                <a:path w="2941" h="1703" extrusionOk="0">
                  <a:moveTo>
                    <a:pt x="1470" y="0"/>
                  </a:moveTo>
                  <a:cubicBezTo>
                    <a:pt x="660" y="0"/>
                    <a:pt x="1" y="659"/>
                    <a:pt x="1" y="1470"/>
                  </a:cubicBezTo>
                  <a:cubicBezTo>
                    <a:pt x="1" y="1599"/>
                    <a:pt x="104" y="1702"/>
                    <a:pt x="233" y="1702"/>
                  </a:cubicBezTo>
                  <a:cubicBezTo>
                    <a:pt x="360" y="1702"/>
                    <a:pt x="464" y="1599"/>
                    <a:pt x="464" y="1470"/>
                  </a:cubicBezTo>
                  <a:cubicBezTo>
                    <a:pt x="464" y="915"/>
                    <a:pt x="915" y="464"/>
                    <a:pt x="1471" y="464"/>
                  </a:cubicBezTo>
                  <a:cubicBezTo>
                    <a:pt x="2026" y="464"/>
                    <a:pt x="2477" y="915"/>
                    <a:pt x="2477" y="1470"/>
                  </a:cubicBezTo>
                  <a:cubicBezTo>
                    <a:pt x="2477" y="1599"/>
                    <a:pt x="2580" y="1702"/>
                    <a:pt x="2708" y="1702"/>
                  </a:cubicBezTo>
                  <a:cubicBezTo>
                    <a:pt x="2837" y="1702"/>
                    <a:pt x="2939" y="1599"/>
                    <a:pt x="2940" y="1470"/>
                  </a:cubicBezTo>
                  <a:cubicBezTo>
                    <a:pt x="2940" y="659"/>
                    <a:pt x="2280" y="0"/>
                    <a:pt x="14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62"/>
            <p:cNvSpPr/>
            <p:nvPr/>
          </p:nvSpPr>
          <p:spPr>
            <a:xfrm>
              <a:off x="7775725" y="3536150"/>
              <a:ext cx="73500" cy="42575"/>
            </a:xfrm>
            <a:custGeom>
              <a:avLst/>
              <a:gdLst/>
              <a:ahLst/>
              <a:cxnLst/>
              <a:rect l="l" t="t" r="r" b="b"/>
              <a:pathLst>
                <a:path w="2940" h="1703" extrusionOk="0">
                  <a:moveTo>
                    <a:pt x="1470" y="0"/>
                  </a:moveTo>
                  <a:cubicBezTo>
                    <a:pt x="659" y="0"/>
                    <a:pt x="0" y="659"/>
                    <a:pt x="0" y="1470"/>
                  </a:cubicBezTo>
                  <a:cubicBezTo>
                    <a:pt x="0" y="1599"/>
                    <a:pt x="104" y="1702"/>
                    <a:pt x="231" y="1702"/>
                  </a:cubicBezTo>
                  <a:cubicBezTo>
                    <a:pt x="360" y="1702"/>
                    <a:pt x="464" y="1599"/>
                    <a:pt x="464" y="1470"/>
                  </a:cubicBezTo>
                  <a:cubicBezTo>
                    <a:pt x="464" y="915"/>
                    <a:pt x="916" y="464"/>
                    <a:pt x="1470" y="464"/>
                  </a:cubicBezTo>
                  <a:cubicBezTo>
                    <a:pt x="2026" y="464"/>
                    <a:pt x="2477" y="915"/>
                    <a:pt x="2477" y="1470"/>
                  </a:cubicBezTo>
                  <a:cubicBezTo>
                    <a:pt x="2477" y="1599"/>
                    <a:pt x="2580" y="1702"/>
                    <a:pt x="2709" y="1702"/>
                  </a:cubicBezTo>
                  <a:cubicBezTo>
                    <a:pt x="2836" y="1702"/>
                    <a:pt x="2940" y="1599"/>
                    <a:pt x="2940" y="1470"/>
                  </a:cubicBezTo>
                  <a:cubicBezTo>
                    <a:pt x="2940" y="659"/>
                    <a:pt x="2281" y="0"/>
                    <a:pt x="14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720000" y="1507288"/>
            <a:ext cx="1062600" cy="1345350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1867225" y="1356138"/>
            <a:ext cx="1173125" cy="1468375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3799879" y="3278282"/>
            <a:ext cx="1227950" cy="1368875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4576300" y="1605425"/>
            <a:ext cx="1036175" cy="1247225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5436545" y="3381025"/>
            <a:ext cx="1125050" cy="1283525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7089146" y="1441037"/>
            <a:ext cx="1265825" cy="1276025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7" name="Google Shape;6237;p62"/>
          <p:cNvGrpSpPr/>
          <p:nvPr/>
        </p:nvGrpSpPr>
        <p:grpSpPr>
          <a:xfrm>
            <a:off x="2279701" y="3381025"/>
            <a:ext cx="909025" cy="1258850"/>
            <a:chOff x="3266250" y="3332500"/>
            <a:chExt cx="909025" cy="1258850"/>
          </a:xfrm>
        </p:grpSpPr>
        <p:sp>
          <p:nvSpPr>
            <p:cNvPr id="6238" name="Google Shape;6238;p62"/>
            <p:cNvSpPr/>
            <p:nvPr/>
          </p:nvSpPr>
          <p:spPr>
            <a:xfrm>
              <a:off x="3445450" y="4355675"/>
              <a:ext cx="107025" cy="235675"/>
            </a:xfrm>
            <a:custGeom>
              <a:avLst/>
              <a:gdLst/>
              <a:ahLst/>
              <a:cxnLst/>
              <a:rect l="l" t="t" r="r" b="b"/>
              <a:pathLst>
                <a:path w="4281" h="9427" extrusionOk="0">
                  <a:moveTo>
                    <a:pt x="2950" y="1"/>
                  </a:moveTo>
                  <a:cubicBezTo>
                    <a:pt x="2950" y="1"/>
                    <a:pt x="1810" y="2301"/>
                    <a:pt x="1725" y="4570"/>
                  </a:cubicBezTo>
                  <a:cubicBezTo>
                    <a:pt x="1663" y="6188"/>
                    <a:pt x="2708" y="7967"/>
                    <a:pt x="2481" y="8073"/>
                  </a:cubicBezTo>
                  <a:cubicBezTo>
                    <a:pt x="1937" y="8330"/>
                    <a:pt x="125" y="8404"/>
                    <a:pt x="63" y="8915"/>
                  </a:cubicBezTo>
                  <a:cubicBezTo>
                    <a:pt x="1" y="9426"/>
                    <a:pt x="3770" y="8905"/>
                    <a:pt x="3770" y="8905"/>
                  </a:cubicBezTo>
                  <a:lnTo>
                    <a:pt x="2875" y="4932"/>
                  </a:lnTo>
                  <a:lnTo>
                    <a:pt x="4280" y="8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62"/>
            <p:cNvSpPr/>
            <p:nvPr/>
          </p:nvSpPr>
          <p:spPr>
            <a:xfrm>
              <a:off x="3677925" y="4432325"/>
              <a:ext cx="93925" cy="159025"/>
            </a:xfrm>
            <a:custGeom>
              <a:avLst/>
              <a:gdLst/>
              <a:ahLst/>
              <a:cxnLst/>
              <a:rect l="l" t="t" r="r" b="b"/>
              <a:pathLst>
                <a:path w="3757" h="6361" extrusionOk="0">
                  <a:moveTo>
                    <a:pt x="1312" y="1"/>
                  </a:moveTo>
                  <a:cubicBezTo>
                    <a:pt x="1312" y="1"/>
                    <a:pt x="717" y="4751"/>
                    <a:pt x="1261" y="5007"/>
                  </a:cubicBezTo>
                  <a:cubicBezTo>
                    <a:pt x="1805" y="5264"/>
                    <a:pt x="3631" y="5338"/>
                    <a:pt x="3693" y="5849"/>
                  </a:cubicBezTo>
                  <a:cubicBezTo>
                    <a:pt x="3756" y="6360"/>
                    <a:pt x="1" y="5839"/>
                    <a:pt x="1" y="5839"/>
                  </a:cubicBezTo>
                  <a:lnTo>
                    <a:pt x="1" y="8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62"/>
            <p:cNvSpPr/>
            <p:nvPr/>
          </p:nvSpPr>
          <p:spPr>
            <a:xfrm>
              <a:off x="3759100" y="3752925"/>
              <a:ext cx="364275" cy="448275"/>
            </a:xfrm>
            <a:custGeom>
              <a:avLst/>
              <a:gdLst/>
              <a:ahLst/>
              <a:cxnLst/>
              <a:rect l="l" t="t" r="r" b="b"/>
              <a:pathLst>
                <a:path w="14571" h="17931" extrusionOk="0">
                  <a:moveTo>
                    <a:pt x="9255" y="2092"/>
                  </a:moveTo>
                  <a:cubicBezTo>
                    <a:pt x="9255" y="2092"/>
                    <a:pt x="11912" y="5865"/>
                    <a:pt x="11126" y="8612"/>
                  </a:cubicBezTo>
                  <a:cubicBezTo>
                    <a:pt x="10340" y="11359"/>
                    <a:pt x="3563" y="12031"/>
                    <a:pt x="3013" y="12710"/>
                  </a:cubicBezTo>
                  <a:cubicBezTo>
                    <a:pt x="1912" y="14067"/>
                    <a:pt x="241" y="13496"/>
                    <a:pt x="121" y="14089"/>
                  </a:cubicBezTo>
                  <a:cubicBezTo>
                    <a:pt x="1" y="14688"/>
                    <a:pt x="1524" y="14874"/>
                    <a:pt x="1524" y="14874"/>
                  </a:cubicBezTo>
                  <a:cubicBezTo>
                    <a:pt x="1524" y="14874"/>
                    <a:pt x="103" y="16009"/>
                    <a:pt x="236" y="16602"/>
                  </a:cubicBezTo>
                  <a:cubicBezTo>
                    <a:pt x="336" y="17050"/>
                    <a:pt x="2197" y="15588"/>
                    <a:pt x="2197" y="15588"/>
                  </a:cubicBezTo>
                  <a:cubicBezTo>
                    <a:pt x="2197" y="15588"/>
                    <a:pt x="1964" y="17930"/>
                    <a:pt x="2502" y="17905"/>
                  </a:cubicBezTo>
                  <a:cubicBezTo>
                    <a:pt x="3038" y="17881"/>
                    <a:pt x="3350" y="15833"/>
                    <a:pt x="3350" y="15833"/>
                  </a:cubicBezTo>
                  <a:cubicBezTo>
                    <a:pt x="3350" y="15833"/>
                    <a:pt x="4264" y="16651"/>
                    <a:pt x="4637" y="16426"/>
                  </a:cubicBezTo>
                  <a:cubicBezTo>
                    <a:pt x="5024" y="16194"/>
                    <a:pt x="3822" y="14811"/>
                    <a:pt x="4387" y="13575"/>
                  </a:cubicBezTo>
                  <a:cubicBezTo>
                    <a:pt x="4646" y="13009"/>
                    <a:pt x="12615" y="13294"/>
                    <a:pt x="13512" y="10202"/>
                  </a:cubicBezTo>
                  <a:cubicBezTo>
                    <a:pt x="14571" y="6551"/>
                    <a:pt x="11018" y="1"/>
                    <a:pt x="1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62"/>
            <p:cNvSpPr/>
            <p:nvPr/>
          </p:nvSpPr>
          <p:spPr>
            <a:xfrm>
              <a:off x="3503400" y="3746150"/>
              <a:ext cx="281825" cy="477200"/>
            </a:xfrm>
            <a:custGeom>
              <a:avLst/>
              <a:gdLst/>
              <a:ahLst/>
              <a:cxnLst/>
              <a:rect l="l" t="t" r="r" b="b"/>
              <a:pathLst>
                <a:path w="11273" h="19088" extrusionOk="0">
                  <a:moveTo>
                    <a:pt x="10782" y="2691"/>
                  </a:moveTo>
                  <a:cubicBezTo>
                    <a:pt x="10782" y="2691"/>
                    <a:pt x="6180" y="3041"/>
                    <a:pt x="4560" y="5394"/>
                  </a:cubicBezTo>
                  <a:cubicBezTo>
                    <a:pt x="2941" y="7749"/>
                    <a:pt x="6734" y="13406"/>
                    <a:pt x="6559" y="14260"/>
                  </a:cubicBezTo>
                  <a:cubicBezTo>
                    <a:pt x="6212" y="15973"/>
                    <a:pt x="7717" y="16899"/>
                    <a:pt x="7335" y="17370"/>
                  </a:cubicBezTo>
                  <a:cubicBezTo>
                    <a:pt x="6949" y="17843"/>
                    <a:pt x="5837" y="16786"/>
                    <a:pt x="5837" y="16786"/>
                  </a:cubicBezTo>
                  <a:cubicBezTo>
                    <a:pt x="5837" y="16786"/>
                    <a:pt x="5865" y="18604"/>
                    <a:pt x="5324" y="18879"/>
                  </a:cubicBezTo>
                  <a:cubicBezTo>
                    <a:pt x="4914" y="19087"/>
                    <a:pt x="4859" y="16722"/>
                    <a:pt x="4859" y="16722"/>
                  </a:cubicBezTo>
                  <a:cubicBezTo>
                    <a:pt x="4859" y="16722"/>
                    <a:pt x="3200" y="18391"/>
                    <a:pt x="2878" y="17962"/>
                  </a:cubicBezTo>
                  <a:cubicBezTo>
                    <a:pt x="2555" y="17533"/>
                    <a:pt x="3937" y="15989"/>
                    <a:pt x="3937" y="15989"/>
                  </a:cubicBezTo>
                  <a:cubicBezTo>
                    <a:pt x="3937" y="15989"/>
                    <a:pt x="2726" y="15806"/>
                    <a:pt x="2661" y="15373"/>
                  </a:cubicBezTo>
                  <a:cubicBezTo>
                    <a:pt x="2594" y="14926"/>
                    <a:pt x="4425" y="14972"/>
                    <a:pt x="5019" y="13752"/>
                  </a:cubicBezTo>
                  <a:cubicBezTo>
                    <a:pt x="5292" y="13193"/>
                    <a:pt x="1" y="7224"/>
                    <a:pt x="1816" y="4566"/>
                  </a:cubicBezTo>
                  <a:cubicBezTo>
                    <a:pt x="3959" y="1426"/>
                    <a:pt x="11273" y="1"/>
                    <a:pt x="11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62"/>
            <p:cNvSpPr/>
            <p:nvPr/>
          </p:nvSpPr>
          <p:spPr>
            <a:xfrm>
              <a:off x="3266250" y="3332500"/>
              <a:ext cx="909025" cy="1136000"/>
            </a:xfrm>
            <a:custGeom>
              <a:avLst/>
              <a:gdLst/>
              <a:ahLst/>
              <a:cxnLst/>
              <a:rect l="l" t="t" r="r" b="b"/>
              <a:pathLst>
                <a:path w="36361" h="45440" extrusionOk="0">
                  <a:moveTo>
                    <a:pt x="19640" y="13288"/>
                  </a:moveTo>
                  <a:cubicBezTo>
                    <a:pt x="18275" y="11940"/>
                    <a:pt x="4963" y="15980"/>
                    <a:pt x="2955" y="11500"/>
                  </a:cubicBezTo>
                  <a:cubicBezTo>
                    <a:pt x="1" y="4912"/>
                    <a:pt x="2885" y="1810"/>
                    <a:pt x="8246" y="849"/>
                  </a:cubicBezTo>
                  <a:cubicBezTo>
                    <a:pt x="12982" y="1"/>
                    <a:pt x="20756" y="353"/>
                    <a:pt x="30136" y="157"/>
                  </a:cubicBezTo>
                  <a:cubicBezTo>
                    <a:pt x="33399" y="89"/>
                    <a:pt x="35730" y="3229"/>
                    <a:pt x="35975" y="5882"/>
                  </a:cubicBezTo>
                  <a:cubicBezTo>
                    <a:pt x="36360" y="9743"/>
                    <a:pt x="34226" y="13242"/>
                    <a:pt x="33423" y="15129"/>
                  </a:cubicBezTo>
                  <a:cubicBezTo>
                    <a:pt x="28980" y="25545"/>
                    <a:pt x="24767" y="33581"/>
                    <a:pt x="20116" y="43906"/>
                  </a:cubicBezTo>
                  <a:cubicBezTo>
                    <a:pt x="19823" y="44556"/>
                    <a:pt x="18785" y="45261"/>
                    <a:pt x="18082" y="45273"/>
                  </a:cubicBezTo>
                  <a:cubicBezTo>
                    <a:pt x="8761" y="45440"/>
                    <a:pt x="6832" y="42379"/>
                    <a:pt x="10898" y="33979"/>
                  </a:cubicBezTo>
                  <a:cubicBezTo>
                    <a:pt x="14203" y="27151"/>
                    <a:pt x="21136" y="14766"/>
                    <a:pt x="19640" y="13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62"/>
            <p:cNvSpPr/>
            <p:nvPr/>
          </p:nvSpPr>
          <p:spPr>
            <a:xfrm>
              <a:off x="352705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62"/>
            <p:cNvSpPr/>
            <p:nvPr/>
          </p:nvSpPr>
          <p:spPr>
            <a:xfrm>
              <a:off x="3828200" y="346555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5" y="2703"/>
                  </a:moveTo>
                  <a:cubicBezTo>
                    <a:pt x="0" y="5713"/>
                    <a:pt x="5318" y="4821"/>
                    <a:pt x="5162" y="2624"/>
                  </a:cubicBezTo>
                  <a:cubicBezTo>
                    <a:pt x="5006" y="427"/>
                    <a:pt x="238" y="0"/>
                    <a:pt x="125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62"/>
            <p:cNvSpPr/>
            <p:nvPr/>
          </p:nvSpPr>
          <p:spPr>
            <a:xfrm>
              <a:off x="3482275" y="3334725"/>
              <a:ext cx="693000" cy="1132575"/>
            </a:xfrm>
            <a:custGeom>
              <a:avLst/>
              <a:gdLst/>
              <a:ahLst/>
              <a:cxnLst/>
              <a:rect l="l" t="t" r="r" b="b"/>
              <a:pathLst>
                <a:path w="27720" h="45303" extrusionOk="0">
                  <a:moveTo>
                    <a:pt x="27334" y="5793"/>
                  </a:moveTo>
                  <a:cubicBezTo>
                    <a:pt x="27089" y="3139"/>
                    <a:pt x="24758" y="0"/>
                    <a:pt x="21495" y="68"/>
                  </a:cubicBezTo>
                  <a:cubicBezTo>
                    <a:pt x="20909" y="80"/>
                    <a:pt x="20329" y="90"/>
                    <a:pt x="19756" y="99"/>
                  </a:cubicBezTo>
                  <a:cubicBezTo>
                    <a:pt x="20585" y="2118"/>
                    <a:pt x="21155" y="4253"/>
                    <a:pt x="21571" y="6222"/>
                  </a:cubicBezTo>
                  <a:cubicBezTo>
                    <a:pt x="22803" y="12056"/>
                    <a:pt x="22100" y="18128"/>
                    <a:pt x="19406" y="23476"/>
                  </a:cubicBezTo>
                  <a:cubicBezTo>
                    <a:pt x="16833" y="28588"/>
                    <a:pt x="13175" y="33985"/>
                    <a:pt x="8261" y="37108"/>
                  </a:cubicBezTo>
                  <a:cubicBezTo>
                    <a:pt x="6083" y="38494"/>
                    <a:pt x="3082" y="39930"/>
                    <a:pt x="259" y="40031"/>
                  </a:cubicBezTo>
                  <a:cubicBezTo>
                    <a:pt x="1" y="43824"/>
                    <a:pt x="2895" y="45303"/>
                    <a:pt x="9439" y="45185"/>
                  </a:cubicBezTo>
                  <a:cubicBezTo>
                    <a:pt x="10143" y="45173"/>
                    <a:pt x="11180" y="44468"/>
                    <a:pt x="11473" y="43818"/>
                  </a:cubicBezTo>
                  <a:cubicBezTo>
                    <a:pt x="16125" y="33494"/>
                    <a:pt x="20338" y="25458"/>
                    <a:pt x="24780" y="15042"/>
                  </a:cubicBezTo>
                  <a:cubicBezTo>
                    <a:pt x="25585" y="13153"/>
                    <a:pt x="27719" y="9654"/>
                    <a:pt x="27334" y="57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62"/>
            <p:cNvSpPr/>
            <p:nvPr/>
          </p:nvSpPr>
          <p:spPr>
            <a:xfrm>
              <a:off x="3705100" y="3532350"/>
              <a:ext cx="80600" cy="46100"/>
            </a:xfrm>
            <a:custGeom>
              <a:avLst/>
              <a:gdLst/>
              <a:ahLst/>
              <a:cxnLst/>
              <a:rect l="l" t="t" r="r" b="b"/>
              <a:pathLst>
                <a:path w="3224" h="1844" extrusionOk="0">
                  <a:moveTo>
                    <a:pt x="232" y="1"/>
                  </a:moveTo>
                  <a:cubicBezTo>
                    <a:pt x="104" y="1"/>
                    <a:pt x="0" y="105"/>
                    <a:pt x="0" y="232"/>
                  </a:cubicBezTo>
                  <a:cubicBezTo>
                    <a:pt x="0" y="1120"/>
                    <a:pt x="723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5"/>
                    <a:pt x="3119" y="1"/>
                    <a:pt x="2991" y="1"/>
                  </a:cubicBezTo>
                  <a:cubicBezTo>
                    <a:pt x="2863" y="1"/>
                    <a:pt x="2759" y="105"/>
                    <a:pt x="2759" y="232"/>
                  </a:cubicBezTo>
                  <a:cubicBezTo>
                    <a:pt x="2759" y="865"/>
                    <a:pt x="2244" y="1381"/>
                    <a:pt x="1611" y="1381"/>
                  </a:cubicBezTo>
                  <a:cubicBezTo>
                    <a:pt x="979" y="1381"/>
                    <a:pt x="463" y="865"/>
                    <a:pt x="463" y="232"/>
                  </a:cubicBezTo>
                  <a:cubicBezTo>
                    <a:pt x="463" y="105"/>
                    <a:pt x="360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62"/>
            <p:cNvSpPr/>
            <p:nvPr/>
          </p:nvSpPr>
          <p:spPr>
            <a:xfrm>
              <a:off x="3801250" y="3438175"/>
              <a:ext cx="82900" cy="82925"/>
            </a:xfrm>
            <a:custGeom>
              <a:avLst/>
              <a:gdLst/>
              <a:ahLst/>
              <a:cxnLst/>
              <a:rect l="l" t="t" r="r" b="b"/>
              <a:pathLst>
                <a:path w="3316" h="3317" extrusionOk="0">
                  <a:moveTo>
                    <a:pt x="3315" y="1659"/>
                  </a:moveTo>
                  <a:cubicBezTo>
                    <a:pt x="3315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62"/>
            <p:cNvSpPr/>
            <p:nvPr/>
          </p:nvSpPr>
          <p:spPr>
            <a:xfrm>
              <a:off x="3836025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62"/>
            <p:cNvSpPr/>
            <p:nvPr/>
          </p:nvSpPr>
          <p:spPr>
            <a:xfrm>
              <a:off x="3815425" y="3484225"/>
              <a:ext cx="10450" cy="10450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417" y="209"/>
                  </a:moveTo>
                  <a:cubicBezTo>
                    <a:pt x="417" y="324"/>
                    <a:pt x="323" y="417"/>
                    <a:pt x="208" y="417"/>
                  </a:cubicBezTo>
                  <a:cubicBezTo>
                    <a:pt x="93" y="417"/>
                    <a:pt x="1" y="324"/>
                    <a:pt x="1" y="209"/>
                  </a:cubicBezTo>
                  <a:cubicBezTo>
                    <a:pt x="1" y="94"/>
                    <a:pt x="93" y="0"/>
                    <a:pt x="208" y="0"/>
                  </a:cubicBezTo>
                  <a:cubicBezTo>
                    <a:pt x="323" y="0"/>
                    <a:pt x="417" y="93"/>
                    <a:pt x="417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62"/>
            <p:cNvSpPr/>
            <p:nvPr/>
          </p:nvSpPr>
          <p:spPr>
            <a:xfrm>
              <a:off x="3605575" y="3438175"/>
              <a:ext cx="82850" cy="82925"/>
            </a:xfrm>
            <a:custGeom>
              <a:avLst/>
              <a:gdLst/>
              <a:ahLst/>
              <a:cxnLst/>
              <a:rect l="l" t="t" r="r" b="b"/>
              <a:pathLst>
                <a:path w="3314" h="3317" extrusionOk="0">
                  <a:moveTo>
                    <a:pt x="3314" y="1659"/>
                  </a:moveTo>
                  <a:cubicBezTo>
                    <a:pt x="3314" y="2574"/>
                    <a:pt x="2573" y="3316"/>
                    <a:pt x="1658" y="3316"/>
                  </a:cubicBezTo>
                  <a:cubicBezTo>
                    <a:pt x="743" y="3316"/>
                    <a:pt x="1" y="2574"/>
                    <a:pt x="1" y="1659"/>
                  </a:cubicBezTo>
                  <a:cubicBezTo>
                    <a:pt x="1" y="744"/>
                    <a:pt x="744" y="2"/>
                    <a:pt x="1658" y="2"/>
                  </a:cubicBezTo>
                  <a:cubicBezTo>
                    <a:pt x="2573" y="1"/>
                    <a:pt x="3314" y="743"/>
                    <a:pt x="3314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62"/>
            <p:cNvSpPr/>
            <p:nvPr/>
          </p:nvSpPr>
          <p:spPr>
            <a:xfrm>
              <a:off x="3640350" y="34643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0" y="0"/>
                    <a:pt x="607" y="0"/>
                  </a:cubicBezTo>
                  <a:cubicBezTo>
                    <a:pt x="943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62"/>
            <p:cNvSpPr/>
            <p:nvPr/>
          </p:nvSpPr>
          <p:spPr>
            <a:xfrm>
              <a:off x="3619700" y="3484225"/>
              <a:ext cx="10500" cy="10450"/>
            </a:xfrm>
            <a:custGeom>
              <a:avLst/>
              <a:gdLst/>
              <a:ahLst/>
              <a:cxnLst/>
              <a:rect l="l" t="t" r="r" b="b"/>
              <a:pathLst>
                <a:path w="420" h="418" extrusionOk="0">
                  <a:moveTo>
                    <a:pt x="419" y="209"/>
                  </a:moveTo>
                  <a:cubicBezTo>
                    <a:pt x="419" y="324"/>
                    <a:pt x="325" y="417"/>
                    <a:pt x="210" y="417"/>
                  </a:cubicBezTo>
                  <a:cubicBezTo>
                    <a:pt x="95" y="417"/>
                    <a:pt x="1" y="324"/>
                    <a:pt x="1" y="209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62"/>
            <p:cNvSpPr/>
            <p:nvPr/>
          </p:nvSpPr>
          <p:spPr>
            <a:xfrm>
              <a:off x="3338875" y="3372875"/>
              <a:ext cx="209625" cy="223200"/>
            </a:xfrm>
            <a:custGeom>
              <a:avLst/>
              <a:gdLst/>
              <a:ahLst/>
              <a:cxnLst/>
              <a:rect l="l" t="t" r="r" b="b"/>
              <a:pathLst>
                <a:path w="8385" h="8928" extrusionOk="0">
                  <a:moveTo>
                    <a:pt x="6928" y="1"/>
                  </a:moveTo>
                  <a:cubicBezTo>
                    <a:pt x="6879" y="1"/>
                    <a:pt x="6830" y="4"/>
                    <a:pt x="6780" y="9"/>
                  </a:cubicBezTo>
                  <a:cubicBezTo>
                    <a:pt x="6637" y="24"/>
                    <a:pt x="3282" y="396"/>
                    <a:pt x="1413" y="2818"/>
                  </a:cubicBezTo>
                  <a:cubicBezTo>
                    <a:pt x="376" y="4162"/>
                    <a:pt x="1" y="5821"/>
                    <a:pt x="298" y="7749"/>
                  </a:cubicBezTo>
                  <a:cubicBezTo>
                    <a:pt x="403" y="8436"/>
                    <a:pt x="995" y="8927"/>
                    <a:pt x="1669" y="8927"/>
                  </a:cubicBezTo>
                  <a:cubicBezTo>
                    <a:pt x="1740" y="8927"/>
                    <a:pt x="1810" y="8922"/>
                    <a:pt x="1883" y="8911"/>
                  </a:cubicBezTo>
                  <a:cubicBezTo>
                    <a:pt x="2642" y="8794"/>
                    <a:pt x="3163" y="8084"/>
                    <a:pt x="3045" y="7326"/>
                  </a:cubicBezTo>
                  <a:cubicBezTo>
                    <a:pt x="2867" y="6169"/>
                    <a:pt x="3050" y="5254"/>
                    <a:pt x="3607" y="4527"/>
                  </a:cubicBezTo>
                  <a:cubicBezTo>
                    <a:pt x="4736" y="3051"/>
                    <a:pt x="7048" y="2776"/>
                    <a:pt x="7071" y="2774"/>
                  </a:cubicBezTo>
                  <a:cubicBezTo>
                    <a:pt x="7833" y="2692"/>
                    <a:pt x="8384" y="2011"/>
                    <a:pt x="8306" y="1249"/>
                  </a:cubicBezTo>
                  <a:cubicBezTo>
                    <a:pt x="8232" y="535"/>
                    <a:pt x="7626" y="1"/>
                    <a:pt x="6928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62"/>
            <p:cNvSpPr/>
            <p:nvPr/>
          </p:nvSpPr>
          <p:spPr>
            <a:xfrm>
              <a:off x="3590475" y="4090550"/>
              <a:ext cx="120275" cy="144775"/>
            </a:xfrm>
            <a:custGeom>
              <a:avLst/>
              <a:gdLst/>
              <a:ahLst/>
              <a:cxnLst/>
              <a:rect l="l" t="t" r="r" b="b"/>
              <a:pathLst>
                <a:path w="4811" h="5791" extrusionOk="0">
                  <a:moveTo>
                    <a:pt x="3223" y="0"/>
                  </a:moveTo>
                  <a:cubicBezTo>
                    <a:pt x="2721" y="0"/>
                    <a:pt x="2237" y="274"/>
                    <a:pt x="1990" y="750"/>
                  </a:cubicBezTo>
                  <a:cubicBezTo>
                    <a:pt x="1478" y="1738"/>
                    <a:pt x="937" y="2736"/>
                    <a:pt x="380" y="3714"/>
                  </a:cubicBezTo>
                  <a:cubicBezTo>
                    <a:pt x="0" y="4380"/>
                    <a:pt x="235" y="5229"/>
                    <a:pt x="902" y="5608"/>
                  </a:cubicBezTo>
                  <a:cubicBezTo>
                    <a:pt x="1119" y="5731"/>
                    <a:pt x="1354" y="5791"/>
                    <a:pt x="1587" y="5791"/>
                  </a:cubicBezTo>
                  <a:cubicBezTo>
                    <a:pt x="2071" y="5791"/>
                    <a:pt x="2541" y="5537"/>
                    <a:pt x="2797" y="5086"/>
                  </a:cubicBezTo>
                  <a:cubicBezTo>
                    <a:pt x="3371" y="4077"/>
                    <a:pt x="3928" y="3050"/>
                    <a:pt x="4457" y="2031"/>
                  </a:cubicBezTo>
                  <a:cubicBezTo>
                    <a:pt x="4810" y="1350"/>
                    <a:pt x="4545" y="510"/>
                    <a:pt x="3864" y="157"/>
                  </a:cubicBezTo>
                  <a:cubicBezTo>
                    <a:pt x="3658" y="51"/>
                    <a:pt x="3439" y="0"/>
                    <a:pt x="3223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62"/>
            <p:cNvSpPr/>
            <p:nvPr/>
          </p:nvSpPr>
          <p:spPr>
            <a:xfrm>
              <a:off x="3684600" y="3629925"/>
              <a:ext cx="188525" cy="433525"/>
            </a:xfrm>
            <a:custGeom>
              <a:avLst/>
              <a:gdLst/>
              <a:ahLst/>
              <a:cxnLst/>
              <a:rect l="l" t="t" r="r" b="b"/>
              <a:pathLst>
                <a:path w="7541" h="17341" extrusionOk="0">
                  <a:moveTo>
                    <a:pt x="6054" y="1"/>
                  </a:moveTo>
                  <a:cubicBezTo>
                    <a:pt x="5371" y="1"/>
                    <a:pt x="4780" y="504"/>
                    <a:pt x="4682" y="1198"/>
                  </a:cubicBezTo>
                  <a:cubicBezTo>
                    <a:pt x="4147" y="4998"/>
                    <a:pt x="2026" y="11355"/>
                    <a:pt x="302" y="15407"/>
                  </a:cubicBezTo>
                  <a:cubicBezTo>
                    <a:pt x="0" y="16113"/>
                    <a:pt x="330" y="16928"/>
                    <a:pt x="1036" y="17230"/>
                  </a:cubicBezTo>
                  <a:cubicBezTo>
                    <a:pt x="1214" y="17304"/>
                    <a:pt x="1398" y="17340"/>
                    <a:pt x="1580" y="17340"/>
                  </a:cubicBezTo>
                  <a:cubicBezTo>
                    <a:pt x="2120" y="17340"/>
                    <a:pt x="2634" y="17024"/>
                    <a:pt x="2859" y="16495"/>
                  </a:cubicBezTo>
                  <a:cubicBezTo>
                    <a:pt x="4347" y="12999"/>
                    <a:pt x="6794" y="6144"/>
                    <a:pt x="7434" y="1585"/>
                  </a:cubicBezTo>
                  <a:cubicBezTo>
                    <a:pt x="7541" y="823"/>
                    <a:pt x="7012" y="121"/>
                    <a:pt x="6251" y="15"/>
                  </a:cubicBezTo>
                  <a:cubicBezTo>
                    <a:pt x="6185" y="5"/>
                    <a:pt x="6119" y="1"/>
                    <a:pt x="605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6" name="Google Shape;6256;p62"/>
          <p:cNvGrpSpPr/>
          <p:nvPr/>
        </p:nvGrpSpPr>
        <p:grpSpPr>
          <a:xfrm>
            <a:off x="3288413" y="1514875"/>
            <a:ext cx="1258050" cy="1256400"/>
            <a:chOff x="4494875" y="3347100"/>
            <a:chExt cx="1258050" cy="1256400"/>
          </a:xfrm>
        </p:grpSpPr>
        <p:sp>
          <p:nvSpPr>
            <p:cNvPr id="6257" name="Google Shape;6257;p62"/>
            <p:cNvSpPr/>
            <p:nvPr/>
          </p:nvSpPr>
          <p:spPr>
            <a:xfrm>
              <a:off x="4976775" y="4444550"/>
              <a:ext cx="94825" cy="158950"/>
            </a:xfrm>
            <a:custGeom>
              <a:avLst/>
              <a:gdLst/>
              <a:ahLst/>
              <a:cxnLst/>
              <a:rect l="l" t="t" r="r" b="b"/>
              <a:pathLst>
                <a:path w="3793" h="6358" extrusionOk="0">
                  <a:moveTo>
                    <a:pt x="2431" y="0"/>
                  </a:moveTo>
                  <a:cubicBezTo>
                    <a:pt x="2431" y="0"/>
                    <a:pt x="3001" y="4750"/>
                    <a:pt x="2457" y="5006"/>
                  </a:cubicBezTo>
                  <a:cubicBezTo>
                    <a:pt x="1913" y="5262"/>
                    <a:pt x="124" y="5335"/>
                    <a:pt x="64" y="5847"/>
                  </a:cubicBezTo>
                  <a:cubicBezTo>
                    <a:pt x="1" y="6357"/>
                    <a:pt x="3793" y="5836"/>
                    <a:pt x="3793" y="5836"/>
                  </a:cubicBezTo>
                  <a:lnTo>
                    <a:pt x="3793" y="8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62"/>
            <p:cNvSpPr/>
            <p:nvPr/>
          </p:nvSpPr>
          <p:spPr>
            <a:xfrm>
              <a:off x="5152450" y="4444550"/>
              <a:ext cx="92900" cy="158950"/>
            </a:xfrm>
            <a:custGeom>
              <a:avLst/>
              <a:gdLst/>
              <a:ahLst/>
              <a:cxnLst/>
              <a:rect l="l" t="t" r="r" b="b"/>
              <a:pathLst>
                <a:path w="3716" h="6358" extrusionOk="0">
                  <a:moveTo>
                    <a:pt x="2458" y="0"/>
                  </a:moveTo>
                  <a:cubicBezTo>
                    <a:pt x="2458" y="0"/>
                    <a:pt x="3079" y="4750"/>
                    <a:pt x="2536" y="5006"/>
                  </a:cubicBezTo>
                  <a:cubicBezTo>
                    <a:pt x="1992" y="5262"/>
                    <a:pt x="126" y="5335"/>
                    <a:pt x="63" y="5847"/>
                  </a:cubicBezTo>
                  <a:cubicBezTo>
                    <a:pt x="1" y="6357"/>
                    <a:pt x="3715" y="5836"/>
                    <a:pt x="3715" y="5836"/>
                  </a:cubicBezTo>
                  <a:lnTo>
                    <a:pt x="3715" y="8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62"/>
            <p:cNvSpPr/>
            <p:nvPr/>
          </p:nvSpPr>
          <p:spPr>
            <a:xfrm>
              <a:off x="5265025" y="3888800"/>
              <a:ext cx="487900" cy="136700"/>
            </a:xfrm>
            <a:custGeom>
              <a:avLst/>
              <a:gdLst/>
              <a:ahLst/>
              <a:cxnLst/>
              <a:rect l="l" t="t" r="r" b="b"/>
              <a:pathLst>
                <a:path w="19516" h="5468" extrusionOk="0">
                  <a:moveTo>
                    <a:pt x="2178" y="737"/>
                  </a:moveTo>
                  <a:cubicBezTo>
                    <a:pt x="2178" y="737"/>
                    <a:pt x="4314" y="2489"/>
                    <a:pt x="7140" y="2908"/>
                  </a:cubicBezTo>
                  <a:cubicBezTo>
                    <a:pt x="9965" y="3328"/>
                    <a:pt x="13483" y="2418"/>
                    <a:pt x="14329" y="2200"/>
                  </a:cubicBezTo>
                  <a:cubicBezTo>
                    <a:pt x="16020" y="1759"/>
                    <a:pt x="16190" y="0"/>
                    <a:pt x="16781" y="136"/>
                  </a:cubicBezTo>
                  <a:cubicBezTo>
                    <a:pt x="17376" y="275"/>
                    <a:pt x="16916" y="1738"/>
                    <a:pt x="16916" y="1738"/>
                  </a:cubicBezTo>
                  <a:cubicBezTo>
                    <a:pt x="16916" y="1738"/>
                    <a:pt x="18535" y="914"/>
                    <a:pt x="19020" y="1280"/>
                  </a:cubicBezTo>
                  <a:cubicBezTo>
                    <a:pt x="19387" y="1555"/>
                    <a:pt x="17287" y="2646"/>
                    <a:pt x="17287" y="2646"/>
                  </a:cubicBezTo>
                  <a:cubicBezTo>
                    <a:pt x="17287" y="2646"/>
                    <a:pt x="19515" y="3403"/>
                    <a:pt x="19271" y="3880"/>
                  </a:cubicBezTo>
                  <a:cubicBezTo>
                    <a:pt x="19026" y="4358"/>
                    <a:pt x="17032" y="3795"/>
                    <a:pt x="17032" y="3795"/>
                  </a:cubicBezTo>
                  <a:cubicBezTo>
                    <a:pt x="17032" y="3795"/>
                    <a:pt x="17400" y="4964"/>
                    <a:pt x="17040" y="5213"/>
                  </a:cubicBezTo>
                  <a:cubicBezTo>
                    <a:pt x="16669" y="5467"/>
                    <a:pt x="15905" y="3804"/>
                    <a:pt x="14548" y="3807"/>
                  </a:cubicBezTo>
                  <a:cubicBezTo>
                    <a:pt x="13925" y="3808"/>
                    <a:pt x="9909" y="5057"/>
                    <a:pt x="6722" y="4594"/>
                  </a:cubicBezTo>
                  <a:cubicBezTo>
                    <a:pt x="2961" y="4049"/>
                    <a:pt x="0" y="1780"/>
                    <a:pt x="0" y="17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62"/>
            <p:cNvSpPr/>
            <p:nvPr/>
          </p:nvSpPr>
          <p:spPr>
            <a:xfrm>
              <a:off x="4494875" y="3888800"/>
              <a:ext cx="487900" cy="136700"/>
            </a:xfrm>
            <a:custGeom>
              <a:avLst/>
              <a:gdLst/>
              <a:ahLst/>
              <a:cxnLst/>
              <a:rect l="l" t="t" r="r" b="b"/>
              <a:pathLst>
                <a:path w="19516" h="5468" extrusionOk="0">
                  <a:moveTo>
                    <a:pt x="17337" y="737"/>
                  </a:moveTo>
                  <a:cubicBezTo>
                    <a:pt x="17337" y="737"/>
                    <a:pt x="15202" y="2489"/>
                    <a:pt x="12376" y="2908"/>
                  </a:cubicBezTo>
                  <a:cubicBezTo>
                    <a:pt x="9550" y="3328"/>
                    <a:pt x="6033" y="2418"/>
                    <a:pt x="5187" y="2200"/>
                  </a:cubicBezTo>
                  <a:cubicBezTo>
                    <a:pt x="3496" y="1759"/>
                    <a:pt x="3326" y="0"/>
                    <a:pt x="2735" y="136"/>
                  </a:cubicBezTo>
                  <a:cubicBezTo>
                    <a:pt x="2139" y="275"/>
                    <a:pt x="2600" y="1738"/>
                    <a:pt x="2600" y="1738"/>
                  </a:cubicBezTo>
                  <a:cubicBezTo>
                    <a:pt x="2600" y="1738"/>
                    <a:pt x="980" y="914"/>
                    <a:pt x="495" y="1280"/>
                  </a:cubicBezTo>
                  <a:cubicBezTo>
                    <a:pt x="129" y="1555"/>
                    <a:pt x="2228" y="2646"/>
                    <a:pt x="2228" y="2646"/>
                  </a:cubicBezTo>
                  <a:cubicBezTo>
                    <a:pt x="2228" y="2646"/>
                    <a:pt x="0" y="3403"/>
                    <a:pt x="245" y="3880"/>
                  </a:cubicBezTo>
                  <a:cubicBezTo>
                    <a:pt x="490" y="4358"/>
                    <a:pt x="2484" y="3795"/>
                    <a:pt x="2484" y="3795"/>
                  </a:cubicBezTo>
                  <a:cubicBezTo>
                    <a:pt x="2484" y="3795"/>
                    <a:pt x="2115" y="4964"/>
                    <a:pt x="2476" y="5213"/>
                  </a:cubicBezTo>
                  <a:cubicBezTo>
                    <a:pt x="2848" y="5467"/>
                    <a:pt x="3611" y="3804"/>
                    <a:pt x="4967" y="3807"/>
                  </a:cubicBezTo>
                  <a:cubicBezTo>
                    <a:pt x="5591" y="3808"/>
                    <a:pt x="9607" y="5057"/>
                    <a:pt x="12793" y="4594"/>
                  </a:cubicBezTo>
                  <a:cubicBezTo>
                    <a:pt x="16555" y="4049"/>
                    <a:pt x="19515" y="1780"/>
                    <a:pt x="19515" y="17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62"/>
            <p:cNvSpPr/>
            <p:nvPr/>
          </p:nvSpPr>
          <p:spPr>
            <a:xfrm>
              <a:off x="5265025" y="3907200"/>
              <a:ext cx="350825" cy="106225"/>
            </a:xfrm>
            <a:custGeom>
              <a:avLst/>
              <a:gdLst/>
              <a:ahLst/>
              <a:cxnLst/>
              <a:rect l="l" t="t" r="r" b="b"/>
              <a:pathLst>
                <a:path w="14033" h="4249" extrusionOk="0">
                  <a:moveTo>
                    <a:pt x="12127" y="1949"/>
                  </a:moveTo>
                  <a:cubicBezTo>
                    <a:pt x="10675" y="2209"/>
                    <a:pt x="8792" y="2417"/>
                    <a:pt x="7140" y="2172"/>
                  </a:cubicBezTo>
                  <a:cubicBezTo>
                    <a:pt x="4314" y="1753"/>
                    <a:pt x="2178" y="1"/>
                    <a:pt x="2178" y="1"/>
                  </a:cubicBezTo>
                  <a:lnTo>
                    <a:pt x="0" y="1043"/>
                  </a:lnTo>
                  <a:cubicBezTo>
                    <a:pt x="0" y="1043"/>
                    <a:pt x="2961" y="3312"/>
                    <a:pt x="6722" y="3857"/>
                  </a:cubicBezTo>
                  <a:cubicBezTo>
                    <a:pt x="9421" y="4249"/>
                    <a:pt x="12709" y="3415"/>
                    <a:pt x="14033" y="3149"/>
                  </a:cubicBezTo>
                  <a:cubicBezTo>
                    <a:pt x="13385" y="2773"/>
                    <a:pt x="12749" y="2372"/>
                    <a:pt x="12127" y="19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62"/>
            <p:cNvSpPr/>
            <p:nvPr/>
          </p:nvSpPr>
          <p:spPr>
            <a:xfrm>
              <a:off x="4636950" y="3907200"/>
              <a:ext cx="345800" cy="105750"/>
            </a:xfrm>
            <a:custGeom>
              <a:avLst/>
              <a:gdLst/>
              <a:ahLst/>
              <a:cxnLst/>
              <a:rect l="l" t="t" r="r" b="b"/>
              <a:pathLst>
                <a:path w="13832" h="4230" extrusionOk="0">
                  <a:moveTo>
                    <a:pt x="11654" y="1"/>
                  </a:moveTo>
                  <a:cubicBezTo>
                    <a:pt x="11654" y="1"/>
                    <a:pt x="9519" y="1753"/>
                    <a:pt x="6693" y="2172"/>
                  </a:cubicBezTo>
                  <a:cubicBezTo>
                    <a:pt x="5116" y="2407"/>
                    <a:pt x="3324" y="2228"/>
                    <a:pt x="1900" y="1984"/>
                  </a:cubicBezTo>
                  <a:cubicBezTo>
                    <a:pt x="1276" y="2397"/>
                    <a:pt x="641" y="2799"/>
                    <a:pt x="1" y="3190"/>
                  </a:cubicBezTo>
                  <a:cubicBezTo>
                    <a:pt x="1436" y="3490"/>
                    <a:pt x="4541" y="4229"/>
                    <a:pt x="7109" y="3857"/>
                  </a:cubicBezTo>
                  <a:cubicBezTo>
                    <a:pt x="10871" y="3312"/>
                    <a:pt x="13831" y="1043"/>
                    <a:pt x="13831" y="10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62"/>
            <p:cNvSpPr/>
            <p:nvPr/>
          </p:nvSpPr>
          <p:spPr>
            <a:xfrm>
              <a:off x="4681300" y="3347100"/>
              <a:ext cx="906750" cy="1138600"/>
            </a:xfrm>
            <a:custGeom>
              <a:avLst/>
              <a:gdLst/>
              <a:ahLst/>
              <a:cxnLst/>
              <a:rect l="l" t="t" r="r" b="b"/>
              <a:pathLst>
                <a:path w="36270" h="45544" extrusionOk="0">
                  <a:moveTo>
                    <a:pt x="29307" y="22212"/>
                  </a:moveTo>
                  <a:cubicBezTo>
                    <a:pt x="32460" y="24515"/>
                    <a:pt x="34701" y="27355"/>
                    <a:pt x="35070" y="31417"/>
                  </a:cubicBezTo>
                  <a:cubicBezTo>
                    <a:pt x="35653" y="37870"/>
                    <a:pt x="32226" y="43186"/>
                    <a:pt x="25286" y="44625"/>
                  </a:cubicBezTo>
                  <a:cubicBezTo>
                    <a:pt x="20860" y="45544"/>
                    <a:pt x="16038" y="45494"/>
                    <a:pt x="11535" y="44864"/>
                  </a:cubicBezTo>
                  <a:cubicBezTo>
                    <a:pt x="6454" y="44152"/>
                    <a:pt x="2453" y="41089"/>
                    <a:pt x="1214" y="35760"/>
                  </a:cubicBezTo>
                  <a:cubicBezTo>
                    <a:pt x="1" y="30540"/>
                    <a:pt x="1722" y="26157"/>
                    <a:pt x="5740" y="23301"/>
                  </a:cubicBezTo>
                  <a:cubicBezTo>
                    <a:pt x="4456" y="20780"/>
                    <a:pt x="2680" y="18534"/>
                    <a:pt x="2161" y="16027"/>
                  </a:cubicBezTo>
                  <a:cubicBezTo>
                    <a:pt x="884" y="9861"/>
                    <a:pt x="3810" y="4778"/>
                    <a:pt x="9667" y="2393"/>
                  </a:cubicBezTo>
                  <a:cubicBezTo>
                    <a:pt x="15546" y="1"/>
                    <a:pt x="21494" y="192"/>
                    <a:pt x="27283" y="2797"/>
                  </a:cubicBezTo>
                  <a:cubicBezTo>
                    <a:pt x="35086" y="6306"/>
                    <a:pt x="36270" y="16838"/>
                    <a:pt x="29307" y="22212"/>
                  </a:cubicBezTo>
                  <a:close/>
                  <a:moveTo>
                    <a:pt x="12948" y="32026"/>
                  </a:moveTo>
                  <a:cubicBezTo>
                    <a:pt x="12926" y="34761"/>
                    <a:pt x="14979" y="36704"/>
                    <a:pt x="17926" y="36733"/>
                  </a:cubicBezTo>
                  <a:cubicBezTo>
                    <a:pt x="20849" y="36764"/>
                    <a:pt x="23000" y="34842"/>
                    <a:pt x="23056" y="32146"/>
                  </a:cubicBezTo>
                  <a:cubicBezTo>
                    <a:pt x="23109" y="29625"/>
                    <a:pt x="20513" y="26585"/>
                    <a:pt x="18366" y="26657"/>
                  </a:cubicBezTo>
                  <a:cubicBezTo>
                    <a:pt x="15537" y="26751"/>
                    <a:pt x="12972" y="29294"/>
                    <a:pt x="12948" y="32026"/>
                  </a:cubicBezTo>
                  <a:close/>
                  <a:moveTo>
                    <a:pt x="18593" y="9805"/>
                  </a:moveTo>
                  <a:cubicBezTo>
                    <a:pt x="15267" y="9815"/>
                    <a:pt x="13120" y="11538"/>
                    <a:pt x="13793" y="13779"/>
                  </a:cubicBezTo>
                  <a:cubicBezTo>
                    <a:pt x="14327" y="15562"/>
                    <a:pt x="16011" y="17571"/>
                    <a:pt x="17692" y="18285"/>
                  </a:cubicBezTo>
                  <a:cubicBezTo>
                    <a:pt x="19528" y="19066"/>
                    <a:pt x="22171" y="16009"/>
                    <a:pt x="22068" y="13774"/>
                  </a:cubicBezTo>
                  <a:cubicBezTo>
                    <a:pt x="21944" y="11119"/>
                    <a:pt x="20432" y="9856"/>
                    <a:pt x="18593" y="98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62"/>
            <p:cNvSpPr/>
            <p:nvPr/>
          </p:nvSpPr>
          <p:spPr>
            <a:xfrm>
              <a:off x="5228050" y="3902250"/>
              <a:ext cx="114625" cy="123200"/>
            </a:xfrm>
            <a:custGeom>
              <a:avLst/>
              <a:gdLst/>
              <a:ahLst/>
              <a:cxnLst/>
              <a:rect l="l" t="t" r="r" b="b"/>
              <a:pathLst>
                <a:path w="4585" h="4928" extrusionOk="0">
                  <a:moveTo>
                    <a:pt x="109" y="2332"/>
                  </a:moveTo>
                  <a:cubicBezTo>
                    <a:pt x="1" y="4927"/>
                    <a:pt x="4585" y="4157"/>
                    <a:pt x="4451" y="2264"/>
                  </a:cubicBezTo>
                  <a:cubicBezTo>
                    <a:pt x="4316" y="368"/>
                    <a:pt x="205" y="1"/>
                    <a:pt x="109" y="2332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62"/>
            <p:cNvSpPr/>
            <p:nvPr/>
          </p:nvSpPr>
          <p:spPr>
            <a:xfrm>
              <a:off x="4915325" y="3902250"/>
              <a:ext cx="114600" cy="123200"/>
            </a:xfrm>
            <a:custGeom>
              <a:avLst/>
              <a:gdLst/>
              <a:ahLst/>
              <a:cxnLst/>
              <a:rect l="l" t="t" r="r" b="b"/>
              <a:pathLst>
                <a:path w="4584" h="4928" extrusionOk="0">
                  <a:moveTo>
                    <a:pt x="107" y="2332"/>
                  </a:moveTo>
                  <a:cubicBezTo>
                    <a:pt x="0" y="4927"/>
                    <a:pt x="4583" y="4157"/>
                    <a:pt x="4450" y="2264"/>
                  </a:cubicBezTo>
                  <a:cubicBezTo>
                    <a:pt x="4316" y="368"/>
                    <a:pt x="204" y="1"/>
                    <a:pt x="107" y="2332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62"/>
            <p:cNvSpPr/>
            <p:nvPr/>
          </p:nvSpPr>
          <p:spPr>
            <a:xfrm>
              <a:off x="4681325" y="3406700"/>
              <a:ext cx="864775" cy="1079025"/>
            </a:xfrm>
            <a:custGeom>
              <a:avLst/>
              <a:gdLst/>
              <a:ahLst/>
              <a:cxnLst/>
              <a:rect l="l" t="t" r="r" b="b"/>
              <a:pathLst>
                <a:path w="34591" h="43161" extrusionOk="0">
                  <a:moveTo>
                    <a:pt x="22414" y="32048"/>
                  </a:moveTo>
                  <a:cubicBezTo>
                    <a:pt x="21560" y="33478"/>
                    <a:pt x="19923" y="34370"/>
                    <a:pt x="17924" y="34351"/>
                  </a:cubicBezTo>
                  <a:cubicBezTo>
                    <a:pt x="14978" y="34321"/>
                    <a:pt x="12924" y="32377"/>
                    <a:pt x="12946" y="29644"/>
                  </a:cubicBezTo>
                  <a:cubicBezTo>
                    <a:pt x="12960" y="28031"/>
                    <a:pt x="13862" y="26490"/>
                    <a:pt x="15179" y="25472"/>
                  </a:cubicBezTo>
                  <a:cubicBezTo>
                    <a:pt x="9878" y="18389"/>
                    <a:pt x="7054" y="8179"/>
                    <a:pt x="9693" y="0"/>
                  </a:cubicBezTo>
                  <a:cubicBezTo>
                    <a:pt x="9685" y="4"/>
                    <a:pt x="9676" y="7"/>
                    <a:pt x="9667" y="10"/>
                  </a:cubicBezTo>
                  <a:cubicBezTo>
                    <a:pt x="3811" y="2396"/>
                    <a:pt x="884" y="7479"/>
                    <a:pt x="2161" y="13645"/>
                  </a:cubicBezTo>
                  <a:cubicBezTo>
                    <a:pt x="2681" y="16151"/>
                    <a:pt x="4456" y="18398"/>
                    <a:pt x="5741" y="20919"/>
                  </a:cubicBezTo>
                  <a:cubicBezTo>
                    <a:pt x="1721" y="23775"/>
                    <a:pt x="1" y="28158"/>
                    <a:pt x="1214" y="33377"/>
                  </a:cubicBezTo>
                  <a:cubicBezTo>
                    <a:pt x="2453" y="38706"/>
                    <a:pt x="6454" y="41769"/>
                    <a:pt x="11536" y="42481"/>
                  </a:cubicBezTo>
                  <a:cubicBezTo>
                    <a:pt x="16038" y="43111"/>
                    <a:pt x="20860" y="43161"/>
                    <a:pt x="25288" y="42242"/>
                  </a:cubicBezTo>
                  <a:cubicBezTo>
                    <a:pt x="30247" y="41213"/>
                    <a:pt x="33402" y="38199"/>
                    <a:pt x="34591" y="34210"/>
                  </a:cubicBezTo>
                  <a:cubicBezTo>
                    <a:pt x="30495" y="34820"/>
                    <a:pt x="26214" y="34161"/>
                    <a:pt x="22414" y="32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62"/>
            <p:cNvSpPr/>
            <p:nvPr/>
          </p:nvSpPr>
          <p:spPr>
            <a:xfrm>
              <a:off x="5090100" y="3940700"/>
              <a:ext cx="80625" cy="46075"/>
            </a:xfrm>
            <a:custGeom>
              <a:avLst/>
              <a:gdLst/>
              <a:ahLst/>
              <a:cxnLst/>
              <a:rect l="l" t="t" r="r" b="b"/>
              <a:pathLst>
                <a:path w="3225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5" y="1843"/>
                    <a:pt x="1614" y="1843"/>
                  </a:cubicBezTo>
                  <a:cubicBezTo>
                    <a:pt x="2501" y="1843"/>
                    <a:pt x="3225" y="1120"/>
                    <a:pt x="3223" y="232"/>
                  </a:cubicBezTo>
                  <a:cubicBezTo>
                    <a:pt x="3223" y="104"/>
                    <a:pt x="3119" y="1"/>
                    <a:pt x="2991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1"/>
                    <a:pt x="1612" y="1381"/>
                  </a:cubicBezTo>
                  <a:cubicBezTo>
                    <a:pt x="979" y="1381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62"/>
            <p:cNvSpPr/>
            <p:nvPr/>
          </p:nvSpPr>
          <p:spPr>
            <a:xfrm>
              <a:off x="4936675" y="3816825"/>
              <a:ext cx="153725" cy="153750"/>
            </a:xfrm>
            <a:custGeom>
              <a:avLst/>
              <a:gdLst/>
              <a:ahLst/>
              <a:cxnLst/>
              <a:rect l="l" t="t" r="r" b="b"/>
              <a:pathLst>
                <a:path w="6149" h="6150" extrusionOk="0">
                  <a:moveTo>
                    <a:pt x="6148" y="3074"/>
                  </a:moveTo>
                  <a:cubicBezTo>
                    <a:pt x="6148" y="4773"/>
                    <a:pt x="4772" y="6149"/>
                    <a:pt x="3075" y="6149"/>
                  </a:cubicBezTo>
                  <a:cubicBezTo>
                    <a:pt x="1376" y="6149"/>
                    <a:pt x="0" y="4773"/>
                    <a:pt x="0" y="3074"/>
                  </a:cubicBezTo>
                  <a:cubicBezTo>
                    <a:pt x="0" y="1377"/>
                    <a:pt x="1377" y="0"/>
                    <a:pt x="3075" y="0"/>
                  </a:cubicBezTo>
                  <a:cubicBezTo>
                    <a:pt x="4772" y="1"/>
                    <a:pt x="6148" y="1377"/>
                    <a:pt x="6148" y="30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62"/>
            <p:cNvSpPr/>
            <p:nvPr/>
          </p:nvSpPr>
          <p:spPr>
            <a:xfrm>
              <a:off x="4952225" y="3832400"/>
              <a:ext cx="122600" cy="122575"/>
            </a:xfrm>
            <a:custGeom>
              <a:avLst/>
              <a:gdLst/>
              <a:ahLst/>
              <a:cxnLst/>
              <a:rect l="l" t="t" r="r" b="b"/>
              <a:pathLst>
                <a:path w="4904" h="4903" extrusionOk="0">
                  <a:moveTo>
                    <a:pt x="4904" y="2451"/>
                  </a:moveTo>
                  <a:cubicBezTo>
                    <a:pt x="4904" y="3805"/>
                    <a:pt x="3807" y="4903"/>
                    <a:pt x="2453" y="4903"/>
                  </a:cubicBezTo>
                  <a:cubicBezTo>
                    <a:pt x="1099" y="4903"/>
                    <a:pt x="1" y="3805"/>
                    <a:pt x="1" y="2451"/>
                  </a:cubicBezTo>
                  <a:cubicBezTo>
                    <a:pt x="1" y="1096"/>
                    <a:pt x="1099" y="1"/>
                    <a:pt x="2453" y="1"/>
                  </a:cubicBezTo>
                  <a:cubicBezTo>
                    <a:pt x="3807" y="1"/>
                    <a:pt x="4904" y="1098"/>
                    <a:pt x="4904" y="245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62"/>
            <p:cNvSpPr/>
            <p:nvPr/>
          </p:nvSpPr>
          <p:spPr>
            <a:xfrm>
              <a:off x="5166700" y="3816825"/>
              <a:ext cx="153750" cy="153750"/>
            </a:xfrm>
            <a:custGeom>
              <a:avLst/>
              <a:gdLst/>
              <a:ahLst/>
              <a:cxnLst/>
              <a:rect l="l" t="t" r="r" b="b"/>
              <a:pathLst>
                <a:path w="6150" h="6150" extrusionOk="0">
                  <a:moveTo>
                    <a:pt x="6150" y="3074"/>
                  </a:moveTo>
                  <a:cubicBezTo>
                    <a:pt x="6150" y="4773"/>
                    <a:pt x="4772" y="6149"/>
                    <a:pt x="3075" y="6149"/>
                  </a:cubicBezTo>
                  <a:cubicBezTo>
                    <a:pt x="1376" y="6149"/>
                    <a:pt x="1" y="4773"/>
                    <a:pt x="1" y="3074"/>
                  </a:cubicBezTo>
                  <a:cubicBezTo>
                    <a:pt x="1" y="1377"/>
                    <a:pt x="1376" y="0"/>
                    <a:pt x="3075" y="0"/>
                  </a:cubicBezTo>
                  <a:cubicBezTo>
                    <a:pt x="4772" y="1"/>
                    <a:pt x="6150" y="1377"/>
                    <a:pt x="6150" y="30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62"/>
            <p:cNvSpPr/>
            <p:nvPr/>
          </p:nvSpPr>
          <p:spPr>
            <a:xfrm>
              <a:off x="5182275" y="3832400"/>
              <a:ext cx="122625" cy="122575"/>
            </a:xfrm>
            <a:custGeom>
              <a:avLst/>
              <a:gdLst/>
              <a:ahLst/>
              <a:cxnLst/>
              <a:rect l="l" t="t" r="r" b="b"/>
              <a:pathLst>
                <a:path w="4905" h="4903" extrusionOk="0">
                  <a:moveTo>
                    <a:pt x="4904" y="2451"/>
                  </a:moveTo>
                  <a:cubicBezTo>
                    <a:pt x="4904" y="3805"/>
                    <a:pt x="3807" y="4903"/>
                    <a:pt x="2452" y="4903"/>
                  </a:cubicBezTo>
                  <a:cubicBezTo>
                    <a:pt x="1099" y="4903"/>
                    <a:pt x="0" y="3805"/>
                    <a:pt x="0" y="2451"/>
                  </a:cubicBezTo>
                  <a:cubicBezTo>
                    <a:pt x="0" y="1096"/>
                    <a:pt x="1099" y="1"/>
                    <a:pt x="2452" y="1"/>
                  </a:cubicBezTo>
                  <a:cubicBezTo>
                    <a:pt x="3806" y="1"/>
                    <a:pt x="4904" y="1098"/>
                    <a:pt x="4904" y="245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62"/>
            <p:cNvSpPr/>
            <p:nvPr/>
          </p:nvSpPr>
          <p:spPr>
            <a:xfrm>
              <a:off x="5076325" y="3837700"/>
              <a:ext cx="102225" cy="52000"/>
            </a:xfrm>
            <a:custGeom>
              <a:avLst/>
              <a:gdLst/>
              <a:ahLst/>
              <a:cxnLst/>
              <a:rect l="l" t="t" r="r" b="b"/>
              <a:pathLst>
                <a:path w="4089" h="2080" extrusionOk="0">
                  <a:moveTo>
                    <a:pt x="0" y="1369"/>
                  </a:moveTo>
                  <a:cubicBezTo>
                    <a:pt x="0" y="1369"/>
                    <a:pt x="1533" y="0"/>
                    <a:pt x="4089" y="1329"/>
                  </a:cubicBezTo>
                  <a:lnTo>
                    <a:pt x="3839" y="2080"/>
                  </a:lnTo>
                  <a:cubicBezTo>
                    <a:pt x="3839" y="2080"/>
                    <a:pt x="2093" y="1342"/>
                    <a:pt x="186" y="20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62"/>
            <p:cNvSpPr/>
            <p:nvPr/>
          </p:nvSpPr>
          <p:spPr>
            <a:xfrm>
              <a:off x="5309350" y="3856450"/>
              <a:ext cx="158925" cy="38200"/>
            </a:xfrm>
            <a:custGeom>
              <a:avLst/>
              <a:gdLst/>
              <a:ahLst/>
              <a:cxnLst/>
              <a:rect l="l" t="t" r="r" b="b"/>
              <a:pathLst>
                <a:path w="6357" h="1528" extrusionOk="0">
                  <a:moveTo>
                    <a:pt x="0" y="556"/>
                  </a:moveTo>
                  <a:lnTo>
                    <a:pt x="6356" y="0"/>
                  </a:lnTo>
                  <a:lnTo>
                    <a:pt x="5076" y="1527"/>
                  </a:lnTo>
                  <a:lnTo>
                    <a:pt x="141" y="14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62"/>
            <p:cNvSpPr/>
            <p:nvPr/>
          </p:nvSpPr>
          <p:spPr>
            <a:xfrm>
              <a:off x="4793000" y="3873075"/>
              <a:ext cx="151025" cy="43100"/>
            </a:xfrm>
            <a:custGeom>
              <a:avLst/>
              <a:gdLst/>
              <a:ahLst/>
              <a:cxnLst/>
              <a:rect l="l" t="t" r="r" b="b"/>
              <a:pathLst>
                <a:path w="6041" h="1724" extrusionOk="0">
                  <a:moveTo>
                    <a:pt x="6040" y="402"/>
                  </a:moveTo>
                  <a:lnTo>
                    <a:pt x="1" y="0"/>
                  </a:lnTo>
                  <a:lnTo>
                    <a:pt x="634" y="1723"/>
                  </a:lnTo>
                  <a:lnTo>
                    <a:pt x="5932" y="1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62"/>
            <p:cNvSpPr/>
            <p:nvPr/>
          </p:nvSpPr>
          <p:spPr>
            <a:xfrm>
              <a:off x="4987775" y="3858550"/>
              <a:ext cx="51925" cy="52725"/>
            </a:xfrm>
            <a:custGeom>
              <a:avLst/>
              <a:gdLst/>
              <a:ahLst/>
              <a:cxnLst/>
              <a:rect l="l" t="t" r="r" b="b"/>
              <a:pathLst>
                <a:path w="2077" h="2109" extrusionOk="0">
                  <a:moveTo>
                    <a:pt x="191" y="2014"/>
                  </a:moveTo>
                  <a:cubicBezTo>
                    <a:pt x="383" y="2109"/>
                    <a:pt x="2077" y="384"/>
                    <a:pt x="1820" y="191"/>
                  </a:cubicBezTo>
                  <a:cubicBezTo>
                    <a:pt x="1565" y="1"/>
                    <a:pt x="0" y="1917"/>
                    <a:pt x="191" y="20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62"/>
            <p:cNvSpPr/>
            <p:nvPr/>
          </p:nvSpPr>
          <p:spPr>
            <a:xfrm>
              <a:off x="5002925" y="3904875"/>
              <a:ext cx="26400" cy="27375"/>
            </a:xfrm>
            <a:custGeom>
              <a:avLst/>
              <a:gdLst/>
              <a:ahLst/>
              <a:cxnLst/>
              <a:rect l="l" t="t" r="r" b="b"/>
              <a:pathLst>
                <a:path w="1056" h="1095" extrusionOk="0">
                  <a:moveTo>
                    <a:pt x="129" y="927"/>
                  </a:moveTo>
                  <a:cubicBezTo>
                    <a:pt x="212" y="1095"/>
                    <a:pt x="1055" y="329"/>
                    <a:pt x="928" y="166"/>
                  </a:cubicBezTo>
                  <a:cubicBezTo>
                    <a:pt x="799" y="1"/>
                    <a:pt x="1" y="671"/>
                    <a:pt x="129" y="9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62"/>
            <p:cNvSpPr/>
            <p:nvPr/>
          </p:nvSpPr>
          <p:spPr>
            <a:xfrm>
              <a:off x="5217775" y="3858550"/>
              <a:ext cx="51950" cy="52725"/>
            </a:xfrm>
            <a:custGeom>
              <a:avLst/>
              <a:gdLst/>
              <a:ahLst/>
              <a:cxnLst/>
              <a:rect l="l" t="t" r="r" b="b"/>
              <a:pathLst>
                <a:path w="2078" h="2109" extrusionOk="0">
                  <a:moveTo>
                    <a:pt x="192" y="2014"/>
                  </a:moveTo>
                  <a:cubicBezTo>
                    <a:pt x="385" y="2109"/>
                    <a:pt x="2077" y="384"/>
                    <a:pt x="1822" y="191"/>
                  </a:cubicBezTo>
                  <a:cubicBezTo>
                    <a:pt x="1566" y="1"/>
                    <a:pt x="1" y="1917"/>
                    <a:pt x="192" y="20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62"/>
            <p:cNvSpPr/>
            <p:nvPr/>
          </p:nvSpPr>
          <p:spPr>
            <a:xfrm>
              <a:off x="5232950" y="3904875"/>
              <a:ext cx="26350" cy="27375"/>
            </a:xfrm>
            <a:custGeom>
              <a:avLst/>
              <a:gdLst/>
              <a:ahLst/>
              <a:cxnLst/>
              <a:rect l="l" t="t" r="r" b="b"/>
              <a:pathLst>
                <a:path w="1054" h="1095" extrusionOk="0">
                  <a:moveTo>
                    <a:pt x="128" y="927"/>
                  </a:moveTo>
                  <a:cubicBezTo>
                    <a:pt x="212" y="1095"/>
                    <a:pt x="1054" y="329"/>
                    <a:pt x="927" y="166"/>
                  </a:cubicBezTo>
                  <a:cubicBezTo>
                    <a:pt x="799" y="1"/>
                    <a:pt x="1" y="671"/>
                    <a:pt x="128" y="9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62"/>
            <p:cNvSpPr/>
            <p:nvPr/>
          </p:nvSpPr>
          <p:spPr>
            <a:xfrm>
              <a:off x="5366175" y="3605200"/>
              <a:ext cx="105525" cy="194825"/>
            </a:xfrm>
            <a:custGeom>
              <a:avLst/>
              <a:gdLst/>
              <a:ahLst/>
              <a:cxnLst/>
              <a:rect l="l" t="t" r="r" b="b"/>
              <a:pathLst>
                <a:path w="4221" h="7793" extrusionOk="0">
                  <a:moveTo>
                    <a:pt x="2464" y="1"/>
                  </a:moveTo>
                  <a:cubicBezTo>
                    <a:pt x="2365" y="1"/>
                    <a:pt x="2264" y="11"/>
                    <a:pt x="2164" y="34"/>
                  </a:cubicBezTo>
                  <a:cubicBezTo>
                    <a:pt x="1415" y="199"/>
                    <a:pt x="941" y="941"/>
                    <a:pt x="1106" y="1690"/>
                  </a:cubicBezTo>
                  <a:cubicBezTo>
                    <a:pt x="1337" y="2739"/>
                    <a:pt x="813" y="4253"/>
                    <a:pt x="465" y="5256"/>
                  </a:cubicBezTo>
                  <a:cubicBezTo>
                    <a:pt x="364" y="5549"/>
                    <a:pt x="276" y="5806"/>
                    <a:pt x="215" y="6013"/>
                  </a:cubicBezTo>
                  <a:cubicBezTo>
                    <a:pt x="0" y="6751"/>
                    <a:pt x="423" y="7522"/>
                    <a:pt x="1161" y="7736"/>
                  </a:cubicBezTo>
                  <a:cubicBezTo>
                    <a:pt x="1290" y="7775"/>
                    <a:pt x="1421" y="7793"/>
                    <a:pt x="1551" y="7793"/>
                  </a:cubicBezTo>
                  <a:cubicBezTo>
                    <a:pt x="2152" y="7793"/>
                    <a:pt x="2707" y="7399"/>
                    <a:pt x="2882" y="6791"/>
                  </a:cubicBezTo>
                  <a:cubicBezTo>
                    <a:pt x="2933" y="6620"/>
                    <a:pt x="3007" y="6408"/>
                    <a:pt x="3091" y="6166"/>
                  </a:cubicBezTo>
                  <a:cubicBezTo>
                    <a:pt x="3540" y="4868"/>
                    <a:pt x="4220" y="2907"/>
                    <a:pt x="3821" y="1091"/>
                  </a:cubicBezTo>
                  <a:cubicBezTo>
                    <a:pt x="3677" y="443"/>
                    <a:pt x="3102" y="1"/>
                    <a:pt x="2464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62"/>
            <p:cNvSpPr/>
            <p:nvPr/>
          </p:nvSpPr>
          <p:spPr>
            <a:xfrm>
              <a:off x="5059700" y="3421850"/>
              <a:ext cx="345225" cy="160600"/>
            </a:xfrm>
            <a:custGeom>
              <a:avLst/>
              <a:gdLst/>
              <a:ahLst/>
              <a:cxnLst/>
              <a:rect l="l" t="t" r="r" b="b"/>
              <a:pathLst>
                <a:path w="13809" h="6424" extrusionOk="0">
                  <a:moveTo>
                    <a:pt x="3024" y="1"/>
                  </a:moveTo>
                  <a:cubicBezTo>
                    <a:pt x="2468" y="1"/>
                    <a:pt x="1903" y="25"/>
                    <a:pt x="1331" y="74"/>
                  </a:cubicBezTo>
                  <a:cubicBezTo>
                    <a:pt x="566" y="140"/>
                    <a:pt x="0" y="814"/>
                    <a:pt x="65" y="1578"/>
                  </a:cubicBezTo>
                  <a:cubicBezTo>
                    <a:pt x="127" y="2304"/>
                    <a:pt x="741" y="2849"/>
                    <a:pt x="1454" y="2849"/>
                  </a:cubicBezTo>
                  <a:cubicBezTo>
                    <a:pt x="1492" y="2849"/>
                    <a:pt x="1530" y="2847"/>
                    <a:pt x="1569" y="2844"/>
                  </a:cubicBezTo>
                  <a:cubicBezTo>
                    <a:pt x="1889" y="2816"/>
                    <a:pt x="2366" y="2787"/>
                    <a:pt x="2946" y="2787"/>
                  </a:cubicBezTo>
                  <a:cubicBezTo>
                    <a:pt x="5194" y="2787"/>
                    <a:pt x="8989" y="3227"/>
                    <a:pt x="11165" y="5910"/>
                  </a:cubicBezTo>
                  <a:cubicBezTo>
                    <a:pt x="11440" y="6249"/>
                    <a:pt x="11842" y="6424"/>
                    <a:pt x="12246" y="6424"/>
                  </a:cubicBezTo>
                  <a:cubicBezTo>
                    <a:pt x="12553" y="6424"/>
                    <a:pt x="12863" y="6322"/>
                    <a:pt x="13120" y="6114"/>
                  </a:cubicBezTo>
                  <a:cubicBezTo>
                    <a:pt x="13717" y="5631"/>
                    <a:pt x="13809" y="4755"/>
                    <a:pt x="13324" y="4159"/>
                  </a:cubicBezTo>
                  <a:cubicBezTo>
                    <a:pt x="11169" y="1502"/>
                    <a:pt x="7397" y="1"/>
                    <a:pt x="3024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62"/>
            <p:cNvSpPr/>
            <p:nvPr/>
          </p:nvSpPr>
          <p:spPr>
            <a:xfrm>
              <a:off x="5350700" y="3935825"/>
              <a:ext cx="179300" cy="304350"/>
            </a:xfrm>
            <a:custGeom>
              <a:avLst/>
              <a:gdLst/>
              <a:ahLst/>
              <a:cxnLst/>
              <a:rect l="l" t="t" r="r" b="b"/>
              <a:pathLst>
                <a:path w="7172" h="12174" extrusionOk="0">
                  <a:moveTo>
                    <a:pt x="1526" y="1"/>
                  </a:moveTo>
                  <a:cubicBezTo>
                    <a:pt x="1169" y="1"/>
                    <a:pt x="812" y="138"/>
                    <a:pt x="540" y="411"/>
                  </a:cubicBezTo>
                  <a:cubicBezTo>
                    <a:pt x="0" y="954"/>
                    <a:pt x="1" y="1833"/>
                    <a:pt x="544" y="2376"/>
                  </a:cubicBezTo>
                  <a:cubicBezTo>
                    <a:pt x="582" y="2413"/>
                    <a:pt x="4311" y="6196"/>
                    <a:pt x="4012" y="10692"/>
                  </a:cubicBezTo>
                  <a:cubicBezTo>
                    <a:pt x="3961" y="11458"/>
                    <a:pt x="4540" y="12120"/>
                    <a:pt x="5307" y="12172"/>
                  </a:cubicBezTo>
                  <a:cubicBezTo>
                    <a:pt x="5338" y="12173"/>
                    <a:pt x="5370" y="12174"/>
                    <a:pt x="5401" y="12174"/>
                  </a:cubicBezTo>
                  <a:cubicBezTo>
                    <a:pt x="6126" y="12174"/>
                    <a:pt x="6737" y="11612"/>
                    <a:pt x="6787" y="10877"/>
                  </a:cubicBezTo>
                  <a:cubicBezTo>
                    <a:pt x="7171" y="5098"/>
                    <a:pt x="2694" y="592"/>
                    <a:pt x="2503" y="402"/>
                  </a:cubicBezTo>
                  <a:cubicBezTo>
                    <a:pt x="2232" y="135"/>
                    <a:pt x="1879" y="1"/>
                    <a:pt x="1526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2" name="Google Shape;6282;p62"/>
          <p:cNvGrpSpPr/>
          <p:nvPr/>
        </p:nvGrpSpPr>
        <p:grpSpPr>
          <a:xfrm>
            <a:off x="5719588" y="1485225"/>
            <a:ext cx="1156350" cy="1323475"/>
            <a:chOff x="5901038" y="3280025"/>
            <a:chExt cx="1156350" cy="1323475"/>
          </a:xfrm>
        </p:grpSpPr>
        <p:sp>
          <p:nvSpPr>
            <p:cNvPr id="6283" name="Google Shape;6283;p62"/>
            <p:cNvSpPr/>
            <p:nvPr/>
          </p:nvSpPr>
          <p:spPr>
            <a:xfrm>
              <a:off x="6325288" y="4444550"/>
              <a:ext cx="91600" cy="158950"/>
            </a:xfrm>
            <a:custGeom>
              <a:avLst/>
              <a:gdLst/>
              <a:ahLst/>
              <a:cxnLst/>
              <a:rect l="l" t="t" r="r" b="b"/>
              <a:pathLst>
                <a:path w="3664" h="6358" extrusionOk="0">
                  <a:moveTo>
                    <a:pt x="2475" y="0"/>
                  </a:moveTo>
                  <a:cubicBezTo>
                    <a:pt x="2475" y="0"/>
                    <a:pt x="3130" y="4750"/>
                    <a:pt x="2586" y="5006"/>
                  </a:cubicBezTo>
                  <a:cubicBezTo>
                    <a:pt x="2042" y="5262"/>
                    <a:pt x="124" y="5335"/>
                    <a:pt x="63" y="5847"/>
                  </a:cubicBezTo>
                  <a:cubicBezTo>
                    <a:pt x="0" y="6357"/>
                    <a:pt x="3664" y="5836"/>
                    <a:pt x="3664" y="5836"/>
                  </a:cubicBezTo>
                  <a:lnTo>
                    <a:pt x="3664" y="8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62"/>
            <p:cNvSpPr/>
            <p:nvPr/>
          </p:nvSpPr>
          <p:spPr>
            <a:xfrm>
              <a:off x="6603113" y="4444550"/>
              <a:ext cx="91775" cy="158950"/>
            </a:xfrm>
            <a:custGeom>
              <a:avLst/>
              <a:gdLst/>
              <a:ahLst/>
              <a:cxnLst/>
              <a:rect l="l" t="t" r="r" b="b"/>
              <a:pathLst>
                <a:path w="3671" h="6358" extrusionOk="0">
                  <a:moveTo>
                    <a:pt x="2473" y="0"/>
                  </a:moveTo>
                  <a:cubicBezTo>
                    <a:pt x="2473" y="0"/>
                    <a:pt x="3124" y="4750"/>
                    <a:pt x="2582" y="5006"/>
                  </a:cubicBezTo>
                  <a:cubicBezTo>
                    <a:pt x="2038" y="5262"/>
                    <a:pt x="126" y="5335"/>
                    <a:pt x="63" y="5847"/>
                  </a:cubicBezTo>
                  <a:cubicBezTo>
                    <a:pt x="0" y="6357"/>
                    <a:pt x="3670" y="5836"/>
                    <a:pt x="3670" y="5836"/>
                  </a:cubicBezTo>
                  <a:lnTo>
                    <a:pt x="3670" y="8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62"/>
            <p:cNvSpPr/>
            <p:nvPr/>
          </p:nvSpPr>
          <p:spPr>
            <a:xfrm>
              <a:off x="5901038" y="3639775"/>
              <a:ext cx="414800" cy="302475"/>
            </a:xfrm>
            <a:custGeom>
              <a:avLst/>
              <a:gdLst/>
              <a:ahLst/>
              <a:cxnLst/>
              <a:rect l="l" t="t" r="r" b="b"/>
              <a:pathLst>
                <a:path w="16592" h="12099" extrusionOk="0">
                  <a:moveTo>
                    <a:pt x="15513" y="9936"/>
                  </a:moveTo>
                  <a:cubicBezTo>
                    <a:pt x="15513" y="9936"/>
                    <a:pt x="12753" y="10006"/>
                    <a:pt x="10266" y="8599"/>
                  </a:cubicBezTo>
                  <a:cubicBezTo>
                    <a:pt x="7778" y="7193"/>
                    <a:pt x="5564" y="4312"/>
                    <a:pt x="5031" y="3618"/>
                  </a:cubicBezTo>
                  <a:cubicBezTo>
                    <a:pt x="3969" y="2230"/>
                    <a:pt x="4916" y="740"/>
                    <a:pt x="4367" y="484"/>
                  </a:cubicBezTo>
                  <a:cubicBezTo>
                    <a:pt x="3812" y="227"/>
                    <a:pt x="3277" y="1664"/>
                    <a:pt x="3277" y="1664"/>
                  </a:cubicBezTo>
                  <a:cubicBezTo>
                    <a:pt x="3277" y="1664"/>
                    <a:pt x="2505" y="18"/>
                    <a:pt x="1899" y="7"/>
                  </a:cubicBezTo>
                  <a:cubicBezTo>
                    <a:pt x="1441" y="0"/>
                    <a:pt x="2426" y="2151"/>
                    <a:pt x="2426" y="2151"/>
                  </a:cubicBezTo>
                  <a:cubicBezTo>
                    <a:pt x="2426" y="2151"/>
                    <a:pt x="204" y="1378"/>
                    <a:pt x="103" y="1905"/>
                  </a:cubicBezTo>
                  <a:cubicBezTo>
                    <a:pt x="0" y="2432"/>
                    <a:pt x="1920" y="3214"/>
                    <a:pt x="1920" y="3214"/>
                  </a:cubicBezTo>
                  <a:cubicBezTo>
                    <a:pt x="1920" y="3214"/>
                    <a:pt x="911" y="3909"/>
                    <a:pt x="1041" y="4327"/>
                  </a:cubicBezTo>
                  <a:cubicBezTo>
                    <a:pt x="1177" y="4757"/>
                    <a:pt x="2803" y="3913"/>
                    <a:pt x="3871" y="4750"/>
                  </a:cubicBezTo>
                  <a:cubicBezTo>
                    <a:pt x="4362" y="5133"/>
                    <a:pt x="6762" y="8589"/>
                    <a:pt x="9560" y="10184"/>
                  </a:cubicBezTo>
                  <a:cubicBezTo>
                    <a:pt x="12861" y="12067"/>
                    <a:pt x="16592" y="12098"/>
                    <a:pt x="16591" y="12098"/>
                  </a:cubicBezTo>
                  <a:close/>
                </a:path>
              </a:pathLst>
            </a:custGeom>
            <a:solidFill>
              <a:srgbClr val="977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62"/>
            <p:cNvSpPr/>
            <p:nvPr/>
          </p:nvSpPr>
          <p:spPr>
            <a:xfrm>
              <a:off x="6080363" y="3799475"/>
              <a:ext cx="235475" cy="142775"/>
            </a:xfrm>
            <a:custGeom>
              <a:avLst/>
              <a:gdLst/>
              <a:ahLst/>
              <a:cxnLst/>
              <a:rect l="l" t="t" r="r" b="b"/>
              <a:pathLst>
                <a:path w="9419" h="5711" extrusionOk="0">
                  <a:moveTo>
                    <a:pt x="8340" y="3548"/>
                  </a:moveTo>
                  <a:cubicBezTo>
                    <a:pt x="8340" y="3548"/>
                    <a:pt x="5580" y="3618"/>
                    <a:pt x="3093" y="2211"/>
                  </a:cubicBezTo>
                  <a:cubicBezTo>
                    <a:pt x="2078" y="1637"/>
                    <a:pt x="1111" y="817"/>
                    <a:pt x="281" y="1"/>
                  </a:cubicBezTo>
                  <a:cubicBezTo>
                    <a:pt x="210" y="664"/>
                    <a:pt x="113" y="1322"/>
                    <a:pt x="1" y="1974"/>
                  </a:cubicBezTo>
                  <a:cubicBezTo>
                    <a:pt x="733" y="2661"/>
                    <a:pt x="1540" y="3313"/>
                    <a:pt x="2387" y="3796"/>
                  </a:cubicBezTo>
                  <a:cubicBezTo>
                    <a:pt x="5688" y="5679"/>
                    <a:pt x="9419" y="5710"/>
                    <a:pt x="9418" y="5710"/>
                  </a:cubicBezTo>
                  <a:close/>
                </a:path>
              </a:pathLst>
            </a:custGeom>
            <a:solidFill>
              <a:srgbClr val="977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62"/>
            <p:cNvSpPr/>
            <p:nvPr/>
          </p:nvSpPr>
          <p:spPr>
            <a:xfrm>
              <a:off x="6137213" y="3280025"/>
              <a:ext cx="882500" cy="1237650"/>
            </a:xfrm>
            <a:custGeom>
              <a:avLst/>
              <a:gdLst/>
              <a:ahLst/>
              <a:cxnLst/>
              <a:rect l="l" t="t" r="r" b="b"/>
              <a:pathLst>
                <a:path w="35300" h="49506" extrusionOk="0">
                  <a:moveTo>
                    <a:pt x="22808" y="31627"/>
                  </a:moveTo>
                  <a:cubicBezTo>
                    <a:pt x="18944" y="31851"/>
                    <a:pt x="14968" y="32662"/>
                    <a:pt x="11160" y="32170"/>
                  </a:cubicBezTo>
                  <a:cubicBezTo>
                    <a:pt x="4865" y="31355"/>
                    <a:pt x="981" y="26614"/>
                    <a:pt x="544" y="20473"/>
                  </a:cubicBezTo>
                  <a:cubicBezTo>
                    <a:pt x="1" y="12829"/>
                    <a:pt x="3416" y="7174"/>
                    <a:pt x="10044" y="4748"/>
                  </a:cubicBezTo>
                  <a:cubicBezTo>
                    <a:pt x="23011" y="1"/>
                    <a:pt x="33935" y="7632"/>
                    <a:pt x="34807" y="22262"/>
                  </a:cubicBezTo>
                  <a:cubicBezTo>
                    <a:pt x="35300" y="30548"/>
                    <a:pt x="34312" y="38652"/>
                    <a:pt x="27316" y="44294"/>
                  </a:cubicBezTo>
                  <a:cubicBezTo>
                    <a:pt x="20962" y="49419"/>
                    <a:pt x="13583" y="49505"/>
                    <a:pt x="6213" y="46757"/>
                  </a:cubicBezTo>
                  <a:cubicBezTo>
                    <a:pt x="2598" y="45408"/>
                    <a:pt x="1917" y="40488"/>
                    <a:pt x="4709" y="37786"/>
                  </a:cubicBezTo>
                  <a:cubicBezTo>
                    <a:pt x="5050" y="37455"/>
                    <a:pt x="5905" y="37569"/>
                    <a:pt x="6512" y="37617"/>
                  </a:cubicBezTo>
                  <a:cubicBezTo>
                    <a:pt x="9870" y="37882"/>
                    <a:pt x="13289" y="38732"/>
                    <a:pt x="16563" y="38346"/>
                  </a:cubicBezTo>
                  <a:cubicBezTo>
                    <a:pt x="20587" y="37867"/>
                    <a:pt x="22841" y="34519"/>
                    <a:pt x="22808" y="31627"/>
                  </a:cubicBezTo>
                  <a:close/>
                  <a:moveTo>
                    <a:pt x="22480" y="19929"/>
                  </a:moveTo>
                  <a:cubicBezTo>
                    <a:pt x="22257" y="15177"/>
                    <a:pt x="20418" y="12967"/>
                    <a:pt x="16819" y="13133"/>
                  </a:cubicBezTo>
                  <a:cubicBezTo>
                    <a:pt x="13995" y="13263"/>
                    <a:pt x="12255" y="15439"/>
                    <a:pt x="12390" y="18672"/>
                  </a:cubicBezTo>
                  <a:cubicBezTo>
                    <a:pt x="12515" y="21664"/>
                    <a:pt x="14727" y="23817"/>
                    <a:pt x="17758" y="23514"/>
                  </a:cubicBezTo>
                  <a:cubicBezTo>
                    <a:pt x="19933" y="23296"/>
                    <a:pt x="22502" y="23163"/>
                    <a:pt x="22480" y="199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62"/>
            <p:cNvSpPr/>
            <p:nvPr/>
          </p:nvSpPr>
          <p:spPr>
            <a:xfrm>
              <a:off x="6659813" y="3899400"/>
              <a:ext cx="132925" cy="142875"/>
            </a:xfrm>
            <a:custGeom>
              <a:avLst/>
              <a:gdLst/>
              <a:ahLst/>
              <a:cxnLst/>
              <a:rect l="l" t="t" r="r" b="b"/>
              <a:pathLst>
                <a:path w="5317" h="5715" extrusionOk="0">
                  <a:moveTo>
                    <a:pt x="124" y="2704"/>
                  </a:moveTo>
                  <a:cubicBezTo>
                    <a:pt x="0" y="5715"/>
                    <a:pt x="5317" y="4821"/>
                    <a:pt x="5162" y="2625"/>
                  </a:cubicBezTo>
                  <a:cubicBezTo>
                    <a:pt x="5006" y="428"/>
                    <a:pt x="237" y="1"/>
                    <a:pt x="124" y="2704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62"/>
            <p:cNvSpPr/>
            <p:nvPr/>
          </p:nvSpPr>
          <p:spPr>
            <a:xfrm>
              <a:off x="6370213" y="3911025"/>
              <a:ext cx="132975" cy="142825"/>
            </a:xfrm>
            <a:custGeom>
              <a:avLst/>
              <a:gdLst/>
              <a:ahLst/>
              <a:cxnLst/>
              <a:rect l="l" t="t" r="r" b="b"/>
              <a:pathLst>
                <a:path w="5319" h="5713" extrusionOk="0">
                  <a:moveTo>
                    <a:pt x="125" y="2702"/>
                  </a:moveTo>
                  <a:cubicBezTo>
                    <a:pt x="1" y="5712"/>
                    <a:pt x="5318" y="4819"/>
                    <a:pt x="5162" y="2622"/>
                  </a:cubicBezTo>
                  <a:cubicBezTo>
                    <a:pt x="5006" y="425"/>
                    <a:pt x="238" y="0"/>
                    <a:pt x="125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62"/>
            <p:cNvSpPr/>
            <p:nvPr/>
          </p:nvSpPr>
          <p:spPr>
            <a:xfrm>
              <a:off x="6205763" y="3559075"/>
              <a:ext cx="813975" cy="958625"/>
            </a:xfrm>
            <a:custGeom>
              <a:avLst/>
              <a:gdLst/>
              <a:ahLst/>
              <a:cxnLst/>
              <a:rect l="l" t="t" r="r" b="b"/>
              <a:pathLst>
                <a:path w="32559" h="38345" extrusionOk="0">
                  <a:moveTo>
                    <a:pt x="32066" y="11100"/>
                  </a:moveTo>
                  <a:cubicBezTo>
                    <a:pt x="31806" y="6723"/>
                    <a:pt x="30639" y="2979"/>
                    <a:pt x="28795" y="1"/>
                  </a:cubicBezTo>
                  <a:cubicBezTo>
                    <a:pt x="29991" y="6821"/>
                    <a:pt x="28854" y="14125"/>
                    <a:pt x="25496" y="20100"/>
                  </a:cubicBezTo>
                  <a:cubicBezTo>
                    <a:pt x="22537" y="25361"/>
                    <a:pt x="17651" y="30108"/>
                    <a:pt x="11592" y="31473"/>
                  </a:cubicBezTo>
                  <a:cubicBezTo>
                    <a:pt x="8157" y="32245"/>
                    <a:pt x="3722" y="31814"/>
                    <a:pt x="307" y="29963"/>
                  </a:cubicBezTo>
                  <a:cubicBezTo>
                    <a:pt x="1" y="32287"/>
                    <a:pt x="1100" y="34711"/>
                    <a:pt x="3472" y="35596"/>
                  </a:cubicBezTo>
                  <a:cubicBezTo>
                    <a:pt x="10842" y="38344"/>
                    <a:pt x="18220" y="38258"/>
                    <a:pt x="24575" y="33133"/>
                  </a:cubicBezTo>
                  <a:cubicBezTo>
                    <a:pt x="31570" y="27490"/>
                    <a:pt x="32559" y="19386"/>
                    <a:pt x="32066" y="1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62"/>
            <p:cNvSpPr/>
            <p:nvPr/>
          </p:nvSpPr>
          <p:spPr>
            <a:xfrm>
              <a:off x="6557738" y="4094000"/>
              <a:ext cx="499575" cy="173525"/>
            </a:xfrm>
            <a:custGeom>
              <a:avLst/>
              <a:gdLst/>
              <a:ahLst/>
              <a:cxnLst/>
              <a:rect l="l" t="t" r="r" b="b"/>
              <a:pathLst>
                <a:path w="19983" h="6941" extrusionOk="0">
                  <a:moveTo>
                    <a:pt x="16897" y="2228"/>
                  </a:moveTo>
                  <a:cubicBezTo>
                    <a:pt x="16897" y="2228"/>
                    <a:pt x="15197" y="3906"/>
                    <a:pt x="12374" y="4338"/>
                  </a:cubicBezTo>
                  <a:cubicBezTo>
                    <a:pt x="9549" y="4772"/>
                    <a:pt x="6028" y="3879"/>
                    <a:pt x="5181" y="3662"/>
                  </a:cubicBezTo>
                  <a:cubicBezTo>
                    <a:pt x="3488" y="3230"/>
                    <a:pt x="3309" y="1473"/>
                    <a:pt x="2719" y="1611"/>
                  </a:cubicBezTo>
                  <a:cubicBezTo>
                    <a:pt x="2126" y="1753"/>
                    <a:pt x="2593" y="3215"/>
                    <a:pt x="2593" y="3215"/>
                  </a:cubicBezTo>
                  <a:cubicBezTo>
                    <a:pt x="2593" y="3215"/>
                    <a:pt x="967" y="2399"/>
                    <a:pt x="485" y="2765"/>
                  </a:cubicBezTo>
                  <a:cubicBezTo>
                    <a:pt x="120" y="3043"/>
                    <a:pt x="2224" y="4124"/>
                    <a:pt x="2224" y="4124"/>
                  </a:cubicBezTo>
                  <a:cubicBezTo>
                    <a:pt x="2224" y="4124"/>
                    <a:pt x="0" y="4890"/>
                    <a:pt x="246" y="5367"/>
                  </a:cubicBezTo>
                  <a:cubicBezTo>
                    <a:pt x="493" y="5846"/>
                    <a:pt x="2484" y="5271"/>
                    <a:pt x="2484" y="5271"/>
                  </a:cubicBezTo>
                  <a:cubicBezTo>
                    <a:pt x="2484" y="5271"/>
                    <a:pt x="2122" y="6442"/>
                    <a:pt x="2483" y="6689"/>
                  </a:cubicBezTo>
                  <a:cubicBezTo>
                    <a:pt x="2855" y="6941"/>
                    <a:pt x="3610" y="5275"/>
                    <a:pt x="4967" y="5270"/>
                  </a:cubicBezTo>
                  <a:cubicBezTo>
                    <a:pt x="5590" y="5269"/>
                    <a:pt x="9613" y="6498"/>
                    <a:pt x="12797" y="6019"/>
                  </a:cubicBezTo>
                  <a:cubicBezTo>
                    <a:pt x="16556" y="5456"/>
                    <a:pt x="18582" y="4743"/>
                    <a:pt x="19506" y="3173"/>
                  </a:cubicBezTo>
                  <a:cubicBezTo>
                    <a:pt x="19982" y="2363"/>
                    <a:pt x="19890" y="665"/>
                    <a:pt x="17494" y="0"/>
                  </a:cubicBezTo>
                  <a:close/>
                </a:path>
              </a:pathLst>
            </a:custGeom>
            <a:solidFill>
              <a:srgbClr val="977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62"/>
            <p:cNvSpPr/>
            <p:nvPr/>
          </p:nvSpPr>
          <p:spPr>
            <a:xfrm>
              <a:off x="6777863" y="4094050"/>
              <a:ext cx="279525" cy="155275"/>
            </a:xfrm>
            <a:custGeom>
              <a:avLst/>
              <a:gdLst/>
              <a:ahLst/>
              <a:cxnLst/>
              <a:rect l="l" t="t" r="r" b="b"/>
              <a:pathLst>
                <a:path w="11181" h="6211" extrusionOk="0">
                  <a:moveTo>
                    <a:pt x="8692" y="0"/>
                  </a:moveTo>
                  <a:lnTo>
                    <a:pt x="8092" y="2225"/>
                  </a:lnTo>
                  <a:cubicBezTo>
                    <a:pt x="8092" y="2225"/>
                    <a:pt x="6392" y="3903"/>
                    <a:pt x="3569" y="4334"/>
                  </a:cubicBezTo>
                  <a:cubicBezTo>
                    <a:pt x="3204" y="4391"/>
                    <a:pt x="2828" y="4423"/>
                    <a:pt x="2448" y="4441"/>
                  </a:cubicBezTo>
                  <a:cubicBezTo>
                    <a:pt x="1655" y="4992"/>
                    <a:pt x="838" y="5500"/>
                    <a:pt x="0" y="5953"/>
                  </a:cubicBezTo>
                  <a:cubicBezTo>
                    <a:pt x="1283" y="6123"/>
                    <a:pt x="2706" y="6211"/>
                    <a:pt x="3993" y="6017"/>
                  </a:cubicBezTo>
                  <a:cubicBezTo>
                    <a:pt x="7753" y="5454"/>
                    <a:pt x="9778" y="4741"/>
                    <a:pt x="10703" y="3171"/>
                  </a:cubicBezTo>
                  <a:cubicBezTo>
                    <a:pt x="11180" y="2362"/>
                    <a:pt x="11087" y="665"/>
                    <a:pt x="8692" y="0"/>
                  </a:cubicBezTo>
                  <a:close/>
                </a:path>
              </a:pathLst>
            </a:custGeom>
            <a:solidFill>
              <a:srgbClr val="977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62"/>
            <p:cNvSpPr/>
            <p:nvPr/>
          </p:nvSpPr>
          <p:spPr>
            <a:xfrm>
              <a:off x="6546238" y="3979050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2" y="0"/>
                  </a:moveTo>
                  <a:cubicBezTo>
                    <a:pt x="104" y="0"/>
                    <a:pt x="0" y="104"/>
                    <a:pt x="0" y="232"/>
                  </a:cubicBezTo>
                  <a:cubicBezTo>
                    <a:pt x="0" y="1120"/>
                    <a:pt x="722" y="1844"/>
                    <a:pt x="1611" y="1844"/>
                  </a:cubicBezTo>
                  <a:cubicBezTo>
                    <a:pt x="2500" y="1844"/>
                    <a:pt x="3224" y="1120"/>
                    <a:pt x="3222" y="232"/>
                  </a:cubicBezTo>
                  <a:cubicBezTo>
                    <a:pt x="3222" y="104"/>
                    <a:pt x="3120" y="0"/>
                    <a:pt x="2991" y="0"/>
                  </a:cubicBezTo>
                  <a:cubicBezTo>
                    <a:pt x="2862" y="0"/>
                    <a:pt x="2760" y="104"/>
                    <a:pt x="2760" y="232"/>
                  </a:cubicBezTo>
                  <a:cubicBezTo>
                    <a:pt x="2760" y="864"/>
                    <a:pt x="2244" y="1380"/>
                    <a:pt x="1611" y="1380"/>
                  </a:cubicBezTo>
                  <a:cubicBezTo>
                    <a:pt x="978" y="1380"/>
                    <a:pt x="463" y="864"/>
                    <a:pt x="463" y="232"/>
                  </a:cubicBezTo>
                  <a:cubicBezTo>
                    <a:pt x="463" y="104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62"/>
            <p:cNvSpPr/>
            <p:nvPr/>
          </p:nvSpPr>
          <p:spPr>
            <a:xfrm>
              <a:off x="6634938" y="3896650"/>
              <a:ext cx="65825" cy="56875"/>
            </a:xfrm>
            <a:custGeom>
              <a:avLst/>
              <a:gdLst/>
              <a:ahLst/>
              <a:cxnLst/>
              <a:rect l="l" t="t" r="r" b="b"/>
              <a:pathLst>
                <a:path w="2633" h="2275" extrusionOk="0">
                  <a:moveTo>
                    <a:pt x="2116" y="0"/>
                  </a:moveTo>
                  <a:cubicBezTo>
                    <a:pt x="2057" y="0"/>
                    <a:pt x="1998" y="22"/>
                    <a:pt x="1952" y="66"/>
                  </a:cubicBezTo>
                  <a:lnTo>
                    <a:pt x="89" y="1877"/>
                  </a:lnTo>
                  <a:cubicBezTo>
                    <a:pt x="21" y="1942"/>
                    <a:pt x="0" y="2043"/>
                    <a:pt x="35" y="2130"/>
                  </a:cubicBezTo>
                  <a:cubicBezTo>
                    <a:pt x="71" y="2217"/>
                    <a:pt x="155" y="2274"/>
                    <a:pt x="249" y="2274"/>
                  </a:cubicBezTo>
                  <a:lnTo>
                    <a:pt x="2398" y="2274"/>
                  </a:lnTo>
                  <a:cubicBezTo>
                    <a:pt x="2525" y="2274"/>
                    <a:pt x="2629" y="2171"/>
                    <a:pt x="2632" y="2043"/>
                  </a:cubicBezTo>
                  <a:cubicBezTo>
                    <a:pt x="2632" y="1914"/>
                    <a:pt x="2529" y="1811"/>
                    <a:pt x="2401" y="1811"/>
                  </a:cubicBezTo>
                  <a:lnTo>
                    <a:pt x="823" y="1811"/>
                  </a:lnTo>
                  <a:lnTo>
                    <a:pt x="2277" y="398"/>
                  </a:lnTo>
                  <a:cubicBezTo>
                    <a:pt x="2368" y="308"/>
                    <a:pt x="2370" y="161"/>
                    <a:pt x="2281" y="69"/>
                  </a:cubicBezTo>
                  <a:cubicBezTo>
                    <a:pt x="2236" y="23"/>
                    <a:pt x="2176" y="0"/>
                    <a:pt x="2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62"/>
            <p:cNvSpPr/>
            <p:nvPr/>
          </p:nvSpPr>
          <p:spPr>
            <a:xfrm>
              <a:off x="6457413" y="3896625"/>
              <a:ext cx="62250" cy="56900"/>
            </a:xfrm>
            <a:custGeom>
              <a:avLst/>
              <a:gdLst/>
              <a:ahLst/>
              <a:cxnLst/>
              <a:rect l="l" t="t" r="r" b="b"/>
              <a:pathLst>
                <a:path w="2490" h="2276" extrusionOk="0">
                  <a:moveTo>
                    <a:pt x="447" y="1"/>
                  </a:moveTo>
                  <a:cubicBezTo>
                    <a:pt x="388" y="1"/>
                    <a:pt x="329" y="23"/>
                    <a:pt x="284" y="68"/>
                  </a:cubicBezTo>
                  <a:cubicBezTo>
                    <a:pt x="194" y="158"/>
                    <a:pt x="193" y="304"/>
                    <a:pt x="283" y="396"/>
                  </a:cubicBezTo>
                  <a:lnTo>
                    <a:pt x="1684" y="1812"/>
                  </a:lnTo>
                  <a:lnTo>
                    <a:pt x="232" y="1812"/>
                  </a:lnTo>
                  <a:cubicBezTo>
                    <a:pt x="104" y="1812"/>
                    <a:pt x="0" y="1915"/>
                    <a:pt x="0" y="2044"/>
                  </a:cubicBezTo>
                  <a:cubicBezTo>
                    <a:pt x="0" y="2172"/>
                    <a:pt x="104" y="2275"/>
                    <a:pt x="232" y="2275"/>
                  </a:cubicBezTo>
                  <a:lnTo>
                    <a:pt x="2238" y="2275"/>
                  </a:lnTo>
                  <a:cubicBezTo>
                    <a:pt x="2332" y="2275"/>
                    <a:pt x="2416" y="2219"/>
                    <a:pt x="2454" y="2133"/>
                  </a:cubicBezTo>
                  <a:cubicBezTo>
                    <a:pt x="2489" y="2046"/>
                    <a:pt x="2469" y="1947"/>
                    <a:pt x="2404" y="1880"/>
                  </a:cubicBezTo>
                  <a:lnTo>
                    <a:pt x="612" y="69"/>
                  </a:lnTo>
                  <a:cubicBezTo>
                    <a:pt x="567" y="24"/>
                    <a:pt x="507" y="1"/>
                    <a:pt x="4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62"/>
            <p:cNvSpPr/>
            <p:nvPr/>
          </p:nvSpPr>
          <p:spPr>
            <a:xfrm>
              <a:off x="6183438" y="3424375"/>
              <a:ext cx="481325" cy="518775"/>
            </a:xfrm>
            <a:custGeom>
              <a:avLst/>
              <a:gdLst/>
              <a:ahLst/>
              <a:cxnLst/>
              <a:rect l="l" t="t" r="r" b="b"/>
              <a:pathLst>
                <a:path w="19253" h="20751" extrusionOk="0">
                  <a:moveTo>
                    <a:pt x="15424" y="0"/>
                  </a:moveTo>
                  <a:cubicBezTo>
                    <a:pt x="10976" y="0"/>
                    <a:pt x="6712" y="1863"/>
                    <a:pt x="4093" y="5080"/>
                  </a:cubicBezTo>
                  <a:cubicBezTo>
                    <a:pt x="499" y="9495"/>
                    <a:pt x="0" y="15826"/>
                    <a:pt x="2905" y="20137"/>
                  </a:cubicBezTo>
                  <a:cubicBezTo>
                    <a:pt x="3175" y="20537"/>
                    <a:pt x="3614" y="20751"/>
                    <a:pt x="4060" y="20751"/>
                  </a:cubicBezTo>
                  <a:cubicBezTo>
                    <a:pt x="4327" y="20751"/>
                    <a:pt x="4598" y="20674"/>
                    <a:pt x="4835" y="20511"/>
                  </a:cubicBezTo>
                  <a:cubicBezTo>
                    <a:pt x="5471" y="20083"/>
                    <a:pt x="5640" y="19219"/>
                    <a:pt x="5211" y="18582"/>
                  </a:cubicBezTo>
                  <a:cubicBezTo>
                    <a:pt x="3291" y="15736"/>
                    <a:pt x="3033" y="10785"/>
                    <a:pt x="6250" y="6834"/>
                  </a:cubicBezTo>
                  <a:cubicBezTo>
                    <a:pt x="8342" y="4265"/>
                    <a:pt x="11782" y="2777"/>
                    <a:pt x="15398" y="2777"/>
                  </a:cubicBezTo>
                  <a:cubicBezTo>
                    <a:pt x="16106" y="2777"/>
                    <a:pt x="16820" y="2834"/>
                    <a:pt x="17532" y="2951"/>
                  </a:cubicBezTo>
                  <a:cubicBezTo>
                    <a:pt x="17607" y="2963"/>
                    <a:pt x="17682" y="2969"/>
                    <a:pt x="17755" y="2969"/>
                  </a:cubicBezTo>
                  <a:cubicBezTo>
                    <a:pt x="18427" y="2969"/>
                    <a:pt x="19016" y="2486"/>
                    <a:pt x="19129" y="1804"/>
                  </a:cubicBezTo>
                  <a:cubicBezTo>
                    <a:pt x="19253" y="1045"/>
                    <a:pt x="18738" y="332"/>
                    <a:pt x="17982" y="207"/>
                  </a:cubicBezTo>
                  <a:cubicBezTo>
                    <a:pt x="17129" y="68"/>
                    <a:pt x="16273" y="0"/>
                    <a:pt x="154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62"/>
            <p:cNvSpPr/>
            <p:nvPr/>
          </p:nvSpPr>
          <p:spPr>
            <a:xfrm>
              <a:off x="6686888" y="3447425"/>
              <a:ext cx="178925" cy="181775"/>
            </a:xfrm>
            <a:custGeom>
              <a:avLst/>
              <a:gdLst/>
              <a:ahLst/>
              <a:cxnLst/>
              <a:rect l="l" t="t" r="r" b="b"/>
              <a:pathLst>
                <a:path w="7157" h="7271" extrusionOk="0">
                  <a:moveTo>
                    <a:pt x="1589" y="1"/>
                  </a:moveTo>
                  <a:cubicBezTo>
                    <a:pt x="1113" y="1"/>
                    <a:pt x="649" y="246"/>
                    <a:pt x="389" y="686"/>
                  </a:cubicBezTo>
                  <a:cubicBezTo>
                    <a:pt x="0" y="1347"/>
                    <a:pt x="221" y="2199"/>
                    <a:pt x="883" y="2589"/>
                  </a:cubicBezTo>
                  <a:cubicBezTo>
                    <a:pt x="2427" y="3497"/>
                    <a:pt x="3670" y="4888"/>
                    <a:pt x="4293" y="6407"/>
                  </a:cubicBezTo>
                  <a:cubicBezTo>
                    <a:pt x="4514" y="6944"/>
                    <a:pt x="5033" y="7270"/>
                    <a:pt x="5579" y="7270"/>
                  </a:cubicBezTo>
                  <a:cubicBezTo>
                    <a:pt x="5755" y="7270"/>
                    <a:pt x="5934" y="7237"/>
                    <a:pt x="6106" y="7166"/>
                  </a:cubicBezTo>
                  <a:cubicBezTo>
                    <a:pt x="6816" y="6874"/>
                    <a:pt x="7156" y="6062"/>
                    <a:pt x="6865" y="5352"/>
                  </a:cubicBezTo>
                  <a:cubicBezTo>
                    <a:pt x="6016" y="3285"/>
                    <a:pt x="4349" y="1404"/>
                    <a:pt x="2292" y="193"/>
                  </a:cubicBezTo>
                  <a:cubicBezTo>
                    <a:pt x="2071" y="63"/>
                    <a:pt x="1828" y="1"/>
                    <a:pt x="158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98" name="Google Shape;6298;p6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</a:rPr>
              <a:t>B</a:t>
            </a:r>
            <a:r>
              <a:rPr lang="en" b="1" dirty="0">
                <a:solidFill>
                  <a:schemeClr val="accent1"/>
                </a:solidFill>
              </a:rPr>
              <a:t>é hãy tìm số 8 nhé </a:t>
            </a:r>
            <a:endParaRPr dirty="0"/>
          </a:p>
        </p:txBody>
      </p:sp>
      <p:grpSp>
        <p:nvGrpSpPr>
          <p:cNvPr id="6332" name="Google Shape;6332;p62"/>
          <p:cNvGrpSpPr/>
          <p:nvPr/>
        </p:nvGrpSpPr>
        <p:grpSpPr>
          <a:xfrm rot="10800000" flipH="1">
            <a:off x="7779547" y="789838"/>
            <a:ext cx="644529" cy="64625"/>
            <a:chOff x="15456318" y="3520944"/>
            <a:chExt cx="735848" cy="73781"/>
          </a:xfrm>
        </p:grpSpPr>
        <p:sp>
          <p:nvSpPr>
            <p:cNvPr id="6333" name="Google Shape;6333;p6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6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6082;p61">
            <a:extLst>
              <a:ext uri="{FF2B5EF4-FFF2-40B4-BE49-F238E27FC236}">
                <a16:creationId xmlns:a16="http://schemas.microsoft.com/office/drawing/2014/main" id="{E691693F-BA1E-4B6B-8209-57D663CD1A82}"/>
              </a:ext>
            </a:extLst>
          </p:cNvPr>
          <p:cNvGrpSpPr/>
          <p:nvPr/>
        </p:nvGrpSpPr>
        <p:grpSpPr>
          <a:xfrm>
            <a:off x="692493" y="3465275"/>
            <a:ext cx="1073487" cy="1067475"/>
            <a:chOff x="4605638" y="3989263"/>
            <a:chExt cx="709275" cy="565175"/>
          </a:xfrm>
        </p:grpSpPr>
        <p:sp>
          <p:nvSpPr>
            <p:cNvPr id="241" name="Google Shape;6083;p61">
              <a:extLst>
                <a:ext uri="{FF2B5EF4-FFF2-40B4-BE49-F238E27FC236}">
                  <a16:creationId xmlns:a16="http://schemas.microsoft.com/office/drawing/2014/main" id="{2B13AC76-DD34-4883-8381-08746FDA0A96}"/>
                </a:ext>
              </a:extLst>
            </p:cNvPr>
            <p:cNvSpPr/>
            <p:nvPr/>
          </p:nvSpPr>
          <p:spPr>
            <a:xfrm>
              <a:off x="5005513" y="3989263"/>
              <a:ext cx="309400" cy="565175"/>
            </a:xfrm>
            <a:custGeom>
              <a:avLst/>
              <a:gdLst/>
              <a:ahLst/>
              <a:cxnLst/>
              <a:rect l="l" t="t" r="r" b="b"/>
              <a:pathLst>
                <a:path w="12376" h="22607" extrusionOk="0">
                  <a:moveTo>
                    <a:pt x="3900" y="0"/>
                  </a:moveTo>
                  <a:lnTo>
                    <a:pt x="0" y="2826"/>
                  </a:lnTo>
                  <a:lnTo>
                    <a:pt x="3900" y="5652"/>
                  </a:lnTo>
                  <a:cubicBezTo>
                    <a:pt x="5458" y="5652"/>
                    <a:pt x="6723" y="6919"/>
                    <a:pt x="6723" y="8477"/>
                  </a:cubicBezTo>
                  <a:lnTo>
                    <a:pt x="6723" y="14128"/>
                  </a:lnTo>
                  <a:cubicBezTo>
                    <a:pt x="6723" y="15686"/>
                    <a:pt x="5457" y="16954"/>
                    <a:pt x="3900" y="16954"/>
                  </a:cubicBezTo>
                  <a:lnTo>
                    <a:pt x="0" y="19780"/>
                  </a:lnTo>
                  <a:lnTo>
                    <a:pt x="3900" y="22606"/>
                  </a:lnTo>
                  <a:cubicBezTo>
                    <a:pt x="8573" y="22606"/>
                    <a:pt x="12375" y="18803"/>
                    <a:pt x="12375" y="14129"/>
                  </a:cubicBezTo>
                  <a:lnTo>
                    <a:pt x="12375" y="8480"/>
                  </a:lnTo>
                  <a:cubicBezTo>
                    <a:pt x="12374" y="3802"/>
                    <a:pt x="8573" y="0"/>
                    <a:pt x="3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084;p61">
              <a:extLst>
                <a:ext uri="{FF2B5EF4-FFF2-40B4-BE49-F238E27FC236}">
                  <a16:creationId xmlns:a16="http://schemas.microsoft.com/office/drawing/2014/main" id="{8C9D5EFF-358E-4474-B4E6-D9064F672381}"/>
                </a:ext>
              </a:extLst>
            </p:cNvPr>
            <p:cNvSpPr/>
            <p:nvPr/>
          </p:nvSpPr>
          <p:spPr>
            <a:xfrm>
              <a:off x="4891138" y="3989263"/>
              <a:ext cx="211875" cy="565050"/>
            </a:xfrm>
            <a:custGeom>
              <a:avLst/>
              <a:gdLst/>
              <a:ahLst/>
              <a:cxnLst/>
              <a:rect l="l" t="t" r="r" b="b"/>
              <a:pathLst>
                <a:path w="8475" h="22602" extrusionOk="0">
                  <a:moveTo>
                    <a:pt x="8475" y="0"/>
                  </a:moveTo>
                  <a:cubicBezTo>
                    <a:pt x="3801" y="0"/>
                    <a:pt x="0" y="3802"/>
                    <a:pt x="0" y="8476"/>
                  </a:cubicBezTo>
                  <a:lnTo>
                    <a:pt x="0" y="14126"/>
                  </a:lnTo>
                  <a:cubicBezTo>
                    <a:pt x="0" y="18800"/>
                    <a:pt x="3804" y="22602"/>
                    <a:pt x="8475" y="22602"/>
                  </a:cubicBezTo>
                  <a:cubicBezTo>
                    <a:pt x="6915" y="21042"/>
                    <a:pt x="6915" y="18513"/>
                    <a:pt x="8475" y="16952"/>
                  </a:cubicBezTo>
                  <a:cubicBezTo>
                    <a:pt x="6916" y="16952"/>
                    <a:pt x="5651" y="15685"/>
                    <a:pt x="5651" y="14126"/>
                  </a:cubicBezTo>
                  <a:lnTo>
                    <a:pt x="5651" y="8476"/>
                  </a:lnTo>
                  <a:cubicBezTo>
                    <a:pt x="5651" y="6918"/>
                    <a:pt x="6918" y="5651"/>
                    <a:pt x="8475" y="5651"/>
                  </a:cubicBezTo>
                  <a:cubicBezTo>
                    <a:pt x="6915" y="4090"/>
                    <a:pt x="6915" y="1560"/>
                    <a:pt x="84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085;p61">
              <a:extLst>
                <a:ext uri="{FF2B5EF4-FFF2-40B4-BE49-F238E27FC236}">
                  <a16:creationId xmlns:a16="http://schemas.microsoft.com/office/drawing/2014/main" id="{A9ABF95D-1C65-4992-978E-21676EB9C38B}"/>
                </a:ext>
              </a:extLst>
            </p:cNvPr>
            <p:cNvSpPr/>
            <p:nvPr/>
          </p:nvSpPr>
          <p:spPr>
            <a:xfrm>
              <a:off x="4737138" y="4007213"/>
              <a:ext cx="108775" cy="540100"/>
            </a:xfrm>
            <a:custGeom>
              <a:avLst/>
              <a:gdLst/>
              <a:ahLst/>
              <a:cxnLst/>
              <a:rect l="l" t="t" r="r" b="b"/>
              <a:pathLst>
                <a:path w="4351" h="21604" extrusionOk="0">
                  <a:moveTo>
                    <a:pt x="0" y="1"/>
                  </a:moveTo>
                  <a:lnTo>
                    <a:pt x="0" y="18853"/>
                  </a:lnTo>
                  <a:lnTo>
                    <a:pt x="2751" y="21604"/>
                  </a:lnTo>
                  <a:cubicBezTo>
                    <a:pt x="3697" y="21149"/>
                    <a:pt x="4351" y="20179"/>
                    <a:pt x="4351" y="19059"/>
                  </a:cubicBezTo>
                  <a:lnTo>
                    <a:pt x="4351" y="2111"/>
                  </a:lnTo>
                  <a:cubicBezTo>
                    <a:pt x="4351" y="1289"/>
                    <a:pt x="3997" y="526"/>
                    <a:pt x="3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086;p61">
              <a:extLst>
                <a:ext uri="{FF2B5EF4-FFF2-40B4-BE49-F238E27FC236}">
                  <a16:creationId xmlns:a16="http://schemas.microsoft.com/office/drawing/2014/main" id="{8DC4EC50-2747-4FC6-90D7-67C8D2AA8A8B}"/>
                </a:ext>
              </a:extLst>
            </p:cNvPr>
            <p:cNvSpPr/>
            <p:nvPr/>
          </p:nvSpPr>
          <p:spPr>
            <a:xfrm>
              <a:off x="4605638" y="3989313"/>
              <a:ext cx="216700" cy="565000"/>
            </a:xfrm>
            <a:custGeom>
              <a:avLst/>
              <a:gdLst/>
              <a:ahLst/>
              <a:cxnLst/>
              <a:rect l="l" t="t" r="r" b="b"/>
              <a:pathLst>
                <a:path w="8668" h="22600" extrusionOk="0">
                  <a:moveTo>
                    <a:pt x="6787" y="0"/>
                  </a:moveTo>
                  <a:cubicBezTo>
                    <a:pt x="6040" y="0"/>
                    <a:pt x="5306" y="297"/>
                    <a:pt x="4763" y="853"/>
                  </a:cubicBezTo>
                  <a:lnTo>
                    <a:pt x="1091" y="4619"/>
                  </a:lnTo>
                  <a:cubicBezTo>
                    <a:pt x="0" y="5736"/>
                    <a:pt x="23" y="7525"/>
                    <a:pt x="1141" y="8615"/>
                  </a:cubicBezTo>
                  <a:cubicBezTo>
                    <a:pt x="1690" y="9150"/>
                    <a:pt x="2402" y="9416"/>
                    <a:pt x="3113" y="9416"/>
                  </a:cubicBezTo>
                  <a:cubicBezTo>
                    <a:pt x="3399" y="9416"/>
                    <a:pt x="3685" y="9373"/>
                    <a:pt x="3960" y="9287"/>
                  </a:cubicBezTo>
                  <a:lnTo>
                    <a:pt x="3960" y="19776"/>
                  </a:lnTo>
                  <a:cubicBezTo>
                    <a:pt x="3960" y="21336"/>
                    <a:pt x="5224" y="22600"/>
                    <a:pt x="6785" y="22600"/>
                  </a:cubicBezTo>
                  <a:cubicBezTo>
                    <a:pt x="7224" y="22600"/>
                    <a:pt x="7640" y="22499"/>
                    <a:pt x="8009" y="22321"/>
                  </a:cubicBezTo>
                  <a:cubicBezTo>
                    <a:pt x="7245" y="21412"/>
                    <a:pt x="6785" y="20239"/>
                    <a:pt x="6785" y="18959"/>
                  </a:cubicBezTo>
                  <a:lnTo>
                    <a:pt x="6787" y="4733"/>
                  </a:lnTo>
                  <a:cubicBezTo>
                    <a:pt x="6787" y="3118"/>
                    <a:pt x="7518" y="1678"/>
                    <a:pt x="8667" y="717"/>
                  </a:cubicBezTo>
                  <a:cubicBezTo>
                    <a:pt x="8430" y="504"/>
                    <a:pt x="8154" y="332"/>
                    <a:pt x="7851" y="208"/>
                  </a:cubicBezTo>
                  <a:cubicBezTo>
                    <a:pt x="7507" y="68"/>
                    <a:pt x="7145" y="0"/>
                    <a:pt x="6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087;p61">
              <a:extLst>
                <a:ext uri="{FF2B5EF4-FFF2-40B4-BE49-F238E27FC236}">
                  <a16:creationId xmlns:a16="http://schemas.microsoft.com/office/drawing/2014/main" id="{2292BD5E-BD6A-4EF1-BF91-5275B246E12D}"/>
                </a:ext>
              </a:extLst>
            </p:cNvPr>
            <p:cNvSpPr/>
            <p:nvPr/>
          </p:nvSpPr>
          <p:spPr>
            <a:xfrm>
              <a:off x="4948088" y="4080263"/>
              <a:ext cx="82975" cy="66050"/>
            </a:xfrm>
            <a:custGeom>
              <a:avLst/>
              <a:gdLst/>
              <a:ahLst/>
              <a:cxnLst/>
              <a:rect l="l" t="t" r="r" b="b"/>
              <a:pathLst>
                <a:path w="3319" h="2642" extrusionOk="0">
                  <a:moveTo>
                    <a:pt x="1659" y="0"/>
                  </a:moveTo>
                  <a:cubicBezTo>
                    <a:pt x="744" y="0"/>
                    <a:pt x="0" y="590"/>
                    <a:pt x="0" y="1321"/>
                  </a:cubicBezTo>
                  <a:cubicBezTo>
                    <a:pt x="0" y="2051"/>
                    <a:pt x="744" y="2641"/>
                    <a:pt x="1659" y="2641"/>
                  </a:cubicBezTo>
                  <a:cubicBezTo>
                    <a:pt x="2576" y="2641"/>
                    <a:pt x="3318" y="2051"/>
                    <a:pt x="3318" y="1320"/>
                  </a:cubicBezTo>
                  <a:cubicBezTo>
                    <a:pt x="3318" y="590"/>
                    <a:pt x="2576" y="0"/>
                    <a:pt x="1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088;p61">
              <a:extLst>
                <a:ext uri="{FF2B5EF4-FFF2-40B4-BE49-F238E27FC236}">
                  <a16:creationId xmlns:a16="http://schemas.microsoft.com/office/drawing/2014/main" id="{9006C095-9D5C-4C22-9C2E-18F70F24B1C1}"/>
                </a:ext>
              </a:extLst>
            </p:cNvPr>
            <p:cNvSpPr/>
            <p:nvPr/>
          </p:nvSpPr>
          <p:spPr>
            <a:xfrm>
              <a:off x="5172838" y="4080263"/>
              <a:ext cx="82975" cy="66050"/>
            </a:xfrm>
            <a:custGeom>
              <a:avLst/>
              <a:gdLst/>
              <a:ahLst/>
              <a:cxnLst/>
              <a:rect l="l" t="t" r="r" b="b"/>
              <a:pathLst>
                <a:path w="3319" h="2642" extrusionOk="0">
                  <a:moveTo>
                    <a:pt x="1659" y="0"/>
                  </a:moveTo>
                  <a:cubicBezTo>
                    <a:pt x="744" y="0"/>
                    <a:pt x="0" y="590"/>
                    <a:pt x="0" y="1321"/>
                  </a:cubicBezTo>
                  <a:cubicBezTo>
                    <a:pt x="0" y="2051"/>
                    <a:pt x="744" y="2641"/>
                    <a:pt x="1659" y="2641"/>
                  </a:cubicBezTo>
                  <a:cubicBezTo>
                    <a:pt x="2575" y="2641"/>
                    <a:pt x="3318" y="2051"/>
                    <a:pt x="3318" y="1320"/>
                  </a:cubicBezTo>
                  <a:cubicBezTo>
                    <a:pt x="3318" y="590"/>
                    <a:pt x="2575" y="0"/>
                    <a:pt x="1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089;p61">
              <a:extLst>
                <a:ext uri="{FF2B5EF4-FFF2-40B4-BE49-F238E27FC236}">
                  <a16:creationId xmlns:a16="http://schemas.microsoft.com/office/drawing/2014/main" id="{97EDE055-55A2-406C-87CC-8A2F8D441231}"/>
                </a:ext>
              </a:extLst>
            </p:cNvPr>
            <p:cNvSpPr/>
            <p:nvPr/>
          </p:nvSpPr>
          <p:spPr>
            <a:xfrm>
              <a:off x="5003138" y="4053888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1"/>
                  </a:moveTo>
                  <a:cubicBezTo>
                    <a:pt x="190" y="1"/>
                    <a:pt x="0" y="190"/>
                    <a:pt x="0" y="425"/>
                  </a:cubicBezTo>
                  <a:lnTo>
                    <a:pt x="0" y="1102"/>
                  </a:lnTo>
                  <a:cubicBezTo>
                    <a:pt x="0" y="1337"/>
                    <a:pt x="190" y="1526"/>
                    <a:pt x="424" y="1526"/>
                  </a:cubicBezTo>
                  <a:cubicBezTo>
                    <a:pt x="657" y="1526"/>
                    <a:pt x="848" y="1337"/>
                    <a:pt x="848" y="1102"/>
                  </a:cubicBezTo>
                  <a:lnTo>
                    <a:pt x="848" y="425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090;p61">
              <a:extLst>
                <a:ext uri="{FF2B5EF4-FFF2-40B4-BE49-F238E27FC236}">
                  <a16:creationId xmlns:a16="http://schemas.microsoft.com/office/drawing/2014/main" id="{2BC538F1-87EA-47D3-972A-27C5049B0EFC}"/>
                </a:ext>
              </a:extLst>
            </p:cNvPr>
            <p:cNvSpPr/>
            <p:nvPr/>
          </p:nvSpPr>
          <p:spPr>
            <a:xfrm>
              <a:off x="5179588" y="4053888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1"/>
                  </a:moveTo>
                  <a:cubicBezTo>
                    <a:pt x="190" y="1"/>
                    <a:pt x="0" y="190"/>
                    <a:pt x="0" y="425"/>
                  </a:cubicBezTo>
                  <a:lnTo>
                    <a:pt x="0" y="1102"/>
                  </a:lnTo>
                  <a:cubicBezTo>
                    <a:pt x="0" y="1337"/>
                    <a:pt x="190" y="1526"/>
                    <a:pt x="424" y="1526"/>
                  </a:cubicBezTo>
                  <a:cubicBezTo>
                    <a:pt x="657" y="1526"/>
                    <a:pt x="848" y="1337"/>
                    <a:pt x="848" y="1102"/>
                  </a:cubicBezTo>
                  <a:lnTo>
                    <a:pt x="848" y="425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091;p61">
              <a:extLst>
                <a:ext uri="{FF2B5EF4-FFF2-40B4-BE49-F238E27FC236}">
                  <a16:creationId xmlns:a16="http://schemas.microsoft.com/office/drawing/2014/main" id="{A19BD610-BCF9-4A4E-A840-E284E5518653}"/>
                </a:ext>
              </a:extLst>
            </p:cNvPr>
            <p:cNvSpPr/>
            <p:nvPr/>
          </p:nvSpPr>
          <p:spPr>
            <a:xfrm>
              <a:off x="5066863" y="4070363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474" y="0"/>
                  </a:moveTo>
                  <a:cubicBezTo>
                    <a:pt x="375" y="0"/>
                    <a:pt x="276" y="35"/>
                    <a:pt x="196" y="104"/>
                  </a:cubicBezTo>
                  <a:cubicBezTo>
                    <a:pt x="21" y="260"/>
                    <a:pt x="1" y="527"/>
                    <a:pt x="154" y="702"/>
                  </a:cubicBezTo>
                  <a:cubicBezTo>
                    <a:pt x="470" y="1064"/>
                    <a:pt x="926" y="1272"/>
                    <a:pt x="1404" y="1272"/>
                  </a:cubicBezTo>
                  <a:cubicBezTo>
                    <a:pt x="1884" y="1272"/>
                    <a:pt x="2338" y="1064"/>
                    <a:pt x="2653" y="702"/>
                  </a:cubicBezTo>
                  <a:cubicBezTo>
                    <a:pt x="2807" y="527"/>
                    <a:pt x="2789" y="260"/>
                    <a:pt x="2613" y="104"/>
                  </a:cubicBezTo>
                  <a:cubicBezTo>
                    <a:pt x="2533" y="35"/>
                    <a:pt x="2434" y="0"/>
                    <a:pt x="2335" y="0"/>
                  </a:cubicBezTo>
                  <a:cubicBezTo>
                    <a:pt x="2217" y="0"/>
                    <a:pt x="2099" y="50"/>
                    <a:pt x="2014" y="146"/>
                  </a:cubicBezTo>
                  <a:cubicBezTo>
                    <a:pt x="1861" y="324"/>
                    <a:pt x="1638" y="425"/>
                    <a:pt x="1404" y="425"/>
                  </a:cubicBezTo>
                  <a:cubicBezTo>
                    <a:pt x="1171" y="425"/>
                    <a:pt x="949" y="321"/>
                    <a:pt x="793" y="146"/>
                  </a:cubicBezTo>
                  <a:cubicBezTo>
                    <a:pt x="710" y="50"/>
                    <a:pt x="592" y="0"/>
                    <a:pt x="4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0" name="ĐỒNG HỒ ĐẾM NGƯỢC THỜI GIAN GIÂY 9,8,7,6,5,4,3,2,1">
            <a:hlinkClick r:id="" action="ppaction://media"/>
            <a:extLst>
              <a:ext uri="{FF2B5EF4-FFF2-40B4-BE49-F238E27FC236}">
                <a16:creationId xmlns:a16="http://schemas.microsoft.com/office/drawing/2014/main" id="{255259F4-8A4E-4383-B58C-E5DB97C3A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6172" y="4530489"/>
            <a:ext cx="1047828" cy="5894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S9">
            <a:hlinkClick r:id="" action="ppaction://media"/>
            <a:extLst>
              <a:ext uri="{FF2B5EF4-FFF2-40B4-BE49-F238E27FC236}">
                <a16:creationId xmlns:a16="http://schemas.microsoft.com/office/drawing/2014/main" id="{DF43BD2F-5780-4F08-A0AC-9E9FE38359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69927" y="431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1000">
        <p:blinds dir="vert"/>
      </p:transition>
    </mc:Choice>
    <mc:Fallback xmlns="">
      <p:transition spd="slow" advClick="0" advTm="2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942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94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136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62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136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88</Words>
  <Application>Microsoft Office PowerPoint</Application>
  <PresentationFormat>On-screen Show (16:9)</PresentationFormat>
  <Paragraphs>25</Paragraphs>
  <Slides>12</Slides>
  <Notes>9</Notes>
  <HiddenSlides>0</HiddenSlides>
  <MMClips>92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Odibee Sans</vt:lpstr>
      <vt:lpstr>Love Ya Like A Sister</vt:lpstr>
      <vt:lpstr>.VnVogue</vt:lpstr>
      <vt:lpstr>Karla</vt:lpstr>
      <vt:lpstr>Arial</vt:lpstr>
      <vt:lpstr>Times New Roman</vt:lpstr>
      <vt:lpstr>Printable Number Sense Activities for Pre-K by Slidesgo</vt:lpstr>
      <vt:lpstr>PowerPoint Presentation</vt:lpstr>
      <vt:lpstr>TRÒ CHƠI “ĐỐ QUẢ”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hãy tìm số 8 nhé </vt:lpstr>
      <vt:lpstr>Bé hãy tìm quả có số lượng là 8 nhé !</vt:lpstr>
      <vt:lpstr>Bé hãy tìm quả có số lượng là 8 nhé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</cp:revision>
  <dcterms:modified xsi:type="dcterms:W3CDTF">2024-09-10T05:51:23Z</dcterms:modified>
</cp:coreProperties>
</file>