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90" r:id="rId4"/>
    <p:sldId id="274" r:id="rId5"/>
    <p:sldId id="260" r:id="rId6"/>
    <p:sldId id="289" r:id="rId7"/>
    <p:sldId id="275" r:id="rId8"/>
    <p:sldId id="276" r:id="rId9"/>
    <p:sldId id="268" r:id="rId10"/>
    <p:sldId id="256" r:id="rId11"/>
    <p:sldId id="277" r:id="rId12"/>
    <p:sldId id="280" r:id="rId13"/>
    <p:sldId id="279" r:id="rId14"/>
    <p:sldId id="257" r:id="rId15"/>
    <p:sldId id="269" r:id="rId16"/>
    <p:sldId id="278" r:id="rId17"/>
    <p:sldId id="281" r:id="rId18"/>
    <p:sldId id="282" r:id="rId19"/>
    <p:sldId id="270" r:id="rId20"/>
    <p:sldId id="285" r:id="rId21"/>
    <p:sldId id="286" r:id="rId22"/>
    <p:sldId id="291" r:id="rId23"/>
    <p:sldId id="292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FFFF00"/>
    <a:srgbClr val="FF0066"/>
    <a:srgbClr val="FFCC00"/>
    <a:srgbClr val="FFFF99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4FED-F3DA-4976-B9C4-21156B80F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37D3-AB5F-4B98-8A87-2874FE0A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85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0FB9B-1391-4770-BC78-8DB05EC7C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20714C-C09C-4596-8285-C800AF1A7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8955-D32C-4F7D-917D-ADE2C5F4C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ED2A-18D0-475D-8528-B5A7367D7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8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7027-1980-415B-9EC0-FAA58E391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8B1FA-F18F-4E08-A6D4-604F01E22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1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F14A-8762-4E0B-BB25-848129675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D6C2-42D5-492C-8120-CACB7CA71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6E46-7FE7-4849-9E02-455E2A0E9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1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0146-D4F0-4573-9B0D-F254183EC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77DA75-D5EF-4E63-8A9C-67CA7F1C4E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ideo" Target="nguyen%20nhan%20gay%20o%20nhiem1.mpg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guyen%20nhan%20gay%20o%20nhiem2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ca%20%20trong%20nuoc%20ban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25495" y="91595"/>
            <a:ext cx="645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1500" y="1611269"/>
            <a:ext cx="579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5500" y="2565400"/>
            <a:ext cx="777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25500" y="3242250"/>
            <a:ext cx="5762625" cy="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9600" y="3871914"/>
            <a:ext cx="6554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Thanh Mai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053" y="687048"/>
            <a:ext cx="5574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928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nha may thuy san do ra song 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1722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17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2208014"/>
            <a:ext cx="6717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nguyen nhan gay o nhiem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" y="1063752"/>
            <a:ext cx="8153400" cy="5410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  <p:sndAc>
      <p:stSnd>
        <p:snd r:embed="rId3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3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nguyen nhan gay o nhiem2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92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8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Đối với động vật</a:t>
            </a:r>
          </a:p>
        </p:txBody>
      </p:sp>
      <p:pic>
        <p:nvPicPr>
          <p:cNvPr id="16387" name="ca  trong nuoc ban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53400" cy="5372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0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Đối với thực vật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85775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512" y="2231136"/>
            <a:ext cx="704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3217" y="3304032"/>
            <a:ext cx="7497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050" y="2659560"/>
            <a:ext cx="7087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36067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0448" y="219456"/>
            <a:ext cx="586435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" y="1365366"/>
            <a:ext cx="2801303" cy="186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436" y="4300015"/>
            <a:ext cx="2747772" cy="1717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355" y="2936240"/>
            <a:ext cx="2693289" cy="175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1520" y="3429002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272" y="4898138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3706" y="6237803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6423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520" y="219456"/>
            <a:ext cx="7802880" cy="829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Ô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66" y="1534053"/>
            <a:ext cx="2078917" cy="151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22" y="1495780"/>
            <a:ext cx="2314508" cy="157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31" y="4340095"/>
            <a:ext cx="2200117" cy="1721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1313777" y="3224159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0406" y="3950173"/>
            <a:ext cx="3023616" cy="21972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57" y="4190246"/>
            <a:ext cx="1044478" cy="7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76" y="4190246"/>
            <a:ext cx="1076168" cy="7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460" y="5216252"/>
            <a:ext cx="1043508" cy="89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6562882" y="6293949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780805" y="3147242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82083" y="6256561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967806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8958 -0.138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976 -0.13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6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28958 -0.13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55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15996 L -0.28159 -0.1379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0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0938 -0.1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2768" y="219456"/>
            <a:ext cx="635203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3" descr="FILE00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" y="1398335"/>
            <a:ext cx="2350457" cy="1609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00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16" y="1453091"/>
            <a:ext cx="2259107" cy="1573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vot r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76" y="3671747"/>
            <a:ext cx="25280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02346" y="3163824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938016" y="5946553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032273" y="3154680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9465485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2942356"/>
            <a:ext cx="6683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4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7" name="Picture 6" descr="uongs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8" y="274638"/>
            <a:ext cx="8394192" cy="606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tam-cho-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110518090518-93-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DSC0579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8368" y="3243072"/>
            <a:ext cx="63886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Hồ cá cảnh tuyệt đẹp - YouTube_261_1_28467.flv&quot; Position=&quot;1&quot; SlideID=&quot;261&quot;/&gt;&lt;Video Name=&quot;Bi tap boi 1 - YouTube_262_1_83161.flv&quot; Position=&quot;1&quot; SlideID=&quot;262&quot;/&gt;&lt;/Videos&gt;&#10;"/>
  <p:tag name="MMPROD_UIDATA" val="&lt;database version=&quot;7.0&quot;&gt;&lt;object type=&quot;1&quot; unique_id=&quot;10001&quot;&gt;&lt;property id=&quot;20226&quot; value=&quot;C:\Documents and Settings\wellcome\Desktop\nuoc\nuoc sach va nuoc o nhiem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60&quot;/&gt;&lt;/object&gt;&lt;object type=&quot;3&quot; unique_id=&quot;10005&quot;&gt;&lt;property id=&quot;20148&quot; value=&quot;5&quot;/&gt;&lt;property id=&quot;20300&quot; value=&quot;Slide 8&quot;/&gt;&lt;property id=&quot;20307&quot; value=&quot;256&quot;/&gt;&lt;/object&gt;&lt;object type=&quot;3&quot; unique_id=&quot;10006&quot;&gt;&lt;property id=&quot;20148&quot; value=&quot;5&quot;/&gt;&lt;property id=&quot;20300&quot; value=&quot;Slide 12&quot;/&gt;&lt;property id=&quot;20307&quot; value=&quot;257&quot;/&gt;&lt;/object&gt;&lt;object type=&quot;3&quot; unique_id=&quot;10117&quot;&gt;&lt;property id=&quot;20148&quot; value=&quot;5&quot;/&gt;&lt;property id=&quot;20300&quot; value=&quot;Slide 1 - &amp;quot;Bài giảng điện tử&amp;quot;&quot;/&gt;&lt;property id=&quot;20307&quot; value=&quot;263&quot;/&gt;&lt;/object&gt;&lt;object type=&quot;3&quot; unique_id=&quot;10118&quot;&gt;&lt;property id=&quot;20148&quot; value=&quot;5&quot;/&gt;&lt;property id=&quot;20300&quot; value=&quot;Slide 2&quot;/&gt;&lt;property id=&quot;20307&quot; value=&quot;264&quot;/&gt;&lt;/object&gt;&lt;object type=&quot;3&quot; unique_id=&quot;10239&quot;&gt;&lt;property id=&quot;20148&quot; value=&quot;5&quot;/&gt;&lt;property id=&quot;20300&quot; value=&quot;Slide 7&quot;/&gt;&lt;property id=&quot;20307&quot; value=&quot;268&quot;/&gt;&lt;/object&gt;&lt;object type=&quot;3&quot; unique_id=&quot;10240&quot;&gt;&lt;property id=&quot;20148&quot; value=&quot;5&quot;/&gt;&lt;property id=&quot;20300&quot; value=&quot;Slide 13&quot;/&gt;&lt;property id=&quot;20307&quot; value=&quot;269&quot;/&gt;&lt;/object&gt;&lt;object type=&quot;3&quot; unique_id=&quot;10241&quot;&gt;&lt;property id=&quot;20148&quot; value=&quot;5&quot;/&gt;&lt;property id=&quot;20300&quot; value=&quot;Slide 18&quot;/&gt;&lt;property id=&quot;20307&quot; value=&quot;270&quot;/&gt;&lt;/object&gt;&lt;object type=&quot;3&quot; unique_id=&quot;10242&quot;&gt;&lt;property id=&quot;20148&quot; value=&quot;5&quot;/&gt;&lt;property id=&quot;20300&quot; value=&quot;Slide 19&quot;/&gt;&lt;property id=&quot;20307&quot; value=&quot;271&quot;/&gt;&lt;/object&gt;&lt;object type=&quot;3&quot; unique_id=&quot;10243&quot;&gt;&lt;property id=&quot;20148&quot; value=&quot;5&quot;/&gt;&lt;property id=&quot;20300&quot; value=&quot;Slide 20 - &amp;quot;ộngh&amp;quot;&quot;/&gt;&lt;property id=&quot;20307&quot; value=&quot;272&quot;/&gt;&lt;/object&gt;&lt;object type=&quot;3&quot; unique_id=&quot;10244&quot;&gt;&lt;property id=&quot;20148&quot; value=&quot;5&quot;/&gt;&lt;property id=&quot;20300&quot; value=&quot;Slide 21&quot;/&gt;&lt;property id=&quot;20307&quot; value=&quot;273&quot;/&gt;&lt;/object&gt;&lt;object type=&quot;3&quot; unique_id=&quot;10375&quot;&gt;&lt;property id=&quot;20148&quot; value=&quot;5&quot;/&gt;&lt;property id=&quot;20300&quot; value=&quot;Slide 4&quot;/&gt;&lt;property id=&quot;20307&quot; value=&quot;274&quot;/&gt;&lt;/object&gt;&lt;object type=&quot;3&quot; unique_id=&quot;10376&quot;&gt;&lt;property id=&quot;20148&quot; value=&quot;5&quot;/&gt;&lt;property id=&quot;20300&quot; value=&quot;Slide 5&quot;/&gt;&lt;property id=&quot;20307&quot; value=&quot;275&quot;/&gt;&lt;/object&gt;&lt;object type=&quot;3&quot; unique_id=&quot;10377&quot;&gt;&lt;property id=&quot;20148&quot; value=&quot;5&quot;/&gt;&lt;property id=&quot;20300&quot; value=&quot;Slide 6&quot;/&gt;&lt;property id=&quot;20307&quot; value=&quot;276&quot;/&gt;&lt;/object&gt;&lt;object type=&quot;3&quot; unique_id=&quot;10378&quot;&gt;&lt;property id=&quot;20148&quot; value=&quot;5&quot;/&gt;&lt;property id=&quot;20300&quot; value=&quot;Slide 9&quot;/&gt;&lt;property id=&quot;20307&quot; value=&quot;277&quot;/&gt;&lt;/object&gt;&lt;object type=&quot;3&quot; unique_id=&quot;10379&quot;&gt;&lt;property id=&quot;20148&quot; value=&quot;5&quot;/&gt;&lt;property id=&quot;20300&quot; value=&quot;Slide 10&quot;/&gt;&lt;property id=&quot;20307&quot; value=&quot;280&quot;/&gt;&lt;/object&gt;&lt;object type=&quot;3&quot; unique_id=&quot;10380&quot;&gt;&lt;property id=&quot;20148&quot; value=&quot;5&quot;/&gt;&lt;property id=&quot;20300&quot; value=&quot;Slide 11&quot;/&gt;&lt;property id=&quot;20307&quot; value=&quot;279&quot;/&gt;&lt;/object&gt;&lt;object type=&quot;3&quot; unique_id=&quot;10381&quot;&gt;&lt;property id=&quot;20148&quot; value=&quot;5&quot;/&gt;&lt;property id=&quot;20300&quot; value=&quot;Slide 14&quot;/&gt;&lt;property id=&quot;20307&quot; value=&quot;278&quot;/&gt;&lt;/object&gt;&lt;object type=&quot;3&quot; unique_id=&quot;10382&quot;&gt;&lt;property id=&quot;20148&quot; value=&quot;5&quot;/&gt;&lt;property id=&quot;20300&quot; value=&quot;Slide 15 - &amp;quot;Đối với động vật&amp;quot;&quot;/&gt;&lt;property id=&quot;20307&quot; value=&quot;281&quot;/&gt;&lt;/object&gt;&lt;object type=&quot;3&quot; unique_id=&quot;10383&quot;&gt;&lt;property id=&quot;20148&quot; value=&quot;5&quot;/&gt;&lt;property id=&quot;20300&quot; value=&quot;Slide 16&quot;/&gt;&lt;property id=&quot;20307&quot; value=&quot;282&quot;/&gt;&lt;/object&gt;&lt;object type=&quot;3&quot; unique_id=&quot;10384&quot;&gt;&lt;property id=&quot;20148&quot; value=&quot;5&quot;/&gt;&lt;property id=&quot;20300&quot; value=&quot;Slide 17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154</Words>
  <Application>Microsoft Office PowerPoint</Application>
  <PresentationFormat>On-screen Show (4:3)</PresentationFormat>
  <Paragraphs>28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Đối với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 Tinh Hung Lan</dc:creator>
  <cp:lastModifiedBy>My PC</cp:lastModifiedBy>
  <cp:revision>38</cp:revision>
  <dcterms:created xsi:type="dcterms:W3CDTF">2012-03-27T02:04:41Z</dcterms:created>
  <dcterms:modified xsi:type="dcterms:W3CDTF">2024-06-18T03:43:44Z</dcterms:modified>
</cp:coreProperties>
</file>