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57" r:id="rId4"/>
    <p:sldId id="27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81" r:id="rId17"/>
    <p:sldId id="286" r:id="rId18"/>
    <p:sldId id="285" r:id="rId19"/>
    <p:sldId id="284" r:id="rId20"/>
    <p:sldId id="287" r:id="rId21"/>
    <p:sldId id="271" r:id="rId22"/>
    <p:sldId id="282" r:id="rId23"/>
    <p:sldId id="272" r:id="rId24"/>
    <p:sldId id="275" r:id="rId25"/>
    <p:sldId id="276" r:id="rId26"/>
    <p:sldId id="277" r:id="rId27"/>
  </p:sldIdLst>
  <p:sldSz cx="12192000" cy="6858000"/>
  <p:notesSz cx="6858000" cy="9144000"/>
  <p:embeddedFontLst>
    <p:embeddedFont>
      <p:font typeface="Allison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Black" panose="02000000000000000000" pitchFamily="2" charset="0"/>
      <p:bold r:id="rId34"/>
      <p:boldItalic r:id="rId35"/>
    </p:embeddedFont>
    <p:embeddedFont>
      <p:font typeface="Roboto Medium" panose="02000000000000000000" pitchFamily="2" charset="0"/>
      <p:regular r:id="rId36"/>
      <p: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orient="horz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13B"/>
    <a:srgbClr val="FFFFFF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91" y="62"/>
      </p:cViewPr>
      <p:guideLst>
        <p:guide orient="horz" pos="2184"/>
        <p:guide pos="3816"/>
        <p:guide orient="horz"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B1390-45F5-41F4-ABD9-E106483A098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998E-EC7E-41EA-A635-737F823A9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4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2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2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5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7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2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0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0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6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0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0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2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998E-EC7E-41EA-A635-737F823A9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261BEA-C5EA-41C8-93F0-D699F4954D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89AF5693-A8BE-40C3-89FF-7D5FA4E23398}"/>
              </a:ext>
            </a:extLst>
          </p:cNvPr>
          <p:cNvSpPr/>
          <p:nvPr userDrawn="1"/>
        </p:nvSpPr>
        <p:spPr>
          <a:xfrm>
            <a:off x="7444153" y="-435812"/>
            <a:ext cx="4747847" cy="1389185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39083A31-B560-4877-8B80-E8EDDA231010}"/>
              </a:ext>
            </a:extLst>
          </p:cNvPr>
          <p:cNvSpPr/>
          <p:nvPr userDrawn="1"/>
        </p:nvSpPr>
        <p:spPr>
          <a:xfrm rot="16200000">
            <a:off x="-72483" y="72482"/>
            <a:ext cx="6857999" cy="6713034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D7C68AE7-A8AE-422F-8ADD-9F94B56CFFCE}"/>
              </a:ext>
            </a:extLst>
          </p:cNvPr>
          <p:cNvSpPr/>
          <p:nvPr userDrawn="1"/>
        </p:nvSpPr>
        <p:spPr>
          <a:xfrm>
            <a:off x="10853853" y="5787483"/>
            <a:ext cx="1338147" cy="1070517"/>
          </a:xfrm>
          <a:prstGeom prst="moon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934C93-B5F6-4DBD-BF83-5E9853AFA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5245" y="0"/>
            <a:ext cx="7071820" cy="4951141"/>
          </a:xfrm>
          <a:prstGeom prst="flowChartExtra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C25D866-27FA-452B-8461-1C44E0E6340E}"/>
              </a:ext>
            </a:extLst>
          </p:cNvPr>
          <p:cNvSpPr/>
          <p:nvPr userDrawn="1"/>
        </p:nvSpPr>
        <p:spPr>
          <a:xfrm flipH="1">
            <a:off x="4973442" y="5151863"/>
            <a:ext cx="5895445" cy="170613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FED48E8-D287-46E9-B670-5EEC6F4D6255}"/>
              </a:ext>
            </a:extLst>
          </p:cNvPr>
          <p:cNvSpPr/>
          <p:nvPr userDrawn="1"/>
        </p:nvSpPr>
        <p:spPr>
          <a:xfrm flipH="1">
            <a:off x="5673096" y="5151863"/>
            <a:ext cx="5895445" cy="17061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846C4A1-1848-4382-B28E-526E1F89AE5D}"/>
              </a:ext>
            </a:extLst>
          </p:cNvPr>
          <p:cNvSpPr/>
          <p:nvPr userDrawn="1"/>
        </p:nvSpPr>
        <p:spPr>
          <a:xfrm flipH="1">
            <a:off x="6372750" y="5151863"/>
            <a:ext cx="5895445" cy="170613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2ACB295-6F1A-4CEE-BDD5-068EF37B6855}"/>
              </a:ext>
            </a:extLst>
          </p:cNvPr>
          <p:cNvSpPr/>
          <p:nvPr userDrawn="1"/>
        </p:nvSpPr>
        <p:spPr>
          <a:xfrm>
            <a:off x="-463621" y="5620214"/>
            <a:ext cx="2025719" cy="170613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5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572F9-3B39-4929-8619-C87409D54D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>
            <a:off x="0" y="-1338390"/>
            <a:ext cx="12192000" cy="3094037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FF0EE63-749A-4203-B525-FEF6305EACB1}"/>
              </a:ext>
            </a:extLst>
          </p:cNvPr>
          <p:cNvSpPr/>
          <p:nvPr userDrawn="1"/>
        </p:nvSpPr>
        <p:spPr>
          <a:xfrm>
            <a:off x="-225084" y="6386732"/>
            <a:ext cx="745588" cy="597877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F6ACBBD-9089-45E4-9222-E1CC4BF0B8EB}"/>
              </a:ext>
            </a:extLst>
          </p:cNvPr>
          <p:cNvSpPr/>
          <p:nvPr userDrawn="1"/>
        </p:nvSpPr>
        <p:spPr>
          <a:xfrm>
            <a:off x="392265" y="6260123"/>
            <a:ext cx="745588" cy="597877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89CD4BD3-8F31-4AAF-909C-1236E0E356D4}"/>
              </a:ext>
            </a:extLst>
          </p:cNvPr>
          <p:cNvSpPr/>
          <p:nvPr userDrawn="1"/>
        </p:nvSpPr>
        <p:spPr>
          <a:xfrm>
            <a:off x="11123452" y="6260122"/>
            <a:ext cx="745588" cy="597877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4B0A2DD-007E-4594-98BE-DD2A15E3F236}"/>
              </a:ext>
            </a:extLst>
          </p:cNvPr>
          <p:cNvSpPr/>
          <p:nvPr userDrawn="1"/>
        </p:nvSpPr>
        <p:spPr>
          <a:xfrm>
            <a:off x="11740801" y="6386732"/>
            <a:ext cx="745588" cy="597877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346A76F4-3571-496E-8B8D-487D4535B5BC}"/>
              </a:ext>
            </a:extLst>
          </p:cNvPr>
          <p:cNvSpPr/>
          <p:nvPr userDrawn="1"/>
        </p:nvSpPr>
        <p:spPr>
          <a:xfrm>
            <a:off x="614413" y="218661"/>
            <a:ext cx="4212298" cy="5230350"/>
          </a:xfrm>
          <a:prstGeom prst="trapezoi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8F4A7B2D-0E6E-4CB4-B459-0789F194866B}"/>
              </a:ext>
            </a:extLst>
          </p:cNvPr>
          <p:cNvSpPr/>
          <p:nvPr userDrawn="1"/>
        </p:nvSpPr>
        <p:spPr>
          <a:xfrm flipH="1">
            <a:off x="5883468" y="5029200"/>
            <a:ext cx="5432492" cy="1828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338AD8A5-0860-4EF0-8D8A-38701284084B}"/>
              </a:ext>
            </a:extLst>
          </p:cNvPr>
          <p:cNvSpPr/>
          <p:nvPr userDrawn="1"/>
        </p:nvSpPr>
        <p:spPr>
          <a:xfrm rot="19423152">
            <a:off x="11152616" y="-498210"/>
            <a:ext cx="1694053" cy="14337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DA159E-4A8B-41FA-9E2A-CB6383667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126"/>
            <a:ext cx="4566816" cy="5230350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8AEFCB81-D454-489F-A76D-2A6F388258A2}"/>
              </a:ext>
            </a:extLst>
          </p:cNvPr>
          <p:cNvSpPr/>
          <p:nvPr userDrawn="1"/>
        </p:nvSpPr>
        <p:spPr>
          <a:xfrm>
            <a:off x="6691086" y="6400800"/>
            <a:ext cx="45719" cy="457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64D5E8D-251F-4FC8-B3FE-24AD84A7770F}"/>
              </a:ext>
            </a:extLst>
          </p:cNvPr>
          <p:cNvSpPr/>
          <p:nvPr userDrawn="1"/>
        </p:nvSpPr>
        <p:spPr>
          <a:xfrm flipH="1">
            <a:off x="6759508" y="5029200"/>
            <a:ext cx="5432492" cy="18288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 descr="Kisses Teodor the Cat">
            <a:extLst>
              <a:ext uri="{FF2B5EF4-FFF2-40B4-BE49-F238E27FC236}">
                <a16:creationId xmlns:a16="http://schemas.microsoft.com/office/drawing/2014/main" id="{4A66681C-CB02-4C28-BDF9-3A0837FD6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50" y="5029200"/>
            <a:ext cx="16940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ACE866-6D39-4529-B177-E98D3C16D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17371"/>
            <a:ext cx="12192000" cy="3940629"/>
          </a:xfrm>
          <a:prstGeom prst="flowChartManualInpu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9C22B9-781F-436F-A462-E0F78EBB65BF}"/>
              </a:ext>
            </a:extLst>
          </p:cNvPr>
          <p:cNvCxnSpPr>
            <a:cxnSpLocks/>
          </p:cNvCxnSpPr>
          <p:nvPr userDrawn="1"/>
        </p:nvCxnSpPr>
        <p:spPr>
          <a:xfrm flipV="1">
            <a:off x="304800" y="3062514"/>
            <a:ext cx="6821714" cy="4680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6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763F14-A0FC-4F03-A19A-AA46DAEB3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2945" y="1720964"/>
            <a:ext cx="3381828" cy="2684009"/>
          </a:xfrm>
          <a:prstGeom prst="hexagon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754CB7-2C08-467C-969A-B494EB2D2D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5401" y="263525"/>
            <a:ext cx="3381828" cy="2684009"/>
          </a:xfrm>
          <a:prstGeom prst="hexagon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E7F0EF9-5832-4A22-A57D-44E827D9FB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5401" y="3178403"/>
            <a:ext cx="3381828" cy="2684009"/>
          </a:xfrm>
          <a:prstGeom prst="hexagon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ABD7963F-FCE4-4300-8C7F-FD1A65C00785}"/>
              </a:ext>
            </a:extLst>
          </p:cNvPr>
          <p:cNvSpPr/>
          <p:nvPr userDrawn="1"/>
        </p:nvSpPr>
        <p:spPr>
          <a:xfrm>
            <a:off x="-867228" y="1720963"/>
            <a:ext cx="2681513" cy="2684009"/>
          </a:xfrm>
          <a:prstGeom prst="hexagon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23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1E2D0A7-E7B2-4DE1-B0F2-C672AE3F6FAC}"/>
              </a:ext>
            </a:extLst>
          </p:cNvPr>
          <p:cNvSpPr/>
          <p:nvPr userDrawn="1"/>
        </p:nvSpPr>
        <p:spPr>
          <a:xfrm>
            <a:off x="8679543" y="5457371"/>
            <a:ext cx="4281714" cy="193040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879FF-4DFF-4DD6-AB67-6518045CAA92}"/>
              </a:ext>
            </a:extLst>
          </p:cNvPr>
          <p:cNvSpPr/>
          <p:nvPr userDrawn="1"/>
        </p:nvSpPr>
        <p:spPr>
          <a:xfrm>
            <a:off x="1000172" y="-558850"/>
            <a:ext cx="4413738" cy="1422400"/>
          </a:xfrm>
          <a:custGeom>
            <a:avLst/>
            <a:gdLst>
              <a:gd name="connsiteX0" fmla="*/ 1233 w 4413738"/>
              <a:gd name="connsiteY0" fmla="*/ 304800 h 1422400"/>
              <a:gd name="connsiteX1" fmla="*/ 131861 w 4413738"/>
              <a:gd name="connsiteY1" fmla="*/ 841828 h 1422400"/>
              <a:gd name="connsiteX2" fmla="*/ 233461 w 4413738"/>
              <a:gd name="connsiteY2" fmla="*/ 1117600 h 1422400"/>
              <a:gd name="connsiteX3" fmla="*/ 422147 w 4413738"/>
              <a:gd name="connsiteY3" fmla="*/ 1364342 h 1422400"/>
              <a:gd name="connsiteX4" fmla="*/ 581804 w 4413738"/>
              <a:gd name="connsiteY4" fmla="*/ 1422400 h 1422400"/>
              <a:gd name="connsiteX5" fmla="*/ 814033 w 4413738"/>
              <a:gd name="connsiteY5" fmla="*/ 1407885 h 1422400"/>
              <a:gd name="connsiteX6" fmla="*/ 959175 w 4413738"/>
              <a:gd name="connsiteY6" fmla="*/ 1364342 h 1422400"/>
              <a:gd name="connsiteX7" fmla="*/ 1031747 w 4413738"/>
              <a:gd name="connsiteY7" fmla="*/ 1349828 h 1422400"/>
              <a:gd name="connsiteX8" fmla="*/ 1351061 w 4413738"/>
              <a:gd name="connsiteY8" fmla="*/ 1146628 h 1422400"/>
              <a:gd name="connsiteX9" fmla="*/ 1409118 w 4413738"/>
              <a:gd name="connsiteY9" fmla="*/ 1117600 h 1422400"/>
              <a:gd name="connsiteX10" fmla="*/ 1568775 w 4413738"/>
              <a:gd name="connsiteY10" fmla="*/ 1016000 h 1422400"/>
              <a:gd name="connsiteX11" fmla="*/ 1801004 w 4413738"/>
              <a:gd name="connsiteY11" fmla="*/ 1248228 h 1422400"/>
              <a:gd name="connsiteX12" fmla="*/ 1859061 w 4413738"/>
              <a:gd name="connsiteY12" fmla="*/ 1291771 h 1422400"/>
              <a:gd name="connsiteX13" fmla="*/ 1989690 w 4413738"/>
              <a:gd name="connsiteY13" fmla="*/ 1349828 h 1422400"/>
              <a:gd name="connsiteX14" fmla="*/ 2163861 w 4413738"/>
              <a:gd name="connsiteY14" fmla="*/ 1393371 h 1422400"/>
              <a:gd name="connsiteX15" fmla="*/ 2512204 w 4413738"/>
              <a:gd name="connsiteY15" fmla="*/ 1378857 h 1422400"/>
              <a:gd name="connsiteX16" fmla="*/ 2686375 w 4413738"/>
              <a:gd name="connsiteY16" fmla="*/ 1291771 h 1422400"/>
              <a:gd name="connsiteX17" fmla="*/ 2773461 w 4413738"/>
              <a:gd name="connsiteY17" fmla="*/ 1248228 h 1422400"/>
              <a:gd name="connsiteX18" fmla="*/ 2860547 w 4413738"/>
              <a:gd name="connsiteY18" fmla="*/ 1161142 h 1422400"/>
              <a:gd name="connsiteX19" fmla="*/ 2991175 w 4413738"/>
              <a:gd name="connsiteY19" fmla="*/ 1074057 h 1422400"/>
              <a:gd name="connsiteX20" fmla="*/ 3194375 w 4413738"/>
              <a:gd name="connsiteY20" fmla="*/ 928914 h 1422400"/>
              <a:gd name="connsiteX21" fmla="*/ 3295975 w 4413738"/>
              <a:gd name="connsiteY21" fmla="*/ 914400 h 1422400"/>
              <a:gd name="connsiteX22" fmla="*/ 3745918 w 4413738"/>
              <a:gd name="connsiteY22" fmla="*/ 885371 h 1422400"/>
              <a:gd name="connsiteX23" fmla="*/ 3876547 w 4413738"/>
              <a:gd name="connsiteY23" fmla="*/ 841828 h 1422400"/>
              <a:gd name="connsiteX24" fmla="*/ 3978147 w 4413738"/>
              <a:gd name="connsiteY24" fmla="*/ 812800 h 1422400"/>
              <a:gd name="connsiteX25" fmla="*/ 4036204 w 4413738"/>
              <a:gd name="connsiteY25" fmla="*/ 769257 h 1422400"/>
              <a:gd name="connsiteX26" fmla="*/ 4152318 w 4413738"/>
              <a:gd name="connsiteY26" fmla="*/ 711200 h 1422400"/>
              <a:gd name="connsiteX27" fmla="*/ 4355518 w 4413738"/>
              <a:gd name="connsiteY27" fmla="*/ 595085 h 1422400"/>
              <a:gd name="connsiteX28" fmla="*/ 4399061 w 4413738"/>
              <a:gd name="connsiteY28" fmla="*/ 537028 h 1422400"/>
              <a:gd name="connsiteX29" fmla="*/ 4413575 w 4413738"/>
              <a:gd name="connsiteY29" fmla="*/ 478971 h 1422400"/>
              <a:gd name="connsiteX30" fmla="*/ 4384547 w 4413738"/>
              <a:gd name="connsiteY30" fmla="*/ 319314 h 1422400"/>
              <a:gd name="connsiteX31" fmla="*/ 4210375 w 4413738"/>
              <a:gd name="connsiteY31" fmla="*/ 159657 h 1422400"/>
              <a:gd name="connsiteX32" fmla="*/ 4137804 w 4413738"/>
              <a:gd name="connsiteY32" fmla="*/ 116114 h 1422400"/>
              <a:gd name="connsiteX33" fmla="*/ 3557233 w 4413738"/>
              <a:gd name="connsiteY33" fmla="*/ 72571 h 1422400"/>
              <a:gd name="connsiteX34" fmla="*/ 2933118 w 4413738"/>
              <a:gd name="connsiteY34" fmla="*/ 58057 h 1422400"/>
              <a:gd name="connsiteX35" fmla="*/ 2744433 w 4413738"/>
              <a:gd name="connsiteY35" fmla="*/ 29028 h 1422400"/>
              <a:gd name="connsiteX36" fmla="*/ 2541233 w 4413738"/>
              <a:gd name="connsiteY36" fmla="*/ 14514 h 1422400"/>
              <a:gd name="connsiteX37" fmla="*/ 2396090 w 4413738"/>
              <a:gd name="connsiteY37" fmla="*/ 0 h 1422400"/>
              <a:gd name="connsiteX38" fmla="*/ 2033233 w 4413738"/>
              <a:gd name="connsiteY38" fmla="*/ 43542 h 1422400"/>
              <a:gd name="connsiteX39" fmla="*/ 1699404 w 4413738"/>
              <a:gd name="connsiteY39" fmla="*/ 101600 h 1422400"/>
              <a:gd name="connsiteX40" fmla="*/ 1510718 w 4413738"/>
              <a:gd name="connsiteY40" fmla="*/ 116114 h 1422400"/>
              <a:gd name="connsiteX41" fmla="*/ 1293004 w 4413738"/>
              <a:gd name="connsiteY41" fmla="*/ 130628 h 1422400"/>
              <a:gd name="connsiteX42" fmla="*/ 1147861 w 4413738"/>
              <a:gd name="connsiteY42" fmla="*/ 145142 h 1422400"/>
              <a:gd name="connsiteX43" fmla="*/ 233461 w 4413738"/>
              <a:gd name="connsiteY43" fmla="*/ 174171 h 1422400"/>
              <a:gd name="connsiteX44" fmla="*/ 73804 w 4413738"/>
              <a:gd name="connsiteY44" fmla="*/ 261257 h 1422400"/>
              <a:gd name="connsiteX45" fmla="*/ 1233 w 4413738"/>
              <a:gd name="connsiteY45" fmla="*/ 3048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13738" h="1422400">
                <a:moveTo>
                  <a:pt x="1233" y="304800"/>
                </a:moveTo>
                <a:cubicBezTo>
                  <a:pt x="10909" y="401562"/>
                  <a:pt x="88115" y="662868"/>
                  <a:pt x="131861" y="841828"/>
                </a:cubicBezTo>
                <a:cubicBezTo>
                  <a:pt x="163734" y="972218"/>
                  <a:pt x="160990" y="983806"/>
                  <a:pt x="233461" y="1117600"/>
                </a:cubicBezTo>
                <a:cubicBezTo>
                  <a:pt x="299623" y="1239746"/>
                  <a:pt x="319672" y="1299131"/>
                  <a:pt x="422147" y="1364342"/>
                </a:cubicBezTo>
                <a:cubicBezTo>
                  <a:pt x="497188" y="1412095"/>
                  <a:pt x="503336" y="1406705"/>
                  <a:pt x="581804" y="1422400"/>
                </a:cubicBezTo>
                <a:cubicBezTo>
                  <a:pt x="659214" y="1417562"/>
                  <a:pt x="737374" y="1419679"/>
                  <a:pt x="814033" y="1407885"/>
                </a:cubicBezTo>
                <a:cubicBezTo>
                  <a:pt x="863957" y="1400204"/>
                  <a:pt x="910370" y="1377357"/>
                  <a:pt x="959175" y="1364342"/>
                </a:cubicBezTo>
                <a:cubicBezTo>
                  <a:pt x="983012" y="1357986"/>
                  <a:pt x="1007556" y="1354666"/>
                  <a:pt x="1031747" y="1349828"/>
                </a:cubicBezTo>
                <a:cubicBezTo>
                  <a:pt x="1138185" y="1282095"/>
                  <a:pt x="1238218" y="1203049"/>
                  <a:pt x="1351061" y="1146628"/>
                </a:cubicBezTo>
                <a:cubicBezTo>
                  <a:pt x="1370413" y="1136952"/>
                  <a:pt x="1391115" y="1129602"/>
                  <a:pt x="1409118" y="1117600"/>
                </a:cubicBezTo>
                <a:cubicBezTo>
                  <a:pt x="1569562" y="1010638"/>
                  <a:pt x="1469187" y="1049196"/>
                  <a:pt x="1568775" y="1016000"/>
                </a:cubicBezTo>
                <a:cubicBezTo>
                  <a:pt x="1693172" y="1155945"/>
                  <a:pt x="1663898" y="1133973"/>
                  <a:pt x="1801004" y="1248228"/>
                </a:cubicBezTo>
                <a:cubicBezTo>
                  <a:pt x="1819588" y="1263714"/>
                  <a:pt x="1837762" y="1280302"/>
                  <a:pt x="1859061" y="1291771"/>
                </a:cubicBezTo>
                <a:cubicBezTo>
                  <a:pt x="1901015" y="1314362"/>
                  <a:pt x="1944485" y="1334760"/>
                  <a:pt x="1989690" y="1349828"/>
                </a:cubicBezTo>
                <a:cubicBezTo>
                  <a:pt x="2046463" y="1368752"/>
                  <a:pt x="2105804" y="1378857"/>
                  <a:pt x="2163861" y="1393371"/>
                </a:cubicBezTo>
                <a:lnTo>
                  <a:pt x="2512204" y="1378857"/>
                </a:lnTo>
                <a:cubicBezTo>
                  <a:pt x="2575920" y="1366468"/>
                  <a:pt x="2628318" y="1320800"/>
                  <a:pt x="2686375" y="1291771"/>
                </a:cubicBezTo>
                <a:cubicBezTo>
                  <a:pt x="2715404" y="1277257"/>
                  <a:pt x="2750512" y="1271177"/>
                  <a:pt x="2773461" y="1248228"/>
                </a:cubicBezTo>
                <a:cubicBezTo>
                  <a:pt x="2802490" y="1219199"/>
                  <a:pt x="2828490" y="1186787"/>
                  <a:pt x="2860547" y="1161142"/>
                </a:cubicBezTo>
                <a:cubicBezTo>
                  <a:pt x="2901411" y="1128451"/>
                  <a:pt x="2950311" y="1106748"/>
                  <a:pt x="2991175" y="1074057"/>
                </a:cubicBezTo>
                <a:cubicBezTo>
                  <a:pt x="3013156" y="1056472"/>
                  <a:pt x="3129811" y="946522"/>
                  <a:pt x="3194375" y="928914"/>
                </a:cubicBezTo>
                <a:cubicBezTo>
                  <a:pt x="3227380" y="919913"/>
                  <a:pt x="3261871" y="917092"/>
                  <a:pt x="3295975" y="914400"/>
                </a:cubicBezTo>
                <a:cubicBezTo>
                  <a:pt x="3445802" y="902572"/>
                  <a:pt x="3595937" y="895047"/>
                  <a:pt x="3745918" y="885371"/>
                </a:cubicBezTo>
                <a:cubicBezTo>
                  <a:pt x="3789461" y="870857"/>
                  <a:pt x="3832738" y="855518"/>
                  <a:pt x="3876547" y="841828"/>
                </a:cubicBezTo>
                <a:cubicBezTo>
                  <a:pt x="3910166" y="831322"/>
                  <a:pt x="3946082" y="827375"/>
                  <a:pt x="3978147" y="812800"/>
                </a:cubicBezTo>
                <a:cubicBezTo>
                  <a:pt x="4000169" y="802790"/>
                  <a:pt x="4015309" y="781446"/>
                  <a:pt x="4036204" y="769257"/>
                </a:cubicBezTo>
                <a:cubicBezTo>
                  <a:pt x="4073582" y="747453"/>
                  <a:pt x="4114329" y="731921"/>
                  <a:pt x="4152318" y="711200"/>
                </a:cubicBezTo>
                <a:cubicBezTo>
                  <a:pt x="4220804" y="673844"/>
                  <a:pt x="4355518" y="595085"/>
                  <a:pt x="4355518" y="595085"/>
                </a:cubicBezTo>
                <a:cubicBezTo>
                  <a:pt x="4370032" y="575733"/>
                  <a:pt x="4388243" y="558665"/>
                  <a:pt x="4399061" y="537028"/>
                </a:cubicBezTo>
                <a:cubicBezTo>
                  <a:pt x="4407982" y="519186"/>
                  <a:pt x="4414902" y="498875"/>
                  <a:pt x="4413575" y="478971"/>
                </a:cubicBezTo>
                <a:cubicBezTo>
                  <a:pt x="4409977" y="424999"/>
                  <a:pt x="4405142" y="369331"/>
                  <a:pt x="4384547" y="319314"/>
                </a:cubicBezTo>
                <a:cubicBezTo>
                  <a:pt x="4357762" y="254264"/>
                  <a:pt x="4262948" y="194706"/>
                  <a:pt x="4210375" y="159657"/>
                </a:cubicBezTo>
                <a:cubicBezTo>
                  <a:pt x="4186902" y="144009"/>
                  <a:pt x="4164868" y="124074"/>
                  <a:pt x="4137804" y="116114"/>
                </a:cubicBezTo>
                <a:cubicBezTo>
                  <a:pt x="3983199" y="70641"/>
                  <a:pt x="3669453" y="75732"/>
                  <a:pt x="3557233" y="72571"/>
                </a:cubicBezTo>
                <a:lnTo>
                  <a:pt x="2933118" y="58057"/>
                </a:lnTo>
                <a:cubicBezTo>
                  <a:pt x="2870223" y="48381"/>
                  <a:pt x="2807679" y="36055"/>
                  <a:pt x="2744433" y="29028"/>
                </a:cubicBezTo>
                <a:cubicBezTo>
                  <a:pt x="2676942" y="21529"/>
                  <a:pt x="2608904" y="20153"/>
                  <a:pt x="2541233" y="14514"/>
                </a:cubicBezTo>
                <a:cubicBezTo>
                  <a:pt x="2492779" y="10476"/>
                  <a:pt x="2444471" y="4838"/>
                  <a:pt x="2396090" y="0"/>
                </a:cubicBezTo>
                <a:cubicBezTo>
                  <a:pt x="2275138" y="14514"/>
                  <a:pt x="2153778" y="25963"/>
                  <a:pt x="2033233" y="43542"/>
                </a:cubicBezTo>
                <a:cubicBezTo>
                  <a:pt x="1921469" y="59841"/>
                  <a:pt x="1812018" y="92938"/>
                  <a:pt x="1699404" y="101600"/>
                </a:cubicBezTo>
                <a:lnTo>
                  <a:pt x="1510718" y="116114"/>
                </a:lnTo>
                <a:lnTo>
                  <a:pt x="1293004" y="130628"/>
                </a:lnTo>
                <a:cubicBezTo>
                  <a:pt x="1244537" y="134505"/>
                  <a:pt x="1196442" y="143146"/>
                  <a:pt x="1147861" y="145142"/>
                </a:cubicBezTo>
                <a:lnTo>
                  <a:pt x="233461" y="174171"/>
                </a:lnTo>
                <a:cubicBezTo>
                  <a:pt x="101745" y="240029"/>
                  <a:pt x="153352" y="208224"/>
                  <a:pt x="73804" y="261257"/>
                </a:cubicBezTo>
                <a:cubicBezTo>
                  <a:pt x="40980" y="310493"/>
                  <a:pt x="-8443" y="208038"/>
                  <a:pt x="1233" y="3048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5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37813FEC-EA90-405D-ADB7-CDACE66A5C10}"/>
              </a:ext>
            </a:extLst>
          </p:cNvPr>
          <p:cNvSpPr/>
          <p:nvPr userDrawn="1"/>
        </p:nvSpPr>
        <p:spPr>
          <a:xfrm rot="1813947">
            <a:off x="5388111" y="1876853"/>
            <a:ext cx="3827795" cy="4392385"/>
          </a:xfrm>
          <a:prstGeom prst="lightningBol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E5F53B-9678-427E-A980-9863A811E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6200000">
            <a:off x="6041573" y="707569"/>
            <a:ext cx="6858000" cy="5442858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316205-E840-48CB-AA4B-19D6A312525A}"/>
              </a:ext>
            </a:extLst>
          </p:cNvPr>
          <p:cNvSpPr/>
          <p:nvPr userDrawn="1"/>
        </p:nvSpPr>
        <p:spPr>
          <a:xfrm rot="20984646">
            <a:off x="-533181" y="-940409"/>
            <a:ext cx="4413738" cy="1422400"/>
          </a:xfrm>
          <a:custGeom>
            <a:avLst/>
            <a:gdLst>
              <a:gd name="connsiteX0" fmla="*/ 1233 w 4413738"/>
              <a:gd name="connsiteY0" fmla="*/ 304800 h 1422400"/>
              <a:gd name="connsiteX1" fmla="*/ 131861 w 4413738"/>
              <a:gd name="connsiteY1" fmla="*/ 841828 h 1422400"/>
              <a:gd name="connsiteX2" fmla="*/ 233461 w 4413738"/>
              <a:gd name="connsiteY2" fmla="*/ 1117600 h 1422400"/>
              <a:gd name="connsiteX3" fmla="*/ 422147 w 4413738"/>
              <a:gd name="connsiteY3" fmla="*/ 1364342 h 1422400"/>
              <a:gd name="connsiteX4" fmla="*/ 581804 w 4413738"/>
              <a:gd name="connsiteY4" fmla="*/ 1422400 h 1422400"/>
              <a:gd name="connsiteX5" fmla="*/ 814033 w 4413738"/>
              <a:gd name="connsiteY5" fmla="*/ 1407885 h 1422400"/>
              <a:gd name="connsiteX6" fmla="*/ 959175 w 4413738"/>
              <a:gd name="connsiteY6" fmla="*/ 1364342 h 1422400"/>
              <a:gd name="connsiteX7" fmla="*/ 1031747 w 4413738"/>
              <a:gd name="connsiteY7" fmla="*/ 1349828 h 1422400"/>
              <a:gd name="connsiteX8" fmla="*/ 1351061 w 4413738"/>
              <a:gd name="connsiteY8" fmla="*/ 1146628 h 1422400"/>
              <a:gd name="connsiteX9" fmla="*/ 1409118 w 4413738"/>
              <a:gd name="connsiteY9" fmla="*/ 1117600 h 1422400"/>
              <a:gd name="connsiteX10" fmla="*/ 1568775 w 4413738"/>
              <a:gd name="connsiteY10" fmla="*/ 1016000 h 1422400"/>
              <a:gd name="connsiteX11" fmla="*/ 1801004 w 4413738"/>
              <a:gd name="connsiteY11" fmla="*/ 1248228 h 1422400"/>
              <a:gd name="connsiteX12" fmla="*/ 1859061 w 4413738"/>
              <a:gd name="connsiteY12" fmla="*/ 1291771 h 1422400"/>
              <a:gd name="connsiteX13" fmla="*/ 1989690 w 4413738"/>
              <a:gd name="connsiteY13" fmla="*/ 1349828 h 1422400"/>
              <a:gd name="connsiteX14" fmla="*/ 2163861 w 4413738"/>
              <a:gd name="connsiteY14" fmla="*/ 1393371 h 1422400"/>
              <a:gd name="connsiteX15" fmla="*/ 2512204 w 4413738"/>
              <a:gd name="connsiteY15" fmla="*/ 1378857 h 1422400"/>
              <a:gd name="connsiteX16" fmla="*/ 2686375 w 4413738"/>
              <a:gd name="connsiteY16" fmla="*/ 1291771 h 1422400"/>
              <a:gd name="connsiteX17" fmla="*/ 2773461 w 4413738"/>
              <a:gd name="connsiteY17" fmla="*/ 1248228 h 1422400"/>
              <a:gd name="connsiteX18" fmla="*/ 2860547 w 4413738"/>
              <a:gd name="connsiteY18" fmla="*/ 1161142 h 1422400"/>
              <a:gd name="connsiteX19" fmla="*/ 2991175 w 4413738"/>
              <a:gd name="connsiteY19" fmla="*/ 1074057 h 1422400"/>
              <a:gd name="connsiteX20" fmla="*/ 3194375 w 4413738"/>
              <a:gd name="connsiteY20" fmla="*/ 928914 h 1422400"/>
              <a:gd name="connsiteX21" fmla="*/ 3295975 w 4413738"/>
              <a:gd name="connsiteY21" fmla="*/ 914400 h 1422400"/>
              <a:gd name="connsiteX22" fmla="*/ 3745918 w 4413738"/>
              <a:gd name="connsiteY22" fmla="*/ 885371 h 1422400"/>
              <a:gd name="connsiteX23" fmla="*/ 3876547 w 4413738"/>
              <a:gd name="connsiteY23" fmla="*/ 841828 h 1422400"/>
              <a:gd name="connsiteX24" fmla="*/ 3978147 w 4413738"/>
              <a:gd name="connsiteY24" fmla="*/ 812800 h 1422400"/>
              <a:gd name="connsiteX25" fmla="*/ 4036204 w 4413738"/>
              <a:gd name="connsiteY25" fmla="*/ 769257 h 1422400"/>
              <a:gd name="connsiteX26" fmla="*/ 4152318 w 4413738"/>
              <a:gd name="connsiteY26" fmla="*/ 711200 h 1422400"/>
              <a:gd name="connsiteX27" fmla="*/ 4355518 w 4413738"/>
              <a:gd name="connsiteY27" fmla="*/ 595085 h 1422400"/>
              <a:gd name="connsiteX28" fmla="*/ 4399061 w 4413738"/>
              <a:gd name="connsiteY28" fmla="*/ 537028 h 1422400"/>
              <a:gd name="connsiteX29" fmla="*/ 4413575 w 4413738"/>
              <a:gd name="connsiteY29" fmla="*/ 478971 h 1422400"/>
              <a:gd name="connsiteX30" fmla="*/ 4384547 w 4413738"/>
              <a:gd name="connsiteY30" fmla="*/ 319314 h 1422400"/>
              <a:gd name="connsiteX31" fmla="*/ 4210375 w 4413738"/>
              <a:gd name="connsiteY31" fmla="*/ 159657 h 1422400"/>
              <a:gd name="connsiteX32" fmla="*/ 4137804 w 4413738"/>
              <a:gd name="connsiteY32" fmla="*/ 116114 h 1422400"/>
              <a:gd name="connsiteX33" fmla="*/ 3557233 w 4413738"/>
              <a:gd name="connsiteY33" fmla="*/ 72571 h 1422400"/>
              <a:gd name="connsiteX34" fmla="*/ 2933118 w 4413738"/>
              <a:gd name="connsiteY34" fmla="*/ 58057 h 1422400"/>
              <a:gd name="connsiteX35" fmla="*/ 2744433 w 4413738"/>
              <a:gd name="connsiteY35" fmla="*/ 29028 h 1422400"/>
              <a:gd name="connsiteX36" fmla="*/ 2541233 w 4413738"/>
              <a:gd name="connsiteY36" fmla="*/ 14514 h 1422400"/>
              <a:gd name="connsiteX37" fmla="*/ 2396090 w 4413738"/>
              <a:gd name="connsiteY37" fmla="*/ 0 h 1422400"/>
              <a:gd name="connsiteX38" fmla="*/ 2033233 w 4413738"/>
              <a:gd name="connsiteY38" fmla="*/ 43542 h 1422400"/>
              <a:gd name="connsiteX39" fmla="*/ 1699404 w 4413738"/>
              <a:gd name="connsiteY39" fmla="*/ 101600 h 1422400"/>
              <a:gd name="connsiteX40" fmla="*/ 1510718 w 4413738"/>
              <a:gd name="connsiteY40" fmla="*/ 116114 h 1422400"/>
              <a:gd name="connsiteX41" fmla="*/ 1293004 w 4413738"/>
              <a:gd name="connsiteY41" fmla="*/ 130628 h 1422400"/>
              <a:gd name="connsiteX42" fmla="*/ 1147861 w 4413738"/>
              <a:gd name="connsiteY42" fmla="*/ 145142 h 1422400"/>
              <a:gd name="connsiteX43" fmla="*/ 233461 w 4413738"/>
              <a:gd name="connsiteY43" fmla="*/ 174171 h 1422400"/>
              <a:gd name="connsiteX44" fmla="*/ 73804 w 4413738"/>
              <a:gd name="connsiteY44" fmla="*/ 261257 h 1422400"/>
              <a:gd name="connsiteX45" fmla="*/ 1233 w 4413738"/>
              <a:gd name="connsiteY45" fmla="*/ 3048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13738" h="1422400">
                <a:moveTo>
                  <a:pt x="1233" y="304800"/>
                </a:moveTo>
                <a:cubicBezTo>
                  <a:pt x="10909" y="401562"/>
                  <a:pt x="88115" y="662868"/>
                  <a:pt x="131861" y="841828"/>
                </a:cubicBezTo>
                <a:cubicBezTo>
                  <a:pt x="163734" y="972218"/>
                  <a:pt x="160990" y="983806"/>
                  <a:pt x="233461" y="1117600"/>
                </a:cubicBezTo>
                <a:cubicBezTo>
                  <a:pt x="299623" y="1239746"/>
                  <a:pt x="319672" y="1299131"/>
                  <a:pt x="422147" y="1364342"/>
                </a:cubicBezTo>
                <a:cubicBezTo>
                  <a:pt x="497188" y="1412095"/>
                  <a:pt x="503336" y="1406705"/>
                  <a:pt x="581804" y="1422400"/>
                </a:cubicBezTo>
                <a:cubicBezTo>
                  <a:pt x="659214" y="1417562"/>
                  <a:pt x="737374" y="1419679"/>
                  <a:pt x="814033" y="1407885"/>
                </a:cubicBezTo>
                <a:cubicBezTo>
                  <a:pt x="863957" y="1400204"/>
                  <a:pt x="910370" y="1377357"/>
                  <a:pt x="959175" y="1364342"/>
                </a:cubicBezTo>
                <a:cubicBezTo>
                  <a:pt x="983012" y="1357986"/>
                  <a:pt x="1007556" y="1354666"/>
                  <a:pt x="1031747" y="1349828"/>
                </a:cubicBezTo>
                <a:cubicBezTo>
                  <a:pt x="1138185" y="1282095"/>
                  <a:pt x="1238218" y="1203049"/>
                  <a:pt x="1351061" y="1146628"/>
                </a:cubicBezTo>
                <a:cubicBezTo>
                  <a:pt x="1370413" y="1136952"/>
                  <a:pt x="1391115" y="1129602"/>
                  <a:pt x="1409118" y="1117600"/>
                </a:cubicBezTo>
                <a:cubicBezTo>
                  <a:pt x="1569562" y="1010638"/>
                  <a:pt x="1469187" y="1049196"/>
                  <a:pt x="1568775" y="1016000"/>
                </a:cubicBezTo>
                <a:cubicBezTo>
                  <a:pt x="1693172" y="1155945"/>
                  <a:pt x="1663898" y="1133973"/>
                  <a:pt x="1801004" y="1248228"/>
                </a:cubicBezTo>
                <a:cubicBezTo>
                  <a:pt x="1819588" y="1263714"/>
                  <a:pt x="1837762" y="1280302"/>
                  <a:pt x="1859061" y="1291771"/>
                </a:cubicBezTo>
                <a:cubicBezTo>
                  <a:pt x="1901015" y="1314362"/>
                  <a:pt x="1944485" y="1334760"/>
                  <a:pt x="1989690" y="1349828"/>
                </a:cubicBezTo>
                <a:cubicBezTo>
                  <a:pt x="2046463" y="1368752"/>
                  <a:pt x="2105804" y="1378857"/>
                  <a:pt x="2163861" y="1393371"/>
                </a:cubicBezTo>
                <a:lnTo>
                  <a:pt x="2512204" y="1378857"/>
                </a:lnTo>
                <a:cubicBezTo>
                  <a:pt x="2575920" y="1366468"/>
                  <a:pt x="2628318" y="1320800"/>
                  <a:pt x="2686375" y="1291771"/>
                </a:cubicBezTo>
                <a:cubicBezTo>
                  <a:pt x="2715404" y="1277257"/>
                  <a:pt x="2750512" y="1271177"/>
                  <a:pt x="2773461" y="1248228"/>
                </a:cubicBezTo>
                <a:cubicBezTo>
                  <a:pt x="2802490" y="1219199"/>
                  <a:pt x="2828490" y="1186787"/>
                  <a:pt x="2860547" y="1161142"/>
                </a:cubicBezTo>
                <a:cubicBezTo>
                  <a:pt x="2901411" y="1128451"/>
                  <a:pt x="2950311" y="1106748"/>
                  <a:pt x="2991175" y="1074057"/>
                </a:cubicBezTo>
                <a:cubicBezTo>
                  <a:pt x="3013156" y="1056472"/>
                  <a:pt x="3129811" y="946522"/>
                  <a:pt x="3194375" y="928914"/>
                </a:cubicBezTo>
                <a:cubicBezTo>
                  <a:pt x="3227380" y="919913"/>
                  <a:pt x="3261871" y="917092"/>
                  <a:pt x="3295975" y="914400"/>
                </a:cubicBezTo>
                <a:cubicBezTo>
                  <a:pt x="3445802" y="902572"/>
                  <a:pt x="3595937" y="895047"/>
                  <a:pt x="3745918" y="885371"/>
                </a:cubicBezTo>
                <a:cubicBezTo>
                  <a:pt x="3789461" y="870857"/>
                  <a:pt x="3832738" y="855518"/>
                  <a:pt x="3876547" y="841828"/>
                </a:cubicBezTo>
                <a:cubicBezTo>
                  <a:pt x="3910166" y="831322"/>
                  <a:pt x="3946082" y="827375"/>
                  <a:pt x="3978147" y="812800"/>
                </a:cubicBezTo>
                <a:cubicBezTo>
                  <a:pt x="4000169" y="802790"/>
                  <a:pt x="4015309" y="781446"/>
                  <a:pt x="4036204" y="769257"/>
                </a:cubicBezTo>
                <a:cubicBezTo>
                  <a:pt x="4073582" y="747453"/>
                  <a:pt x="4114329" y="731921"/>
                  <a:pt x="4152318" y="711200"/>
                </a:cubicBezTo>
                <a:cubicBezTo>
                  <a:pt x="4220804" y="673844"/>
                  <a:pt x="4355518" y="595085"/>
                  <a:pt x="4355518" y="595085"/>
                </a:cubicBezTo>
                <a:cubicBezTo>
                  <a:pt x="4370032" y="575733"/>
                  <a:pt x="4388243" y="558665"/>
                  <a:pt x="4399061" y="537028"/>
                </a:cubicBezTo>
                <a:cubicBezTo>
                  <a:pt x="4407982" y="519186"/>
                  <a:pt x="4414902" y="498875"/>
                  <a:pt x="4413575" y="478971"/>
                </a:cubicBezTo>
                <a:cubicBezTo>
                  <a:pt x="4409977" y="424999"/>
                  <a:pt x="4405142" y="369331"/>
                  <a:pt x="4384547" y="319314"/>
                </a:cubicBezTo>
                <a:cubicBezTo>
                  <a:pt x="4357762" y="254264"/>
                  <a:pt x="4262948" y="194706"/>
                  <a:pt x="4210375" y="159657"/>
                </a:cubicBezTo>
                <a:cubicBezTo>
                  <a:pt x="4186902" y="144009"/>
                  <a:pt x="4164868" y="124074"/>
                  <a:pt x="4137804" y="116114"/>
                </a:cubicBezTo>
                <a:cubicBezTo>
                  <a:pt x="3983199" y="70641"/>
                  <a:pt x="3669453" y="75732"/>
                  <a:pt x="3557233" y="72571"/>
                </a:cubicBezTo>
                <a:lnTo>
                  <a:pt x="2933118" y="58057"/>
                </a:lnTo>
                <a:cubicBezTo>
                  <a:pt x="2870223" y="48381"/>
                  <a:pt x="2807679" y="36055"/>
                  <a:pt x="2744433" y="29028"/>
                </a:cubicBezTo>
                <a:cubicBezTo>
                  <a:pt x="2676942" y="21529"/>
                  <a:pt x="2608904" y="20153"/>
                  <a:pt x="2541233" y="14514"/>
                </a:cubicBezTo>
                <a:cubicBezTo>
                  <a:pt x="2492779" y="10476"/>
                  <a:pt x="2444471" y="4838"/>
                  <a:pt x="2396090" y="0"/>
                </a:cubicBezTo>
                <a:cubicBezTo>
                  <a:pt x="2275138" y="14514"/>
                  <a:pt x="2153778" y="25963"/>
                  <a:pt x="2033233" y="43542"/>
                </a:cubicBezTo>
                <a:cubicBezTo>
                  <a:pt x="1921469" y="59841"/>
                  <a:pt x="1812018" y="92938"/>
                  <a:pt x="1699404" y="101600"/>
                </a:cubicBezTo>
                <a:lnTo>
                  <a:pt x="1510718" y="116114"/>
                </a:lnTo>
                <a:lnTo>
                  <a:pt x="1293004" y="130628"/>
                </a:lnTo>
                <a:cubicBezTo>
                  <a:pt x="1244537" y="134505"/>
                  <a:pt x="1196442" y="143146"/>
                  <a:pt x="1147861" y="145142"/>
                </a:cubicBezTo>
                <a:lnTo>
                  <a:pt x="233461" y="174171"/>
                </a:lnTo>
                <a:cubicBezTo>
                  <a:pt x="101745" y="240029"/>
                  <a:pt x="153352" y="208224"/>
                  <a:pt x="73804" y="261257"/>
                </a:cubicBezTo>
                <a:cubicBezTo>
                  <a:pt x="40980" y="310493"/>
                  <a:pt x="-8443" y="208038"/>
                  <a:pt x="1233" y="3048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88EB19-B360-486F-9DDB-2623D1B835F9}"/>
              </a:ext>
            </a:extLst>
          </p:cNvPr>
          <p:cNvSpPr/>
          <p:nvPr userDrawn="1"/>
        </p:nvSpPr>
        <p:spPr>
          <a:xfrm>
            <a:off x="-493486" y="2627086"/>
            <a:ext cx="13425715" cy="4833257"/>
          </a:xfrm>
          <a:custGeom>
            <a:avLst/>
            <a:gdLst>
              <a:gd name="connsiteX0" fmla="*/ 72572 w 12396549"/>
              <a:gd name="connsiteY0" fmla="*/ 2801257 h 4093029"/>
              <a:gd name="connsiteX1" fmla="*/ 174172 w 12396549"/>
              <a:gd name="connsiteY1" fmla="*/ 2220686 h 4093029"/>
              <a:gd name="connsiteX2" fmla="*/ 188686 w 12396549"/>
              <a:gd name="connsiteY2" fmla="*/ 2090057 h 4093029"/>
              <a:gd name="connsiteX3" fmla="*/ 246743 w 12396549"/>
              <a:gd name="connsiteY3" fmla="*/ 1727200 h 4093029"/>
              <a:gd name="connsiteX4" fmla="*/ 290286 w 12396549"/>
              <a:gd name="connsiteY4" fmla="*/ 1538515 h 4093029"/>
              <a:gd name="connsiteX5" fmla="*/ 449943 w 12396549"/>
              <a:gd name="connsiteY5" fmla="*/ 1204686 h 4093029"/>
              <a:gd name="connsiteX6" fmla="*/ 464457 w 12396549"/>
              <a:gd name="connsiteY6" fmla="*/ 1146629 h 4093029"/>
              <a:gd name="connsiteX7" fmla="*/ 624115 w 12396549"/>
              <a:gd name="connsiteY7" fmla="*/ 870857 h 4093029"/>
              <a:gd name="connsiteX8" fmla="*/ 653143 w 12396549"/>
              <a:gd name="connsiteY8" fmla="*/ 827315 h 4093029"/>
              <a:gd name="connsiteX9" fmla="*/ 957943 w 12396549"/>
              <a:gd name="connsiteY9" fmla="*/ 478972 h 4093029"/>
              <a:gd name="connsiteX10" fmla="*/ 1074057 w 12396549"/>
              <a:gd name="connsiteY10" fmla="*/ 362857 h 4093029"/>
              <a:gd name="connsiteX11" fmla="*/ 1117600 w 12396549"/>
              <a:gd name="connsiteY11" fmla="*/ 333829 h 4093029"/>
              <a:gd name="connsiteX12" fmla="*/ 1364343 w 12396549"/>
              <a:gd name="connsiteY12" fmla="*/ 188686 h 4093029"/>
              <a:gd name="connsiteX13" fmla="*/ 1625600 w 12396549"/>
              <a:gd name="connsiteY13" fmla="*/ 0 h 4093029"/>
              <a:gd name="connsiteX14" fmla="*/ 1959429 w 12396549"/>
              <a:gd name="connsiteY14" fmla="*/ 29029 h 4093029"/>
              <a:gd name="connsiteX15" fmla="*/ 2148115 w 12396549"/>
              <a:gd name="connsiteY15" fmla="*/ 43543 h 4093029"/>
              <a:gd name="connsiteX16" fmla="*/ 2351315 w 12396549"/>
              <a:gd name="connsiteY16" fmla="*/ 101600 h 4093029"/>
              <a:gd name="connsiteX17" fmla="*/ 2496457 w 12396549"/>
              <a:gd name="connsiteY17" fmla="*/ 130629 h 4093029"/>
              <a:gd name="connsiteX18" fmla="*/ 2830286 w 12396549"/>
              <a:gd name="connsiteY18" fmla="*/ 217715 h 4093029"/>
              <a:gd name="connsiteX19" fmla="*/ 3018972 w 12396549"/>
              <a:gd name="connsiteY19" fmla="*/ 246743 h 4093029"/>
              <a:gd name="connsiteX20" fmla="*/ 3178629 w 12396549"/>
              <a:gd name="connsiteY20" fmla="*/ 290286 h 4093029"/>
              <a:gd name="connsiteX21" fmla="*/ 3338286 w 12396549"/>
              <a:gd name="connsiteY21" fmla="*/ 304800 h 4093029"/>
              <a:gd name="connsiteX22" fmla="*/ 3454400 w 12396549"/>
              <a:gd name="connsiteY22" fmla="*/ 319315 h 4093029"/>
              <a:gd name="connsiteX23" fmla="*/ 3585029 w 12396549"/>
              <a:gd name="connsiteY23" fmla="*/ 333829 h 4093029"/>
              <a:gd name="connsiteX24" fmla="*/ 3730172 w 12396549"/>
              <a:gd name="connsiteY24" fmla="*/ 362857 h 4093029"/>
              <a:gd name="connsiteX25" fmla="*/ 3904343 w 12396549"/>
              <a:gd name="connsiteY25" fmla="*/ 391886 h 4093029"/>
              <a:gd name="connsiteX26" fmla="*/ 4397829 w 12396549"/>
              <a:gd name="connsiteY26" fmla="*/ 508000 h 4093029"/>
              <a:gd name="connsiteX27" fmla="*/ 4905829 w 12396549"/>
              <a:gd name="connsiteY27" fmla="*/ 464457 h 4093029"/>
              <a:gd name="connsiteX28" fmla="*/ 5021943 w 12396549"/>
              <a:gd name="connsiteY28" fmla="*/ 406400 h 4093029"/>
              <a:gd name="connsiteX29" fmla="*/ 5283200 w 12396549"/>
              <a:gd name="connsiteY29" fmla="*/ 290286 h 4093029"/>
              <a:gd name="connsiteX30" fmla="*/ 5471886 w 12396549"/>
              <a:gd name="connsiteY30" fmla="*/ 217715 h 4093029"/>
              <a:gd name="connsiteX31" fmla="*/ 5588000 w 12396549"/>
              <a:gd name="connsiteY31" fmla="*/ 159657 h 4093029"/>
              <a:gd name="connsiteX32" fmla="*/ 5834743 w 12396549"/>
              <a:gd name="connsiteY32" fmla="*/ 72572 h 4093029"/>
              <a:gd name="connsiteX33" fmla="*/ 5950857 w 12396549"/>
              <a:gd name="connsiteY33" fmla="*/ 58057 h 4093029"/>
              <a:gd name="connsiteX34" fmla="*/ 6865257 w 12396549"/>
              <a:gd name="connsiteY34" fmla="*/ 101600 h 4093029"/>
              <a:gd name="connsiteX35" fmla="*/ 6923315 w 12396549"/>
              <a:gd name="connsiteY35" fmla="*/ 130629 h 4093029"/>
              <a:gd name="connsiteX36" fmla="*/ 6981372 w 12396549"/>
              <a:gd name="connsiteY36" fmla="*/ 145143 h 4093029"/>
              <a:gd name="connsiteX37" fmla="*/ 7155543 w 12396549"/>
              <a:gd name="connsiteY37" fmla="*/ 290286 h 4093029"/>
              <a:gd name="connsiteX38" fmla="*/ 7228115 w 12396549"/>
              <a:gd name="connsiteY38" fmla="*/ 362857 h 4093029"/>
              <a:gd name="connsiteX39" fmla="*/ 7286172 w 12396549"/>
              <a:gd name="connsiteY39" fmla="*/ 391886 h 4093029"/>
              <a:gd name="connsiteX40" fmla="*/ 7344229 w 12396549"/>
              <a:gd name="connsiteY40" fmla="*/ 435429 h 4093029"/>
              <a:gd name="connsiteX41" fmla="*/ 7634515 w 12396549"/>
              <a:gd name="connsiteY41" fmla="*/ 653143 h 4093029"/>
              <a:gd name="connsiteX42" fmla="*/ 7750629 w 12396549"/>
              <a:gd name="connsiteY42" fmla="*/ 696686 h 4093029"/>
              <a:gd name="connsiteX43" fmla="*/ 8302172 w 12396549"/>
              <a:gd name="connsiteY43" fmla="*/ 667657 h 4093029"/>
              <a:gd name="connsiteX44" fmla="*/ 8476343 w 12396549"/>
              <a:gd name="connsiteY44" fmla="*/ 624115 h 4093029"/>
              <a:gd name="connsiteX45" fmla="*/ 8868229 w 12396549"/>
              <a:gd name="connsiteY45" fmla="*/ 537029 h 4093029"/>
              <a:gd name="connsiteX46" fmla="*/ 8984343 w 12396549"/>
              <a:gd name="connsiteY46" fmla="*/ 493486 h 4093029"/>
              <a:gd name="connsiteX47" fmla="*/ 9129486 w 12396549"/>
              <a:gd name="connsiteY47" fmla="*/ 464457 h 4093029"/>
              <a:gd name="connsiteX48" fmla="*/ 9361715 w 12396549"/>
              <a:gd name="connsiteY48" fmla="*/ 377372 h 4093029"/>
              <a:gd name="connsiteX49" fmla="*/ 9521372 w 12396549"/>
              <a:gd name="connsiteY49" fmla="*/ 290286 h 4093029"/>
              <a:gd name="connsiteX50" fmla="*/ 9942286 w 12396549"/>
              <a:gd name="connsiteY50" fmla="*/ 217715 h 4093029"/>
              <a:gd name="connsiteX51" fmla="*/ 10363200 w 12396549"/>
              <a:gd name="connsiteY51" fmla="*/ 87086 h 4093029"/>
              <a:gd name="connsiteX52" fmla="*/ 10871200 w 12396549"/>
              <a:gd name="connsiteY52" fmla="*/ 116115 h 4093029"/>
              <a:gd name="connsiteX53" fmla="*/ 11030857 w 12396549"/>
              <a:gd name="connsiteY53" fmla="*/ 145143 h 4093029"/>
              <a:gd name="connsiteX54" fmla="*/ 11146972 w 12396549"/>
              <a:gd name="connsiteY54" fmla="*/ 159657 h 4093029"/>
              <a:gd name="connsiteX55" fmla="*/ 11234057 w 12396549"/>
              <a:gd name="connsiteY55" fmla="*/ 174172 h 4093029"/>
              <a:gd name="connsiteX56" fmla="*/ 11335657 w 12396549"/>
              <a:gd name="connsiteY56" fmla="*/ 188686 h 4093029"/>
              <a:gd name="connsiteX57" fmla="*/ 11466286 w 12396549"/>
              <a:gd name="connsiteY57" fmla="*/ 232229 h 4093029"/>
              <a:gd name="connsiteX58" fmla="*/ 11611429 w 12396549"/>
              <a:gd name="connsiteY58" fmla="*/ 319315 h 4093029"/>
              <a:gd name="connsiteX59" fmla="*/ 11756572 w 12396549"/>
              <a:gd name="connsiteY59" fmla="*/ 449943 h 4093029"/>
              <a:gd name="connsiteX60" fmla="*/ 11829143 w 12396549"/>
              <a:gd name="connsiteY60" fmla="*/ 522515 h 4093029"/>
              <a:gd name="connsiteX61" fmla="*/ 11916229 w 12396549"/>
              <a:gd name="connsiteY61" fmla="*/ 580572 h 4093029"/>
              <a:gd name="connsiteX62" fmla="*/ 12003315 w 12396549"/>
              <a:gd name="connsiteY62" fmla="*/ 653143 h 4093029"/>
              <a:gd name="connsiteX63" fmla="*/ 12104915 w 12396549"/>
              <a:gd name="connsiteY63" fmla="*/ 769257 h 4093029"/>
              <a:gd name="connsiteX64" fmla="*/ 12133943 w 12396549"/>
              <a:gd name="connsiteY64" fmla="*/ 899886 h 4093029"/>
              <a:gd name="connsiteX65" fmla="*/ 12148457 w 12396549"/>
              <a:gd name="connsiteY65" fmla="*/ 957943 h 4093029"/>
              <a:gd name="connsiteX66" fmla="*/ 12162972 w 12396549"/>
              <a:gd name="connsiteY66" fmla="*/ 1074057 h 4093029"/>
              <a:gd name="connsiteX67" fmla="*/ 12192000 w 12396549"/>
              <a:gd name="connsiteY67" fmla="*/ 1190172 h 4093029"/>
              <a:gd name="connsiteX68" fmla="*/ 12206515 w 12396549"/>
              <a:gd name="connsiteY68" fmla="*/ 1262743 h 4093029"/>
              <a:gd name="connsiteX69" fmla="*/ 12279086 w 12396549"/>
              <a:gd name="connsiteY69" fmla="*/ 1596572 h 4093029"/>
              <a:gd name="connsiteX70" fmla="*/ 12322629 w 12396549"/>
              <a:gd name="connsiteY70" fmla="*/ 1727200 h 4093029"/>
              <a:gd name="connsiteX71" fmla="*/ 12366172 w 12396549"/>
              <a:gd name="connsiteY71" fmla="*/ 1988457 h 4093029"/>
              <a:gd name="connsiteX72" fmla="*/ 12395200 w 12396549"/>
              <a:gd name="connsiteY72" fmla="*/ 2104572 h 4093029"/>
              <a:gd name="connsiteX73" fmla="*/ 12380686 w 12396549"/>
              <a:gd name="connsiteY73" fmla="*/ 2467429 h 4093029"/>
              <a:gd name="connsiteX74" fmla="*/ 12279086 w 12396549"/>
              <a:gd name="connsiteY74" fmla="*/ 2902857 h 4093029"/>
              <a:gd name="connsiteX75" fmla="*/ 12250057 w 12396549"/>
              <a:gd name="connsiteY75" fmla="*/ 3062515 h 4093029"/>
              <a:gd name="connsiteX76" fmla="*/ 12192000 w 12396549"/>
              <a:gd name="connsiteY76" fmla="*/ 3236686 h 4093029"/>
              <a:gd name="connsiteX77" fmla="*/ 12133943 w 12396549"/>
              <a:gd name="connsiteY77" fmla="*/ 3454400 h 4093029"/>
              <a:gd name="connsiteX78" fmla="*/ 12090400 w 12396549"/>
              <a:gd name="connsiteY78" fmla="*/ 3512457 h 4093029"/>
              <a:gd name="connsiteX79" fmla="*/ 12046857 w 12396549"/>
              <a:gd name="connsiteY79" fmla="*/ 3541486 h 4093029"/>
              <a:gd name="connsiteX80" fmla="*/ 11901715 w 12396549"/>
              <a:gd name="connsiteY80" fmla="*/ 3657600 h 4093029"/>
              <a:gd name="connsiteX81" fmla="*/ 11858172 w 12396549"/>
              <a:gd name="connsiteY81" fmla="*/ 3701143 h 4093029"/>
              <a:gd name="connsiteX82" fmla="*/ 11727543 w 12396549"/>
              <a:gd name="connsiteY82" fmla="*/ 3759200 h 4093029"/>
              <a:gd name="connsiteX83" fmla="*/ 11364686 w 12396549"/>
              <a:gd name="connsiteY83" fmla="*/ 3875315 h 4093029"/>
              <a:gd name="connsiteX84" fmla="*/ 10363200 w 12396549"/>
              <a:gd name="connsiteY84" fmla="*/ 4049486 h 4093029"/>
              <a:gd name="connsiteX85" fmla="*/ 10145486 w 12396549"/>
              <a:gd name="connsiteY85" fmla="*/ 4064000 h 4093029"/>
              <a:gd name="connsiteX86" fmla="*/ 9622972 w 12396549"/>
              <a:gd name="connsiteY86" fmla="*/ 4093029 h 4093029"/>
              <a:gd name="connsiteX87" fmla="*/ 8171543 w 12396549"/>
              <a:gd name="connsiteY87" fmla="*/ 4078515 h 4093029"/>
              <a:gd name="connsiteX88" fmla="*/ 7910286 w 12396549"/>
              <a:gd name="connsiteY88" fmla="*/ 4034972 h 4093029"/>
              <a:gd name="connsiteX89" fmla="*/ 7750629 w 12396549"/>
              <a:gd name="connsiteY89" fmla="*/ 4020457 h 4093029"/>
              <a:gd name="connsiteX90" fmla="*/ 7315200 w 12396549"/>
              <a:gd name="connsiteY90" fmla="*/ 3976915 h 4093029"/>
              <a:gd name="connsiteX91" fmla="*/ 5704115 w 12396549"/>
              <a:gd name="connsiteY91" fmla="*/ 3947886 h 4093029"/>
              <a:gd name="connsiteX92" fmla="*/ 5326743 w 12396549"/>
              <a:gd name="connsiteY92" fmla="*/ 3918857 h 4093029"/>
              <a:gd name="connsiteX93" fmla="*/ 4891315 w 12396549"/>
              <a:gd name="connsiteY93" fmla="*/ 3817257 h 4093029"/>
              <a:gd name="connsiteX94" fmla="*/ 4296229 w 12396549"/>
              <a:gd name="connsiteY94" fmla="*/ 3788229 h 4093029"/>
              <a:gd name="connsiteX95" fmla="*/ 3556000 w 12396549"/>
              <a:gd name="connsiteY95" fmla="*/ 3904343 h 4093029"/>
              <a:gd name="connsiteX96" fmla="*/ 3164115 w 12396549"/>
              <a:gd name="connsiteY96" fmla="*/ 3947886 h 4093029"/>
              <a:gd name="connsiteX97" fmla="*/ 2815772 w 12396549"/>
              <a:gd name="connsiteY97" fmla="*/ 4034972 h 4093029"/>
              <a:gd name="connsiteX98" fmla="*/ 2525486 w 12396549"/>
              <a:gd name="connsiteY98" fmla="*/ 4064000 h 4093029"/>
              <a:gd name="connsiteX99" fmla="*/ 2162629 w 12396549"/>
              <a:gd name="connsiteY99" fmla="*/ 4034972 h 4093029"/>
              <a:gd name="connsiteX100" fmla="*/ 2104572 w 12396549"/>
              <a:gd name="connsiteY100" fmla="*/ 4020457 h 4093029"/>
              <a:gd name="connsiteX101" fmla="*/ 1872343 w 12396549"/>
              <a:gd name="connsiteY101" fmla="*/ 3947886 h 4093029"/>
              <a:gd name="connsiteX102" fmla="*/ 711200 w 12396549"/>
              <a:gd name="connsiteY102" fmla="*/ 3744686 h 4093029"/>
              <a:gd name="connsiteX103" fmla="*/ 203200 w 12396549"/>
              <a:gd name="connsiteY103" fmla="*/ 3599543 h 4093029"/>
              <a:gd name="connsiteX104" fmla="*/ 159657 w 12396549"/>
              <a:gd name="connsiteY104" fmla="*/ 3425372 h 4093029"/>
              <a:gd name="connsiteX105" fmla="*/ 116115 w 12396549"/>
              <a:gd name="connsiteY105" fmla="*/ 3367315 h 4093029"/>
              <a:gd name="connsiteX106" fmla="*/ 87086 w 12396549"/>
              <a:gd name="connsiteY106" fmla="*/ 3280229 h 4093029"/>
              <a:gd name="connsiteX107" fmla="*/ 0 w 12396549"/>
              <a:gd name="connsiteY107" fmla="*/ 3048000 h 4093029"/>
              <a:gd name="connsiteX108" fmla="*/ 58057 w 12396549"/>
              <a:gd name="connsiteY108" fmla="*/ 2743200 h 4093029"/>
              <a:gd name="connsiteX109" fmla="*/ 101600 w 12396549"/>
              <a:gd name="connsiteY109" fmla="*/ 2699657 h 40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396549" h="4093029">
                <a:moveTo>
                  <a:pt x="72572" y="2801257"/>
                </a:moveTo>
                <a:cubicBezTo>
                  <a:pt x="106439" y="2607733"/>
                  <a:pt x="142515" y="2414583"/>
                  <a:pt x="174172" y="2220686"/>
                </a:cubicBezTo>
                <a:cubicBezTo>
                  <a:pt x="181231" y="2177448"/>
                  <a:pt x="182312" y="2133402"/>
                  <a:pt x="188686" y="2090057"/>
                </a:cubicBezTo>
                <a:cubicBezTo>
                  <a:pt x="206508" y="1968870"/>
                  <a:pt x="224552" y="1847664"/>
                  <a:pt x="246743" y="1727200"/>
                </a:cubicBezTo>
                <a:cubicBezTo>
                  <a:pt x="258437" y="1663720"/>
                  <a:pt x="266891" y="1598674"/>
                  <a:pt x="290286" y="1538515"/>
                </a:cubicBezTo>
                <a:cubicBezTo>
                  <a:pt x="334993" y="1423554"/>
                  <a:pt x="399847" y="1317403"/>
                  <a:pt x="449943" y="1204686"/>
                </a:cubicBezTo>
                <a:cubicBezTo>
                  <a:pt x="458045" y="1186457"/>
                  <a:pt x="455230" y="1164315"/>
                  <a:pt x="464457" y="1146629"/>
                </a:cubicBezTo>
                <a:cubicBezTo>
                  <a:pt x="513590" y="1052458"/>
                  <a:pt x="565196" y="959236"/>
                  <a:pt x="624115" y="870857"/>
                </a:cubicBezTo>
                <a:cubicBezTo>
                  <a:pt x="633791" y="856343"/>
                  <a:pt x="641831" y="840594"/>
                  <a:pt x="653143" y="827315"/>
                </a:cubicBezTo>
                <a:cubicBezTo>
                  <a:pt x="753194" y="709864"/>
                  <a:pt x="854335" y="593298"/>
                  <a:pt x="957943" y="478972"/>
                </a:cubicBezTo>
                <a:cubicBezTo>
                  <a:pt x="994700" y="438413"/>
                  <a:pt x="1028513" y="393219"/>
                  <a:pt x="1074057" y="362857"/>
                </a:cubicBezTo>
                <a:cubicBezTo>
                  <a:pt x="1088571" y="353181"/>
                  <a:pt x="1102642" y="342804"/>
                  <a:pt x="1117600" y="333829"/>
                </a:cubicBezTo>
                <a:cubicBezTo>
                  <a:pt x="1199424" y="284735"/>
                  <a:pt x="1285341" y="242203"/>
                  <a:pt x="1364343" y="188686"/>
                </a:cubicBezTo>
                <a:cubicBezTo>
                  <a:pt x="1718978" y="-51551"/>
                  <a:pt x="1456733" y="84435"/>
                  <a:pt x="1625600" y="0"/>
                </a:cubicBezTo>
                <a:cubicBezTo>
                  <a:pt x="1762930" y="45779"/>
                  <a:pt x="1641980" y="9790"/>
                  <a:pt x="1959429" y="29029"/>
                </a:cubicBezTo>
                <a:cubicBezTo>
                  <a:pt x="2022395" y="32845"/>
                  <a:pt x="2085220" y="38705"/>
                  <a:pt x="2148115" y="43543"/>
                </a:cubicBezTo>
                <a:cubicBezTo>
                  <a:pt x="2245101" y="75872"/>
                  <a:pt x="2241954" y="77298"/>
                  <a:pt x="2351315" y="101600"/>
                </a:cubicBezTo>
                <a:cubicBezTo>
                  <a:pt x="2399479" y="112303"/>
                  <a:pt x="2448507" y="119005"/>
                  <a:pt x="2496457" y="130629"/>
                </a:cubicBezTo>
                <a:cubicBezTo>
                  <a:pt x="2608220" y="157723"/>
                  <a:pt x="2716623" y="200229"/>
                  <a:pt x="2830286" y="217715"/>
                </a:cubicBezTo>
                <a:cubicBezTo>
                  <a:pt x="2893181" y="227391"/>
                  <a:pt x="2956674" y="233764"/>
                  <a:pt x="3018972" y="246743"/>
                </a:cubicBezTo>
                <a:cubicBezTo>
                  <a:pt x="3072975" y="257994"/>
                  <a:pt x="3124356" y="280418"/>
                  <a:pt x="3178629" y="290286"/>
                </a:cubicBezTo>
                <a:cubicBezTo>
                  <a:pt x="3231205" y="299845"/>
                  <a:pt x="3285141" y="299206"/>
                  <a:pt x="3338286" y="304800"/>
                </a:cubicBezTo>
                <a:cubicBezTo>
                  <a:pt x="3377078" y="308883"/>
                  <a:pt x="3415661" y="314757"/>
                  <a:pt x="3454400" y="319315"/>
                </a:cubicBezTo>
                <a:cubicBezTo>
                  <a:pt x="3497911" y="324434"/>
                  <a:pt x="3541754" y="326996"/>
                  <a:pt x="3585029" y="333829"/>
                </a:cubicBezTo>
                <a:cubicBezTo>
                  <a:pt x="3633764" y="341524"/>
                  <a:pt x="3681629" y="354031"/>
                  <a:pt x="3730172" y="362857"/>
                </a:cubicBezTo>
                <a:cubicBezTo>
                  <a:pt x="3788080" y="373386"/>
                  <a:pt x="3846965" y="378771"/>
                  <a:pt x="3904343" y="391886"/>
                </a:cubicBezTo>
                <a:cubicBezTo>
                  <a:pt x="4557251" y="541123"/>
                  <a:pt x="3999564" y="435589"/>
                  <a:pt x="4397829" y="508000"/>
                </a:cubicBezTo>
                <a:cubicBezTo>
                  <a:pt x="4567162" y="493486"/>
                  <a:pt x="4738083" y="491765"/>
                  <a:pt x="4905829" y="464457"/>
                </a:cubicBezTo>
                <a:cubicBezTo>
                  <a:pt x="4948540" y="457504"/>
                  <a:pt x="4982653" y="424534"/>
                  <a:pt x="5021943" y="406400"/>
                </a:cubicBezTo>
                <a:cubicBezTo>
                  <a:pt x="5108471" y="366464"/>
                  <a:pt x="5197962" y="332905"/>
                  <a:pt x="5283200" y="290286"/>
                </a:cubicBezTo>
                <a:cubicBezTo>
                  <a:pt x="5541657" y="161057"/>
                  <a:pt x="5187288" y="331555"/>
                  <a:pt x="5471886" y="217715"/>
                </a:cubicBezTo>
                <a:cubicBezTo>
                  <a:pt x="5512064" y="201644"/>
                  <a:pt x="5548355" y="177002"/>
                  <a:pt x="5588000" y="159657"/>
                </a:cubicBezTo>
                <a:cubicBezTo>
                  <a:pt x="5623744" y="144019"/>
                  <a:pt x="5801857" y="80310"/>
                  <a:pt x="5834743" y="72572"/>
                </a:cubicBezTo>
                <a:cubicBezTo>
                  <a:pt x="5872712" y="63638"/>
                  <a:pt x="5912152" y="62895"/>
                  <a:pt x="5950857" y="58057"/>
                </a:cubicBezTo>
                <a:cubicBezTo>
                  <a:pt x="6345774" y="156787"/>
                  <a:pt x="5889602" y="51990"/>
                  <a:pt x="6865257" y="101600"/>
                </a:cubicBezTo>
                <a:cubicBezTo>
                  <a:pt x="6886866" y="102699"/>
                  <a:pt x="6903056" y="123032"/>
                  <a:pt x="6923315" y="130629"/>
                </a:cubicBezTo>
                <a:cubicBezTo>
                  <a:pt x="6941993" y="137633"/>
                  <a:pt x="6962020" y="140305"/>
                  <a:pt x="6981372" y="145143"/>
                </a:cubicBezTo>
                <a:cubicBezTo>
                  <a:pt x="7039429" y="193524"/>
                  <a:pt x="7102104" y="236848"/>
                  <a:pt x="7155543" y="290286"/>
                </a:cubicBezTo>
                <a:cubicBezTo>
                  <a:pt x="7179734" y="314476"/>
                  <a:pt x="7201111" y="341854"/>
                  <a:pt x="7228115" y="362857"/>
                </a:cubicBezTo>
                <a:cubicBezTo>
                  <a:pt x="7245194" y="376141"/>
                  <a:pt x="7267824" y="380419"/>
                  <a:pt x="7286172" y="391886"/>
                </a:cubicBezTo>
                <a:cubicBezTo>
                  <a:pt x="7306685" y="404707"/>
                  <a:pt x="7325556" y="420051"/>
                  <a:pt x="7344229" y="435429"/>
                </a:cubicBezTo>
                <a:cubicBezTo>
                  <a:pt x="7469186" y="538335"/>
                  <a:pt x="7505649" y="593005"/>
                  <a:pt x="7634515" y="653143"/>
                </a:cubicBezTo>
                <a:cubicBezTo>
                  <a:pt x="7671974" y="670624"/>
                  <a:pt x="7711924" y="682172"/>
                  <a:pt x="7750629" y="696686"/>
                </a:cubicBezTo>
                <a:cubicBezTo>
                  <a:pt x="7934477" y="687010"/>
                  <a:pt x="8118984" y="685976"/>
                  <a:pt x="8302172" y="667657"/>
                </a:cubicBezTo>
                <a:cubicBezTo>
                  <a:pt x="8361719" y="661702"/>
                  <a:pt x="8417865" y="636828"/>
                  <a:pt x="8476343" y="624115"/>
                </a:cubicBezTo>
                <a:cubicBezTo>
                  <a:pt x="8615180" y="593933"/>
                  <a:pt x="8730041" y="588850"/>
                  <a:pt x="8868229" y="537029"/>
                </a:cubicBezTo>
                <a:cubicBezTo>
                  <a:pt x="8906934" y="522515"/>
                  <a:pt x="8944514" y="504550"/>
                  <a:pt x="8984343" y="493486"/>
                </a:cubicBezTo>
                <a:cubicBezTo>
                  <a:pt x="9031882" y="480281"/>
                  <a:pt x="9081771" y="477013"/>
                  <a:pt x="9129486" y="464457"/>
                </a:cubicBezTo>
                <a:cubicBezTo>
                  <a:pt x="9191995" y="448007"/>
                  <a:pt x="9300674" y="407893"/>
                  <a:pt x="9361715" y="377372"/>
                </a:cubicBezTo>
                <a:cubicBezTo>
                  <a:pt x="9432762" y="341848"/>
                  <a:pt x="9442824" y="318009"/>
                  <a:pt x="9521372" y="290286"/>
                </a:cubicBezTo>
                <a:cubicBezTo>
                  <a:pt x="9753151" y="208482"/>
                  <a:pt x="9645920" y="276989"/>
                  <a:pt x="9942286" y="217715"/>
                </a:cubicBezTo>
                <a:cubicBezTo>
                  <a:pt x="10183490" y="169473"/>
                  <a:pt x="10041132" y="205743"/>
                  <a:pt x="10363200" y="87086"/>
                </a:cubicBezTo>
                <a:cubicBezTo>
                  <a:pt x="10459944" y="91292"/>
                  <a:pt x="10740483" y="99065"/>
                  <a:pt x="10871200" y="116115"/>
                </a:cubicBezTo>
                <a:cubicBezTo>
                  <a:pt x="10924837" y="123111"/>
                  <a:pt x="10977427" y="136707"/>
                  <a:pt x="11030857" y="145143"/>
                </a:cubicBezTo>
                <a:cubicBezTo>
                  <a:pt x="11069386" y="151226"/>
                  <a:pt x="11108358" y="154141"/>
                  <a:pt x="11146972" y="159657"/>
                </a:cubicBezTo>
                <a:cubicBezTo>
                  <a:pt x="11176105" y="163819"/>
                  <a:pt x="11204970" y="169697"/>
                  <a:pt x="11234057" y="174172"/>
                </a:cubicBezTo>
                <a:cubicBezTo>
                  <a:pt x="11267870" y="179374"/>
                  <a:pt x="11301998" y="182566"/>
                  <a:pt x="11335657" y="188686"/>
                </a:cubicBezTo>
                <a:cubicBezTo>
                  <a:pt x="11376375" y="196089"/>
                  <a:pt x="11430853" y="213331"/>
                  <a:pt x="11466286" y="232229"/>
                </a:cubicBezTo>
                <a:cubicBezTo>
                  <a:pt x="11516070" y="258780"/>
                  <a:pt x="11571533" y="279419"/>
                  <a:pt x="11611429" y="319315"/>
                </a:cubicBezTo>
                <a:cubicBezTo>
                  <a:pt x="11815561" y="523447"/>
                  <a:pt x="11557988" y="271217"/>
                  <a:pt x="11756572" y="449943"/>
                </a:cubicBezTo>
                <a:cubicBezTo>
                  <a:pt x="11782000" y="472829"/>
                  <a:pt x="11802666" y="500852"/>
                  <a:pt x="11829143" y="522515"/>
                </a:cubicBezTo>
                <a:cubicBezTo>
                  <a:pt x="11856145" y="544607"/>
                  <a:pt x="11891559" y="555902"/>
                  <a:pt x="11916229" y="580572"/>
                </a:cubicBezTo>
                <a:cubicBezTo>
                  <a:pt x="11972107" y="636450"/>
                  <a:pt x="11942693" y="612729"/>
                  <a:pt x="12003315" y="653143"/>
                </a:cubicBezTo>
                <a:cubicBezTo>
                  <a:pt x="12071048" y="754743"/>
                  <a:pt x="12032343" y="720877"/>
                  <a:pt x="12104915" y="769257"/>
                </a:cubicBezTo>
                <a:cubicBezTo>
                  <a:pt x="12114591" y="812800"/>
                  <a:pt x="12123913" y="856423"/>
                  <a:pt x="12133943" y="899886"/>
                </a:cubicBezTo>
                <a:cubicBezTo>
                  <a:pt x="12138428" y="919323"/>
                  <a:pt x="12145178" y="938267"/>
                  <a:pt x="12148457" y="957943"/>
                </a:cubicBezTo>
                <a:cubicBezTo>
                  <a:pt x="12154870" y="996418"/>
                  <a:pt x="12155784" y="1035719"/>
                  <a:pt x="12162972" y="1074057"/>
                </a:cubicBezTo>
                <a:cubicBezTo>
                  <a:pt x="12170324" y="1113270"/>
                  <a:pt x="12183029" y="1151298"/>
                  <a:pt x="12192000" y="1190172"/>
                </a:cubicBezTo>
                <a:cubicBezTo>
                  <a:pt x="12197547" y="1214210"/>
                  <a:pt x="12202228" y="1238449"/>
                  <a:pt x="12206515" y="1262743"/>
                </a:cubicBezTo>
                <a:cubicBezTo>
                  <a:pt x="12264832" y="1593204"/>
                  <a:pt x="12201105" y="1284650"/>
                  <a:pt x="12279086" y="1596572"/>
                </a:cubicBezTo>
                <a:cubicBezTo>
                  <a:pt x="12307222" y="1709117"/>
                  <a:pt x="12274341" y="1630626"/>
                  <a:pt x="12322629" y="1727200"/>
                </a:cubicBezTo>
                <a:cubicBezTo>
                  <a:pt x="12337143" y="1814286"/>
                  <a:pt x="12349499" y="1901759"/>
                  <a:pt x="12366172" y="1988457"/>
                </a:cubicBezTo>
                <a:cubicBezTo>
                  <a:pt x="12373706" y="2027635"/>
                  <a:pt x="12393992" y="2064694"/>
                  <a:pt x="12395200" y="2104572"/>
                </a:cubicBezTo>
                <a:cubicBezTo>
                  <a:pt x="12398866" y="2225566"/>
                  <a:pt x="12395398" y="2347277"/>
                  <a:pt x="12380686" y="2467429"/>
                </a:cubicBezTo>
                <a:cubicBezTo>
                  <a:pt x="12353228" y="2691669"/>
                  <a:pt x="12332374" y="2742996"/>
                  <a:pt x="12279086" y="2902857"/>
                </a:cubicBezTo>
                <a:cubicBezTo>
                  <a:pt x="12269986" y="2966560"/>
                  <a:pt x="12268068" y="3004881"/>
                  <a:pt x="12250057" y="3062515"/>
                </a:cubicBezTo>
                <a:cubicBezTo>
                  <a:pt x="12231803" y="3120927"/>
                  <a:pt x="12205275" y="3176946"/>
                  <a:pt x="12192000" y="3236686"/>
                </a:cubicBezTo>
                <a:cubicBezTo>
                  <a:pt x="12189427" y="3248267"/>
                  <a:pt x="12154377" y="3427155"/>
                  <a:pt x="12133943" y="3454400"/>
                </a:cubicBezTo>
                <a:cubicBezTo>
                  <a:pt x="12119429" y="3473752"/>
                  <a:pt x="12107505" y="3495352"/>
                  <a:pt x="12090400" y="3512457"/>
                </a:cubicBezTo>
                <a:cubicBezTo>
                  <a:pt x="12078065" y="3524792"/>
                  <a:pt x="12060684" y="3530850"/>
                  <a:pt x="12046857" y="3541486"/>
                </a:cubicBezTo>
                <a:cubicBezTo>
                  <a:pt x="11997748" y="3579262"/>
                  <a:pt x="11945526" y="3613789"/>
                  <a:pt x="11901715" y="3657600"/>
                </a:cubicBezTo>
                <a:cubicBezTo>
                  <a:pt x="11887201" y="3672114"/>
                  <a:pt x="11874875" y="3689212"/>
                  <a:pt x="11858172" y="3701143"/>
                </a:cubicBezTo>
                <a:cubicBezTo>
                  <a:pt x="11836039" y="3716952"/>
                  <a:pt x="11748884" y="3752086"/>
                  <a:pt x="11727543" y="3759200"/>
                </a:cubicBezTo>
                <a:cubicBezTo>
                  <a:pt x="11607066" y="3799359"/>
                  <a:pt x="11489214" y="3850409"/>
                  <a:pt x="11364686" y="3875315"/>
                </a:cubicBezTo>
                <a:cubicBezTo>
                  <a:pt x="10912610" y="3965730"/>
                  <a:pt x="10816719" y="3993954"/>
                  <a:pt x="10363200" y="4049486"/>
                </a:cubicBezTo>
                <a:cubicBezTo>
                  <a:pt x="10291007" y="4058326"/>
                  <a:pt x="10218123" y="4060275"/>
                  <a:pt x="10145486" y="4064000"/>
                </a:cubicBezTo>
                <a:cubicBezTo>
                  <a:pt x="9616978" y="4091103"/>
                  <a:pt x="9974094" y="4063769"/>
                  <a:pt x="9622972" y="4093029"/>
                </a:cubicBezTo>
                <a:lnTo>
                  <a:pt x="8171543" y="4078515"/>
                </a:lnTo>
                <a:cubicBezTo>
                  <a:pt x="8083307" y="4075524"/>
                  <a:pt x="7997745" y="4047035"/>
                  <a:pt x="7910286" y="4034972"/>
                </a:cubicBezTo>
                <a:cubicBezTo>
                  <a:pt x="7857349" y="4027670"/>
                  <a:pt x="7803715" y="4026582"/>
                  <a:pt x="7750629" y="4020457"/>
                </a:cubicBezTo>
                <a:cubicBezTo>
                  <a:pt x="7541000" y="3996269"/>
                  <a:pt x="7526313" y="3981942"/>
                  <a:pt x="7315200" y="3976915"/>
                </a:cubicBezTo>
                <a:lnTo>
                  <a:pt x="5704115" y="3947886"/>
                </a:lnTo>
                <a:cubicBezTo>
                  <a:pt x="5578324" y="3938210"/>
                  <a:pt x="5451307" y="3938876"/>
                  <a:pt x="5326743" y="3918857"/>
                </a:cubicBezTo>
                <a:cubicBezTo>
                  <a:pt x="5179590" y="3895207"/>
                  <a:pt x="5040179" y="3824519"/>
                  <a:pt x="4891315" y="3817257"/>
                </a:cubicBezTo>
                <a:lnTo>
                  <a:pt x="4296229" y="3788229"/>
                </a:lnTo>
                <a:lnTo>
                  <a:pt x="3556000" y="3904343"/>
                </a:lnTo>
                <a:cubicBezTo>
                  <a:pt x="3425856" y="3922697"/>
                  <a:pt x="3293547" y="3925045"/>
                  <a:pt x="3164115" y="3947886"/>
                </a:cubicBezTo>
                <a:cubicBezTo>
                  <a:pt x="3046248" y="3968686"/>
                  <a:pt x="2934257" y="4018046"/>
                  <a:pt x="2815772" y="4034972"/>
                </a:cubicBezTo>
                <a:cubicBezTo>
                  <a:pt x="2651725" y="4058407"/>
                  <a:pt x="2748282" y="4046862"/>
                  <a:pt x="2525486" y="4064000"/>
                </a:cubicBezTo>
                <a:cubicBezTo>
                  <a:pt x="2404534" y="4054324"/>
                  <a:pt x="2283324" y="4047458"/>
                  <a:pt x="2162629" y="4034972"/>
                </a:cubicBezTo>
                <a:cubicBezTo>
                  <a:pt x="2142787" y="4032919"/>
                  <a:pt x="2123679" y="4026189"/>
                  <a:pt x="2104572" y="4020457"/>
                </a:cubicBezTo>
                <a:cubicBezTo>
                  <a:pt x="2026891" y="3997153"/>
                  <a:pt x="1951901" y="3963632"/>
                  <a:pt x="1872343" y="3947886"/>
                </a:cubicBezTo>
                <a:cubicBezTo>
                  <a:pt x="1486890" y="3871599"/>
                  <a:pt x="1096499" y="3821746"/>
                  <a:pt x="711200" y="3744686"/>
                </a:cubicBezTo>
                <a:cubicBezTo>
                  <a:pt x="404129" y="3683272"/>
                  <a:pt x="388613" y="3673709"/>
                  <a:pt x="203200" y="3599543"/>
                </a:cubicBezTo>
                <a:cubicBezTo>
                  <a:pt x="188686" y="3541486"/>
                  <a:pt x="180669" y="3481406"/>
                  <a:pt x="159657" y="3425372"/>
                </a:cubicBezTo>
                <a:cubicBezTo>
                  <a:pt x="151163" y="3402722"/>
                  <a:pt x="126933" y="3388951"/>
                  <a:pt x="116115" y="3367315"/>
                </a:cubicBezTo>
                <a:cubicBezTo>
                  <a:pt x="102431" y="3339946"/>
                  <a:pt x="98450" y="3308639"/>
                  <a:pt x="87086" y="3280229"/>
                </a:cubicBezTo>
                <a:cubicBezTo>
                  <a:pt x="-3366" y="3054098"/>
                  <a:pt x="55492" y="3242218"/>
                  <a:pt x="0" y="3048000"/>
                </a:cubicBezTo>
                <a:cubicBezTo>
                  <a:pt x="19352" y="2946400"/>
                  <a:pt x="27943" y="2842146"/>
                  <a:pt x="58057" y="2743200"/>
                </a:cubicBezTo>
                <a:cubicBezTo>
                  <a:pt x="105626" y="2586903"/>
                  <a:pt x="101600" y="2766172"/>
                  <a:pt x="101600" y="2699657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</a:schemeClr>
              </a:gs>
              <a:gs pos="23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AE6AA-DB7C-49BB-BF81-21C710248E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8686" y="3904343"/>
            <a:ext cx="9274628" cy="3026341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5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32FE3F-525C-419C-B7C1-7CB1094CB7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539826">
            <a:off x="109454" y="860984"/>
            <a:ext cx="3302000" cy="293324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E905B9E-8B1E-46C1-8A2C-924C20FE04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459792">
            <a:off x="2475282" y="2732548"/>
            <a:ext cx="3302000" cy="293324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C069BD-B97F-4F24-B9A1-904C421B856F}"/>
              </a:ext>
            </a:extLst>
          </p:cNvPr>
          <p:cNvCxnSpPr>
            <a:cxnSpLocks/>
          </p:cNvCxnSpPr>
          <p:nvPr userDrawn="1"/>
        </p:nvCxnSpPr>
        <p:spPr>
          <a:xfrm>
            <a:off x="3317551" y="1323669"/>
            <a:ext cx="302947" cy="1034464"/>
          </a:xfrm>
          <a:prstGeom prst="line">
            <a:avLst/>
          </a:prstGeom>
          <a:ln w="25400">
            <a:prstDash val="sysDash"/>
            <a:headEnd w="lg" len="lg"/>
            <a:tailEnd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60E8B5-F3B2-47AD-AFF8-A3A56B37744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20498" y="2358133"/>
            <a:ext cx="1272861" cy="167353"/>
          </a:xfrm>
          <a:prstGeom prst="line">
            <a:avLst/>
          </a:prstGeom>
          <a:ln w="25400">
            <a:prstDash val="sysDash"/>
            <a:headEnd w="lg" len="lg"/>
            <a:tailEnd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366BFE-C0A7-4B9C-8E86-24B855254B38}"/>
              </a:ext>
            </a:extLst>
          </p:cNvPr>
          <p:cNvCxnSpPr>
            <a:cxnSpLocks/>
          </p:cNvCxnSpPr>
          <p:nvPr userDrawn="1"/>
        </p:nvCxnSpPr>
        <p:spPr>
          <a:xfrm>
            <a:off x="2294453" y="4143208"/>
            <a:ext cx="333828" cy="1037796"/>
          </a:xfrm>
          <a:prstGeom prst="line">
            <a:avLst/>
          </a:prstGeom>
          <a:ln w="25400">
            <a:prstDash val="sysDash"/>
            <a:headEnd w="lg" len="lg"/>
            <a:tailEnd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315A53-106B-45D7-A9B5-EA32E7F75CE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04281" y="3951630"/>
            <a:ext cx="1190172" cy="194910"/>
          </a:xfrm>
          <a:prstGeom prst="line">
            <a:avLst/>
          </a:prstGeom>
          <a:ln w="25400">
            <a:prstDash val="sysDash"/>
            <a:headEnd w="lg" len="lg"/>
            <a:tailEnd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loud 1">
            <a:extLst>
              <a:ext uri="{FF2B5EF4-FFF2-40B4-BE49-F238E27FC236}">
                <a16:creationId xmlns:a16="http://schemas.microsoft.com/office/drawing/2014/main" id="{B466F483-BE63-46DC-A525-C0F55FE69564}"/>
              </a:ext>
            </a:extLst>
          </p:cNvPr>
          <p:cNvSpPr/>
          <p:nvPr userDrawn="1"/>
        </p:nvSpPr>
        <p:spPr>
          <a:xfrm>
            <a:off x="8656356" y="5246915"/>
            <a:ext cx="4267200" cy="209005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31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8300D29-C364-416C-9FB9-9955519910F1}"/>
              </a:ext>
            </a:extLst>
          </p:cNvPr>
          <p:cNvSpPr/>
          <p:nvPr userDrawn="1"/>
        </p:nvSpPr>
        <p:spPr>
          <a:xfrm>
            <a:off x="10058400" y="-1045029"/>
            <a:ext cx="4267200" cy="2090057"/>
          </a:xfrm>
          <a:prstGeom prst="cloud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7E1E76C-F7AE-4547-A0AE-B70E2CB4B951}"/>
              </a:ext>
            </a:extLst>
          </p:cNvPr>
          <p:cNvSpPr/>
          <p:nvPr userDrawn="1"/>
        </p:nvSpPr>
        <p:spPr>
          <a:xfrm rot="18978209">
            <a:off x="-541395" y="5579859"/>
            <a:ext cx="1978234" cy="2053970"/>
          </a:xfrm>
          <a:prstGeom prst="flowChartConnector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0690C7-D260-468E-8A8F-6DC2139A6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18715029">
            <a:off x="6910884" y="-188705"/>
            <a:ext cx="6783657" cy="6146338"/>
          </a:xfrm>
          <a:prstGeom prst="round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A0162-B537-4EA3-8C15-8F24A173D79C}"/>
              </a:ext>
            </a:extLst>
          </p:cNvPr>
          <p:cNvSpPr/>
          <p:nvPr userDrawn="1"/>
        </p:nvSpPr>
        <p:spPr>
          <a:xfrm>
            <a:off x="4426841" y="-1200150"/>
            <a:ext cx="1859659" cy="1981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28A5CA-0FD5-455A-A016-DB225E8576A7}"/>
              </a:ext>
            </a:extLst>
          </p:cNvPr>
          <p:cNvSpPr/>
          <p:nvPr userDrawn="1"/>
        </p:nvSpPr>
        <p:spPr>
          <a:xfrm>
            <a:off x="6920051" y="5657722"/>
            <a:ext cx="2362200" cy="1981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5BFDA7-676B-44EF-A99F-6243DB4AA895}"/>
              </a:ext>
            </a:extLst>
          </p:cNvPr>
          <p:cNvSpPr/>
          <p:nvPr userDrawn="1"/>
        </p:nvSpPr>
        <p:spPr>
          <a:xfrm>
            <a:off x="5750002" y="4068189"/>
            <a:ext cx="1170049" cy="11734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79F30E-D529-4E19-911C-715923418E70}"/>
              </a:ext>
            </a:extLst>
          </p:cNvPr>
          <p:cNvSpPr/>
          <p:nvPr userDrawn="1"/>
        </p:nvSpPr>
        <p:spPr>
          <a:xfrm rot="1523521">
            <a:off x="-585025" y="6271260"/>
            <a:ext cx="1170049" cy="11734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F0A0DCEC-FC2F-4101-9CB0-7D98532F9545}"/>
              </a:ext>
            </a:extLst>
          </p:cNvPr>
          <p:cNvSpPr/>
          <p:nvPr userDrawn="1"/>
        </p:nvSpPr>
        <p:spPr>
          <a:xfrm>
            <a:off x="5124450" y="5067300"/>
            <a:ext cx="4933950" cy="1809750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99B10EA5-9B5D-4EB7-85F9-36344485260F}"/>
              </a:ext>
            </a:extLst>
          </p:cNvPr>
          <p:cNvSpPr/>
          <p:nvPr userDrawn="1"/>
        </p:nvSpPr>
        <p:spPr>
          <a:xfrm>
            <a:off x="3486150" y="5048250"/>
            <a:ext cx="5772150" cy="1809750"/>
          </a:xfrm>
          <a:prstGeom prst="flowChartDelay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0000">
                <a:schemeClr val="accent5">
                  <a:lumMod val="0"/>
                  <a:lumOff val="100000"/>
                </a:schemeClr>
              </a:gs>
              <a:gs pos="88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4794EC-EBDC-45B3-A7C7-16CF8BB27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565572">
            <a:off x="-1305783" y="-319201"/>
            <a:ext cx="5386142" cy="7713592"/>
          </a:xfrm>
          <a:prstGeom prst="flowChartTerminator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8B055559-59F9-414B-809B-CC65532B7E43}"/>
              </a:ext>
            </a:extLst>
          </p:cNvPr>
          <p:cNvSpPr/>
          <p:nvPr userDrawn="1"/>
        </p:nvSpPr>
        <p:spPr>
          <a:xfrm>
            <a:off x="4200525" y="342900"/>
            <a:ext cx="514350" cy="723900"/>
          </a:xfrm>
          <a:prstGeom prst="trapezoid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193BAAB-39E2-4474-9598-07110DA70CE0}"/>
              </a:ext>
            </a:extLst>
          </p:cNvPr>
          <p:cNvSpPr/>
          <p:nvPr userDrawn="1"/>
        </p:nvSpPr>
        <p:spPr>
          <a:xfrm>
            <a:off x="4686300" y="0"/>
            <a:ext cx="514350" cy="723900"/>
          </a:xfrm>
          <a:prstGeom prst="trapezoid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0000">
                <a:schemeClr val="accent5">
                  <a:lumMod val="0"/>
                  <a:lumOff val="100000"/>
                </a:schemeClr>
              </a:gs>
              <a:gs pos="88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2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261BEA-C5EA-41C8-93F0-D699F4954D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85476-8FAC-4C30-BC66-817F24209BD1}"/>
              </a:ext>
            </a:extLst>
          </p:cNvPr>
          <p:cNvSpPr/>
          <p:nvPr userDrawn="1"/>
        </p:nvSpPr>
        <p:spPr>
          <a:xfrm>
            <a:off x="8355305" y="5124450"/>
            <a:ext cx="4472989" cy="2305050"/>
          </a:xfrm>
          <a:custGeom>
            <a:avLst/>
            <a:gdLst>
              <a:gd name="connsiteX0" fmla="*/ 0 w 4472989"/>
              <a:gd name="connsiteY0" fmla="*/ 1638300 h 2305050"/>
              <a:gd name="connsiteX1" fmla="*/ 95250 w 4472989"/>
              <a:gd name="connsiteY1" fmla="*/ 1619250 h 2305050"/>
              <a:gd name="connsiteX2" fmla="*/ 247650 w 4472989"/>
              <a:gd name="connsiteY2" fmla="*/ 1600200 h 2305050"/>
              <a:gd name="connsiteX3" fmla="*/ 323850 w 4472989"/>
              <a:gd name="connsiteY3" fmla="*/ 1333500 h 2305050"/>
              <a:gd name="connsiteX4" fmla="*/ 381000 w 4472989"/>
              <a:gd name="connsiteY4" fmla="*/ 1276350 h 2305050"/>
              <a:gd name="connsiteX5" fmla="*/ 742950 w 4472989"/>
              <a:gd name="connsiteY5" fmla="*/ 1104900 h 2305050"/>
              <a:gd name="connsiteX6" fmla="*/ 876300 w 4472989"/>
              <a:gd name="connsiteY6" fmla="*/ 1123950 h 2305050"/>
              <a:gd name="connsiteX7" fmla="*/ 990600 w 4472989"/>
              <a:gd name="connsiteY7" fmla="*/ 952500 h 2305050"/>
              <a:gd name="connsiteX8" fmla="*/ 1143000 w 4472989"/>
              <a:gd name="connsiteY8" fmla="*/ 857250 h 2305050"/>
              <a:gd name="connsiteX9" fmla="*/ 1409700 w 4472989"/>
              <a:gd name="connsiteY9" fmla="*/ 762000 h 2305050"/>
              <a:gd name="connsiteX10" fmla="*/ 1562100 w 4472989"/>
              <a:gd name="connsiteY10" fmla="*/ 742950 h 2305050"/>
              <a:gd name="connsiteX11" fmla="*/ 1695450 w 4472989"/>
              <a:gd name="connsiteY11" fmla="*/ 723900 h 2305050"/>
              <a:gd name="connsiteX12" fmla="*/ 2019300 w 4472989"/>
              <a:gd name="connsiteY12" fmla="*/ 495300 h 2305050"/>
              <a:gd name="connsiteX13" fmla="*/ 2114550 w 4472989"/>
              <a:gd name="connsiteY13" fmla="*/ 323850 h 2305050"/>
              <a:gd name="connsiteX14" fmla="*/ 2476500 w 4472989"/>
              <a:gd name="connsiteY14" fmla="*/ 76200 h 2305050"/>
              <a:gd name="connsiteX15" fmla="*/ 3581400 w 4472989"/>
              <a:gd name="connsiteY15" fmla="*/ 0 h 2305050"/>
              <a:gd name="connsiteX16" fmla="*/ 4038600 w 4472989"/>
              <a:gd name="connsiteY16" fmla="*/ 38100 h 2305050"/>
              <a:gd name="connsiteX17" fmla="*/ 4305300 w 4472989"/>
              <a:gd name="connsiteY17" fmla="*/ 95250 h 2305050"/>
              <a:gd name="connsiteX18" fmla="*/ 4438650 w 4472989"/>
              <a:gd name="connsiteY18" fmla="*/ 133350 h 2305050"/>
              <a:gd name="connsiteX19" fmla="*/ 4381500 w 4472989"/>
              <a:gd name="connsiteY19" fmla="*/ 876300 h 2305050"/>
              <a:gd name="connsiteX20" fmla="*/ 4362450 w 4472989"/>
              <a:gd name="connsiteY20" fmla="*/ 1143000 h 2305050"/>
              <a:gd name="connsiteX21" fmla="*/ 4343400 w 4472989"/>
              <a:gd name="connsiteY21" fmla="*/ 1200150 h 2305050"/>
              <a:gd name="connsiteX22" fmla="*/ 4171950 w 4472989"/>
              <a:gd name="connsiteY22" fmla="*/ 1371600 h 2305050"/>
              <a:gd name="connsiteX23" fmla="*/ 3409950 w 4472989"/>
              <a:gd name="connsiteY23" fmla="*/ 2000250 h 2305050"/>
              <a:gd name="connsiteX24" fmla="*/ 3333750 w 4472989"/>
              <a:gd name="connsiteY24" fmla="*/ 2076450 h 2305050"/>
              <a:gd name="connsiteX25" fmla="*/ 2990850 w 4472989"/>
              <a:gd name="connsiteY25" fmla="*/ 2266950 h 2305050"/>
              <a:gd name="connsiteX26" fmla="*/ 2819400 w 4472989"/>
              <a:gd name="connsiteY26" fmla="*/ 2305050 h 2305050"/>
              <a:gd name="connsiteX27" fmla="*/ 1676400 w 4472989"/>
              <a:gd name="connsiteY27" fmla="*/ 2266950 h 2305050"/>
              <a:gd name="connsiteX28" fmla="*/ 1333500 w 4472989"/>
              <a:gd name="connsiteY28" fmla="*/ 2209800 h 2305050"/>
              <a:gd name="connsiteX29" fmla="*/ 990600 w 4472989"/>
              <a:gd name="connsiteY29" fmla="*/ 2190750 h 2305050"/>
              <a:gd name="connsiteX30" fmla="*/ 304800 w 4472989"/>
              <a:gd name="connsiteY30" fmla="*/ 2038350 h 2305050"/>
              <a:gd name="connsiteX31" fmla="*/ 133350 w 4472989"/>
              <a:gd name="connsiteY31" fmla="*/ 1962150 h 2305050"/>
              <a:gd name="connsiteX32" fmla="*/ 95250 w 4472989"/>
              <a:gd name="connsiteY32" fmla="*/ 1866900 h 2305050"/>
              <a:gd name="connsiteX33" fmla="*/ 76200 w 4472989"/>
              <a:gd name="connsiteY33" fmla="*/ 156210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72989" h="2305050">
                <a:moveTo>
                  <a:pt x="0" y="1638300"/>
                </a:moveTo>
                <a:cubicBezTo>
                  <a:pt x="31750" y="1631950"/>
                  <a:pt x="63248" y="1624173"/>
                  <a:pt x="95250" y="1619250"/>
                </a:cubicBezTo>
                <a:cubicBezTo>
                  <a:pt x="145850" y="1611465"/>
                  <a:pt x="215669" y="1640177"/>
                  <a:pt x="247650" y="1600200"/>
                </a:cubicBezTo>
                <a:cubicBezTo>
                  <a:pt x="305408" y="1528003"/>
                  <a:pt x="288647" y="1418993"/>
                  <a:pt x="323850" y="1333500"/>
                </a:cubicBezTo>
                <a:cubicBezTo>
                  <a:pt x="334108" y="1308588"/>
                  <a:pt x="360304" y="1293597"/>
                  <a:pt x="381000" y="1276350"/>
                </a:cubicBezTo>
                <a:cubicBezTo>
                  <a:pt x="584043" y="1107147"/>
                  <a:pt x="498917" y="1153707"/>
                  <a:pt x="742950" y="1104900"/>
                </a:cubicBezTo>
                <a:cubicBezTo>
                  <a:pt x="787400" y="1111250"/>
                  <a:pt x="838059" y="1147483"/>
                  <a:pt x="876300" y="1123950"/>
                </a:cubicBezTo>
                <a:cubicBezTo>
                  <a:pt x="934797" y="1087952"/>
                  <a:pt x="942032" y="1001068"/>
                  <a:pt x="990600" y="952500"/>
                </a:cubicBezTo>
                <a:cubicBezTo>
                  <a:pt x="1032960" y="910140"/>
                  <a:pt x="1088464" y="882039"/>
                  <a:pt x="1143000" y="857250"/>
                </a:cubicBezTo>
                <a:cubicBezTo>
                  <a:pt x="1228938" y="818187"/>
                  <a:pt x="1318627" y="786838"/>
                  <a:pt x="1409700" y="762000"/>
                </a:cubicBezTo>
                <a:cubicBezTo>
                  <a:pt x="1459091" y="748530"/>
                  <a:pt x="1511354" y="749716"/>
                  <a:pt x="1562100" y="742950"/>
                </a:cubicBezTo>
                <a:lnTo>
                  <a:pt x="1695450" y="723900"/>
                </a:lnTo>
                <a:cubicBezTo>
                  <a:pt x="1803400" y="647700"/>
                  <a:pt x="1923719" y="586536"/>
                  <a:pt x="2019300" y="495300"/>
                </a:cubicBezTo>
                <a:cubicBezTo>
                  <a:pt x="2066591" y="450159"/>
                  <a:pt x="2071499" y="373051"/>
                  <a:pt x="2114550" y="323850"/>
                </a:cubicBezTo>
                <a:cubicBezTo>
                  <a:pt x="2156300" y="276136"/>
                  <a:pt x="2416363" y="93659"/>
                  <a:pt x="2476500" y="76200"/>
                </a:cubicBezTo>
                <a:cubicBezTo>
                  <a:pt x="2754850" y="-4611"/>
                  <a:pt x="3360217" y="5978"/>
                  <a:pt x="3581400" y="0"/>
                </a:cubicBezTo>
                <a:cubicBezTo>
                  <a:pt x="3733800" y="12700"/>
                  <a:pt x="3886979" y="18150"/>
                  <a:pt x="4038600" y="38100"/>
                </a:cubicBezTo>
                <a:cubicBezTo>
                  <a:pt x="4128741" y="49961"/>
                  <a:pt x="4216547" y="75527"/>
                  <a:pt x="4305300" y="95250"/>
                </a:cubicBezTo>
                <a:cubicBezTo>
                  <a:pt x="4377061" y="111197"/>
                  <a:pt x="4375008" y="112136"/>
                  <a:pt x="4438650" y="133350"/>
                </a:cubicBezTo>
                <a:cubicBezTo>
                  <a:pt x="4512659" y="429388"/>
                  <a:pt x="4454649" y="159442"/>
                  <a:pt x="4381500" y="876300"/>
                </a:cubicBezTo>
                <a:cubicBezTo>
                  <a:pt x="4372452" y="964966"/>
                  <a:pt x="4372864" y="1054484"/>
                  <a:pt x="4362450" y="1143000"/>
                </a:cubicBezTo>
                <a:cubicBezTo>
                  <a:pt x="4360104" y="1162943"/>
                  <a:pt x="4356255" y="1184724"/>
                  <a:pt x="4343400" y="1200150"/>
                </a:cubicBezTo>
                <a:cubicBezTo>
                  <a:pt x="4291659" y="1262239"/>
                  <a:pt x="4234294" y="1320166"/>
                  <a:pt x="4171950" y="1371600"/>
                </a:cubicBezTo>
                <a:cubicBezTo>
                  <a:pt x="3917950" y="1581150"/>
                  <a:pt x="3642788" y="1767412"/>
                  <a:pt x="3409950" y="2000250"/>
                </a:cubicBezTo>
                <a:cubicBezTo>
                  <a:pt x="3384550" y="2025650"/>
                  <a:pt x="3362487" y="2054897"/>
                  <a:pt x="3333750" y="2076450"/>
                </a:cubicBezTo>
                <a:cubicBezTo>
                  <a:pt x="3261812" y="2130404"/>
                  <a:pt x="3068227" y="2238443"/>
                  <a:pt x="2990850" y="2266950"/>
                </a:cubicBezTo>
                <a:cubicBezTo>
                  <a:pt x="2935916" y="2287189"/>
                  <a:pt x="2876550" y="2292350"/>
                  <a:pt x="2819400" y="2305050"/>
                </a:cubicBezTo>
                <a:lnTo>
                  <a:pt x="1676400" y="2266950"/>
                </a:lnTo>
                <a:cubicBezTo>
                  <a:pt x="1140160" y="2243968"/>
                  <a:pt x="1788748" y="2262329"/>
                  <a:pt x="1333500" y="2209800"/>
                </a:cubicBezTo>
                <a:cubicBezTo>
                  <a:pt x="1219778" y="2196678"/>
                  <a:pt x="1104900" y="2197100"/>
                  <a:pt x="990600" y="2190750"/>
                </a:cubicBezTo>
                <a:cubicBezTo>
                  <a:pt x="787377" y="2150105"/>
                  <a:pt x="493198" y="2094869"/>
                  <a:pt x="304800" y="2038350"/>
                </a:cubicBezTo>
                <a:cubicBezTo>
                  <a:pt x="244897" y="2020379"/>
                  <a:pt x="190500" y="1987550"/>
                  <a:pt x="133350" y="1962150"/>
                </a:cubicBezTo>
                <a:cubicBezTo>
                  <a:pt x="120650" y="1930400"/>
                  <a:pt x="105076" y="1899654"/>
                  <a:pt x="95250" y="1866900"/>
                </a:cubicBezTo>
                <a:cubicBezTo>
                  <a:pt x="62501" y="1757738"/>
                  <a:pt x="76200" y="1686282"/>
                  <a:pt x="76200" y="1562100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80F974-4968-4177-B04C-0A5587F04B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781300" y="-685800"/>
            <a:ext cx="8343900" cy="8229600"/>
          </a:xfrm>
          <a:prstGeom prst="flowChartOr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Love Pusheen">
            <a:extLst>
              <a:ext uri="{FF2B5EF4-FFF2-40B4-BE49-F238E27FC236}">
                <a16:creationId xmlns:a16="http://schemas.microsoft.com/office/drawing/2014/main" id="{37AC3912-09AA-40BB-97C0-23013E67E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0B24E1-1AE9-4F3F-B584-DC662F088A80}"/>
              </a:ext>
            </a:extLst>
          </p:cNvPr>
          <p:cNvSpPr/>
          <p:nvPr userDrawn="1"/>
        </p:nvSpPr>
        <p:spPr>
          <a:xfrm>
            <a:off x="9541426" y="-266700"/>
            <a:ext cx="3260650" cy="1428750"/>
          </a:xfrm>
          <a:custGeom>
            <a:avLst/>
            <a:gdLst>
              <a:gd name="connsiteX0" fmla="*/ 2624 w 3260650"/>
              <a:gd name="connsiteY0" fmla="*/ 304800 h 1428750"/>
              <a:gd name="connsiteX1" fmla="*/ 21674 w 3260650"/>
              <a:gd name="connsiteY1" fmla="*/ 438150 h 1428750"/>
              <a:gd name="connsiteX2" fmla="*/ 269324 w 3260650"/>
              <a:gd name="connsiteY2" fmla="*/ 819150 h 1428750"/>
              <a:gd name="connsiteX3" fmla="*/ 650324 w 3260650"/>
              <a:gd name="connsiteY3" fmla="*/ 1066800 h 1428750"/>
              <a:gd name="connsiteX4" fmla="*/ 1659974 w 3260650"/>
              <a:gd name="connsiteY4" fmla="*/ 1162050 h 1428750"/>
              <a:gd name="connsiteX5" fmla="*/ 2040974 w 3260650"/>
              <a:gd name="connsiteY5" fmla="*/ 1333500 h 1428750"/>
              <a:gd name="connsiteX6" fmla="*/ 2117174 w 3260650"/>
              <a:gd name="connsiteY6" fmla="*/ 1390650 h 1428750"/>
              <a:gd name="connsiteX7" fmla="*/ 2231474 w 3260650"/>
              <a:gd name="connsiteY7" fmla="*/ 1409700 h 1428750"/>
              <a:gd name="connsiteX8" fmla="*/ 2745824 w 3260650"/>
              <a:gd name="connsiteY8" fmla="*/ 1428750 h 1428750"/>
              <a:gd name="connsiteX9" fmla="*/ 3107774 w 3260650"/>
              <a:gd name="connsiteY9" fmla="*/ 1314450 h 1428750"/>
              <a:gd name="connsiteX10" fmla="*/ 3241124 w 3260650"/>
              <a:gd name="connsiteY10" fmla="*/ 1123950 h 1428750"/>
              <a:gd name="connsiteX11" fmla="*/ 3260174 w 3260650"/>
              <a:gd name="connsiteY11" fmla="*/ 990600 h 1428750"/>
              <a:gd name="connsiteX12" fmla="*/ 3069674 w 3260650"/>
              <a:gd name="connsiteY12" fmla="*/ 419100 h 1428750"/>
              <a:gd name="connsiteX13" fmla="*/ 2974424 w 3260650"/>
              <a:gd name="connsiteY13" fmla="*/ 323850 h 1428750"/>
              <a:gd name="connsiteX14" fmla="*/ 2860124 w 3260650"/>
              <a:gd name="connsiteY14" fmla="*/ 285750 h 1428750"/>
              <a:gd name="connsiteX15" fmla="*/ 2536274 w 3260650"/>
              <a:gd name="connsiteY15" fmla="*/ 76200 h 1428750"/>
              <a:gd name="connsiteX16" fmla="*/ 1983824 w 3260650"/>
              <a:gd name="connsiteY16" fmla="*/ 57150 h 1428750"/>
              <a:gd name="connsiteX17" fmla="*/ 1659974 w 3260650"/>
              <a:gd name="connsiteY17" fmla="*/ 0 h 1428750"/>
              <a:gd name="connsiteX18" fmla="*/ 1221824 w 3260650"/>
              <a:gd name="connsiteY18" fmla="*/ 19050 h 1428750"/>
              <a:gd name="connsiteX19" fmla="*/ 1069424 w 3260650"/>
              <a:gd name="connsiteY19" fmla="*/ 38100 h 1428750"/>
              <a:gd name="connsiteX20" fmla="*/ 193124 w 3260650"/>
              <a:gd name="connsiteY20" fmla="*/ 57150 h 1428750"/>
              <a:gd name="connsiteX21" fmla="*/ 155024 w 3260650"/>
              <a:gd name="connsiteY21" fmla="*/ 114300 h 1428750"/>
              <a:gd name="connsiteX22" fmla="*/ 97874 w 3260650"/>
              <a:gd name="connsiteY22" fmla="*/ 133350 h 1428750"/>
              <a:gd name="connsiteX23" fmla="*/ 59774 w 3260650"/>
              <a:gd name="connsiteY23" fmla="*/ 285750 h 1428750"/>
              <a:gd name="connsiteX24" fmla="*/ 2624 w 3260650"/>
              <a:gd name="connsiteY24" fmla="*/ 30480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60650" h="1428750">
                <a:moveTo>
                  <a:pt x="2624" y="304800"/>
                </a:moveTo>
                <a:cubicBezTo>
                  <a:pt x="-3726" y="330200"/>
                  <a:pt x="1005" y="398289"/>
                  <a:pt x="21674" y="438150"/>
                </a:cubicBezTo>
                <a:cubicBezTo>
                  <a:pt x="91399" y="572619"/>
                  <a:pt x="172751" y="702458"/>
                  <a:pt x="269324" y="819150"/>
                </a:cubicBezTo>
                <a:cubicBezTo>
                  <a:pt x="369707" y="940446"/>
                  <a:pt x="505593" y="1016144"/>
                  <a:pt x="650324" y="1066800"/>
                </a:cubicBezTo>
                <a:cubicBezTo>
                  <a:pt x="998091" y="1188518"/>
                  <a:pt x="1227797" y="1141470"/>
                  <a:pt x="1659974" y="1162050"/>
                </a:cubicBezTo>
                <a:cubicBezTo>
                  <a:pt x="1795200" y="1207125"/>
                  <a:pt x="1919926" y="1242714"/>
                  <a:pt x="2040974" y="1333500"/>
                </a:cubicBezTo>
                <a:cubicBezTo>
                  <a:pt x="2066374" y="1352550"/>
                  <a:pt x="2087695" y="1378858"/>
                  <a:pt x="2117174" y="1390650"/>
                </a:cubicBezTo>
                <a:cubicBezTo>
                  <a:pt x="2153037" y="1404995"/>
                  <a:pt x="2192919" y="1407363"/>
                  <a:pt x="2231474" y="1409700"/>
                </a:cubicBezTo>
                <a:cubicBezTo>
                  <a:pt x="2402727" y="1420079"/>
                  <a:pt x="2574374" y="1422400"/>
                  <a:pt x="2745824" y="1428750"/>
                </a:cubicBezTo>
                <a:cubicBezTo>
                  <a:pt x="2912706" y="1413579"/>
                  <a:pt x="2983296" y="1438928"/>
                  <a:pt x="3107774" y="1314450"/>
                </a:cubicBezTo>
                <a:cubicBezTo>
                  <a:pt x="3162583" y="1259641"/>
                  <a:pt x="3241124" y="1123950"/>
                  <a:pt x="3241124" y="1123950"/>
                </a:cubicBezTo>
                <a:cubicBezTo>
                  <a:pt x="3247474" y="1079500"/>
                  <a:pt x="3263618" y="1035369"/>
                  <a:pt x="3260174" y="990600"/>
                </a:cubicBezTo>
                <a:cubicBezTo>
                  <a:pt x="3243010" y="767467"/>
                  <a:pt x="3232744" y="582170"/>
                  <a:pt x="3069674" y="419100"/>
                </a:cubicBezTo>
                <a:cubicBezTo>
                  <a:pt x="3037924" y="387350"/>
                  <a:pt x="3012305" y="347956"/>
                  <a:pt x="2974424" y="323850"/>
                </a:cubicBezTo>
                <a:cubicBezTo>
                  <a:pt x="2940542" y="302289"/>
                  <a:pt x="2898224" y="298450"/>
                  <a:pt x="2860124" y="285750"/>
                </a:cubicBezTo>
                <a:cubicBezTo>
                  <a:pt x="2780155" y="224236"/>
                  <a:pt x="2666142" y="84071"/>
                  <a:pt x="2536274" y="76200"/>
                </a:cubicBezTo>
                <a:cubicBezTo>
                  <a:pt x="2352352" y="65053"/>
                  <a:pt x="2167974" y="63500"/>
                  <a:pt x="1983824" y="57150"/>
                </a:cubicBezTo>
                <a:cubicBezTo>
                  <a:pt x="1897795" y="38033"/>
                  <a:pt x="1752064" y="0"/>
                  <a:pt x="1659974" y="0"/>
                </a:cubicBezTo>
                <a:cubicBezTo>
                  <a:pt x="1513786" y="0"/>
                  <a:pt x="1367874" y="12700"/>
                  <a:pt x="1221824" y="19050"/>
                </a:cubicBezTo>
                <a:cubicBezTo>
                  <a:pt x="1171024" y="25400"/>
                  <a:pt x="1120584" y="36205"/>
                  <a:pt x="1069424" y="38100"/>
                </a:cubicBezTo>
                <a:cubicBezTo>
                  <a:pt x="777455" y="48914"/>
                  <a:pt x="484284" y="32887"/>
                  <a:pt x="193124" y="57150"/>
                </a:cubicBezTo>
                <a:cubicBezTo>
                  <a:pt x="170308" y="59051"/>
                  <a:pt x="172902" y="99997"/>
                  <a:pt x="155024" y="114300"/>
                </a:cubicBezTo>
                <a:cubicBezTo>
                  <a:pt x="139344" y="126844"/>
                  <a:pt x="116924" y="127000"/>
                  <a:pt x="97874" y="133350"/>
                </a:cubicBezTo>
                <a:cubicBezTo>
                  <a:pt x="96925" y="138094"/>
                  <a:pt x="75395" y="266224"/>
                  <a:pt x="59774" y="285750"/>
                </a:cubicBezTo>
                <a:cubicBezTo>
                  <a:pt x="45471" y="303628"/>
                  <a:pt x="8974" y="279400"/>
                  <a:pt x="2624" y="3048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ACDE248-D10C-4186-901D-5D1076673AA3}"/>
              </a:ext>
            </a:extLst>
          </p:cNvPr>
          <p:cNvSpPr/>
          <p:nvPr userDrawn="1"/>
        </p:nvSpPr>
        <p:spPr>
          <a:xfrm rot="1124642">
            <a:off x="-2240756" y="-434780"/>
            <a:ext cx="6088193" cy="7552948"/>
          </a:xfrm>
          <a:custGeom>
            <a:avLst/>
            <a:gdLst>
              <a:gd name="connsiteX0" fmla="*/ 1632857 w 4114800"/>
              <a:gd name="connsiteY0" fmla="*/ 130628 h 5812971"/>
              <a:gd name="connsiteX1" fmla="*/ 2569028 w 4114800"/>
              <a:gd name="connsiteY1" fmla="*/ 587828 h 5812971"/>
              <a:gd name="connsiteX2" fmla="*/ 2808514 w 4114800"/>
              <a:gd name="connsiteY2" fmla="*/ 762000 h 5812971"/>
              <a:gd name="connsiteX3" fmla="*/ 3048000 w 4114800"/>
              <a:gd name="connsiteY3" fmla="*/ 1045028 h 5812971"/>
              <a:gd name="connsiteX4" fmla="*/ 3113314 w 4114800"/>
              <a:gd name="connsiteY4" fmla="*/ 1088571 h 5812971"/>
              <a:gd name="connsiteX5" fmla="*/ 3309257 w 4114800"/>
              <a:gd name="connsiteY5" fmla="*/ 1393371 h 5812971"/>
              <a:gd name="connsiteX6" fmla="*/ 3309257 w 4114800"/>
              <a:gd name="connsiteY6" fmla="*/ 2634343 h 5812971"/>
              <a:gd name="connsiteX7" fmla="*/ 3374571 w 4114800"/>
              <a:gd name="connsiteY7" fmla="*/ 2721428 h 5812971"/>
              <a:gd name="connsiteX8" fmla="*/ 3461657 w 4114800"/>
              <a:gd name="connsiteY8" fmla="*/ 2808514 h 5812971"/>
              <a:gd name="connsiteX9" fmla="*/ 3570514 w 4114800"/>
              <a:gd name="connsiteY9" fmla="*/ 2895600 h 5812971"/>
              <a:gd name="connsiteX10" fmla="*/ 3831771 w 4114800"/>
              <a:gd name="connsiteY10" fmla="*/ 3265714 h 5812971"/>
              <a:gd name="connsiteX11" fmla="*/ 3897085 w 4114800"/>
              <a:gd name="connsiteY11" fmla="*/ 3439885 h 5812971"/>
              <a:gd name="connsiteX12" fmla="*/ 3918857 w 4114800"/>
              <a:gd name="connsiteY12" fmla="*/ 3570514 h 5812971"/>
              <a:gd name="connsiteX13" fmla="*/ 3853543 w 4114800"/>
              <a:gd name="connsiteY13" fmla="*/ 4288971 h 5812971"/>
              <a:gd name="connsiteX14" fmla="*/ 3897085 w 4114800"/>
              <a:gd name="connsiteY14" fmla="*/ 4572000 h 5812971"/>
              <a:gd name="connsiteX15" fmla="*/ 4071257 w 4114800"/>
              <a:gd name="connsiteY15" fmla="*/ 4855028 h 5812971"/>
              <a:gd name="connsiteX16" fmla="*/ 4114800 w 4114800"/>
              <a:gd name="connsiteY16" fmla="*/ 5050971 h 5812971"/>
              <a:gd name="connsiteX17" fmla="*/ 4071257 w 4114800"/>
              <a:gd name="connsiteY17" fmla="*/ 5355771 h 5812971"/>
              <a:gd name="connsiteX18" fmla="*/ 4005943 w 4114800"/>
              <a:gd name="connsiteY18" fmla="*/ 5442857 h 5812971"/>
              <a:gd name="connsiteX19" fmla="*/ 3853543 w 4114800"/>
              <a:gd name="connsiteY19" fmla="*/ 5595257 h 5812971"/>
              <a:gd name="connsiteX20" fmla="*/ 3810000 w 4114800"/>
              <a:gd name="connsiteY20" fmla="*/ 5660571 h 5812971"/>
              <a:gd name="connsiteX21" fmla="*/ 3722914 w 4114800"/>
              <a:gd name="connsiteY21" fmla="*/ 5682343 h 5812971"/>
              <a:gd name="connsiteX22" fmla="*/ 3309257 w 4114800"/>
              <a:gd name="connsiteY22" fmla="*/ 5747657 h 5812971"/>
              <a:gd name="connsiteX23" fmla="*/ 2960914 w 4114800"/>
              <a:gd name="connsiteY23" fmla="*/ 5812971 h 5812971"/>
              <a:gd name="connsiteX24" fmla="*/ 2351314 w 4114800"/>
              <a:gd name="connsiteY24" fmla="*/ 5725885 h 5812971"/>
              <a:gd name="connsiteX25" fmla="*/ 2155371 w 4114800"/>
              <a:gd name="connsiteY25" fmla="*/ 5617028 h 5812971"/>
              <a:gd name="connsiteX26" fmla="*/ 1763485 w 4114800"/>
              <a:gd name="connsiteY26" fmla="*/ 5246914 h 5812971"/>
              <a:gd name="connsiteX27" fmla="*/ 1567543 w 4114800"/>
              <a:gd name="connsiteY27" fmla="*/ 5007428 h 5812971"/>
              <a:gd name="connsiteX28" fmla="*/ 1219200 w 4114800"/>
              <a:gd name="connsiteY28" fmla="*/ 4637314 h 5812971"/>
              <a:gd name="connsiteX29" fmla="*/ 914400 w 4114800"/>
              <a:gd name="connsiteY29" fmla="*/ 4223657 h 5812971"/>
              <a:gd name="connsiteX30" fmla="*/ 849085 w 4114800"/>
              <a:gd name="connsiteY30" fmla="*/ 4114800 h 5812971"/>
              <a:gd name="connsiteX31" fmla="*/ 478971 w 4114800"/>
              <a:gd name="connsiteY31" fmla="*/ 3570514 h 5812971"/>
              <a:gd name="connsiteX32" fmla="*/ 130628 w 4114800"/>
              <a:gd name="connsiteY32" fmla="*/ 2656114 h 5812971"/>
              <a:gd name="connsiteX33" fmla="*/ 0 w 4114800"/>
              <a:gd name="connsiteY33" fmla="*/ 2002971 h 5812971"/>
              <a:gd name="connsiteX34" fmla="*/ 21771 w 4114800"/>
              <a:gd name="connsiteY34" fmla="*/ 1132114 h 5812971"/>
              <a:gd name="connsiteX35" fmla="*/ 174171 w 4114800"/>
              <a:gd name="connsiteY35" fmla="*/ 653143 h 5812971"/>
              <a:gd name="connsiteX36" fmla="*/ 413657 w 4114800"/>
              <a:gd name="connsiteY36" fmla="*/ 457200 h 5812971"/>
              <a:gd name="connsiteX37" fmla="*/ 870857 w 4114800"/>
              <a:gd name="connsiteY37" fmla="*/ 217714 h 5812971"/>
              <a:gd name="connsiteX38" fmla="*/ 1240971 w 4114800"/>
              <a:gd name="connsiteY38" fmla="*/ 0 h 5812971"/>
              <a:gd name="connsiteX39" fmla="*/ 1524000 w 4114800"/>
              <a:gd name="connsiteY39" fmla="*/ 87085 h 5812971"/>
              <a:gd name="connsiteX40" fmla="*/ 1589314 w 4114800"/>
              <a:gd name="connsiteY40" fmla="*/ 152400 h 5812971"/>
              <a:gd name="connsiteX41" fmla="*/ 1567543 w 4114800"/>
              <a:gd name="connsiteY41" fmla="*/ 195943 h 581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14800" h="5812971">
                <a:moveTo>
                  <a:pt x="1632857" y="130628"/>
                </a:moveTo>
                <a:cubicBezTo>
                  <a:pt x="2144297" y="349816"/>
                  <a:pt x="2176257" y="331015"/>
                  <a:pt x="2569028" y="587828"/>
                </a:cubicBezTo>
                <a:cubicBezTo>
                  <a:pt x="2651644" y="641846"/>
                  <a:pt x="2734953" y="696182"/>
                  <a:pt x="2808514" y="762000"/>
                </a:cubicBezTo>
                <a:cubicBezTo>
                  <a:pt x="3471039" y="1354787"/>
                  <a:pt x="2737484" y="734514"/>
                  <a:pt x="3048000" y="1045028"/>
                </a:cubicBezTo>
                <a:cubicBezTo>
                  <a:pt x="3066502" y="1063530"/>
                  <a:pt x="3091543" y="1074057"/>
                  <a:pt x="3113314" y="1088571"/>
                </a:cubicBezTo>
                <a:cubicBezTo>
                  <a:pt x="3300983" y="1346617"/>
                  <a:pt x="3256270" y="1234415"/>
                  <a:pt x="3309257" y="1393371"/>
                </a:cubicBezTo>
                <a:cubicBezTo>
                  <a:pt x="3308083" y="1440320"/>
                  <a:pt x="3260352" y="2377592"/>
                  <a:pt x="3309257" y="2634343"/>
                </a:cubicBezTo>
                <a:cubicBezTo>
                  <a:pt x="3316046" y="2669988"/>
                  <a:pt x="3350677" y="2694120"/>
                  <a:pt x="3374571" y="2721428"/>
                </a:cubicBezTo>
                <a:cubicBezTo>
                  <a:pt x="3401604" y="2752323"/>
                  <a:pt x="3430974" y="2781240"/>
                  <a:pt x="3461657" y="2808514"/>
                </a:cubicBezTo>
                <a:cubicBezTo>
                  <a:pt x="3496388" y="2839386"/>
                  <a:pt x="3539770" y="2860756"/>
                  <a:pt x="3570514" y="2895600"/>
                </a:cubicBezTo>
                <a:cubicBezTo>
                  <a:pt x="3664690" y="3002333"/>
                  <a:pt x="3774079" y="3127253"/>
                  <a:pt x="3831771" y="3265714"/>
                </a:cubicBezTo>
                <a:cubicBezTo>
                  <a:pt x="3855619" y="3322949"/>
                  <a:pt x="3875314" y="3381828"/>
                  <a:pt x="3897085" y="3439885"/>
                </a:cubicBezTo>
                <a:cubicBezTo>
                  <a:pt x="3904342" y="3483428"/>
                  <a:pt x="3920155" y="3526389"/>
                  <a:pt x="3918857" y="3570514"/>
                </a:cubicBezTo>
                <a:cubicBezTo>
                  <a:pt x="3904526" y="4057779"/>
                  <a:pt x="3909481" y="4009278"/>
                  <a:pt x="3853543" y="4288971"/>
                </a:cubicBezTo>
                <a:cubicBezTo>
                  <a:pt x="3868057" y="4383314"/>
                  <a:pt x="3869293" y="4480683"/>
                  <a:pt x="3897085" y="4572000"/>
                </a:cubicBezTo>
                <a:cubicBezTo>
                  <a:pt x="3950734" y="4748274"/>
                  <a:pt x="3974746" y="4758517"/>
                  <a:pt x="4071257" y="4855028"/>
                </a:cubicBezTo>
                <a:cubicBezTo>
                  <a:pt x="4085771" y="4920342"/>
                  <a:pt x="4114800" y="4984063"/>
                  <a:pt x="4114800" y="5050971"/>
                </a:cubicBezTo>
                <a:cubicBezTo>
                  <a:pt x="4114800" y="5153603"/>
                  <a:pt x="4098726" y="5256884"/>
                  <a:pt x="4071257" y="5355771"/>
                </a:cubicBezTo>
                <a:cubicBezTo>
                  <a:pt x="4061545" y="5390733"/>
                  <a:pt x="4030351" y="5416008"/>
                  <a:pt x="4005943" y="5442857"/>
                </a:cubicBezTo>
                <a:cubicBezTo>
                  <a:pt x="3957617" y="5496016"/>
                  <a:pt x="3901603" y="5541857"/>
                  <a:pt x="3853543" y="5595257"/>
                </a:cubicBezTo>
                <a:cubicBezTo>
                  <a:pt x="3836039" y="5614706"/>
                  <a:pt x="3831771" y="5646057"/>
                  <a:pt x="3810000" y="5660571"/>
                </a:cubicBezTo>
                <a:cubicBezTo>
                  <a:pt x="3785103" y="5677169"/>
                  <a:pt x="3752394" y="5677216"/>
                  <a:pt x="3722914" y="5682343"/>
                </a:cubicBezTo>
                <a:cubicBezTo>
                  <a:pt x="3585384" y="5706261"/>
                  <a:pt x="3446844" y="5724071"/>
                  <a:pt x="3309257" y="5747657"/>
                </a:cubicBezTo>
                <a:cubicBezTo>
                  <a:pt x="3192818" y="5767618"/>
                  <a:pt x="3077028" y="5791200"/>
                  <a:pt x="2960914" y="5812971"/>
                </a:cubicBezTo>
                <a:cubicBezTo>
                  <a:pt x="2757714" y="5783942"/>
                  <a:pt x="2550761" y="5774399"/>
                  <a:pt x="2351314" y="5725885"/>
                </a:cubicBezTo>
                <a:cubicBezTo>
                  <a:pt x="2278714" y="5708226"/>
                  <a:pt x="2215145" y="5661858"/>
                  <a:pt x="2155371" y="5617028"/>
                </a:cubicBezTo>
                <a:cubicBezTo>
                  <a:pt x="2101351" y="5576513"/>
                  <a:pt x="1833268" y="5325421"/>
                  <a:pt x="1763485" y="5246914"/>
                </a:cubicBezTo>
                <a:cubicBezTo>
                  <a:pt x="1694960" y="5169824"/>
                  <a:pt x="1636542" y="5084094"/>
                  <a:pt x="1567543" y="5007428"/>
                </a:cubicBezTo>
                <a:cubicBezTo>
                  <a:pt x="1366531" y="4784080"/>
                  <a:pt x="1391100" y="4858329"/>
                  <a:pt x="1219200" y="4637314"/>
                </a:cubicBezTo>
                <a:cubicBezTo>
                  <a:pt x="1114047" y="4502118"/>
                  <a:pt x="1013400" y="4363421"/>
                  <a:pt x="914400" y="4223657"/>
                </a:cubicBezTo>
                <a:cubicBezTo>
                  <a:pt x="889941" y="4189126"/>
                  <a:pt x="873250" y="4149538"/>
                  <a:pt x="849085" y="4114800"/>
                </a:cubicBezTo>
                <a:cubicBezTo>
                  <a:pt x="761108" y="3988333"/>
                  <a:pt x="562739" y="3749220"/>
                  <a:pt x="478971" y="3570514"/>
                </a:cubicBezTo>
                <a:cubicBezTo>
                  <a:pt x="310286" y="3210653"/>
                  <a:pt x="215880" y="3020372"/>
                  <a:pt x="130628" y="2656114"/>
                </a:cubicBezTo>
                <a:cubicBezTo>
                  <a:pt x="80032" y="2439930"/>
                  <a:pt x="0" y="2002971"/>
                  <a:pt x="0" y="2002971"/>
                </a:cubicBezTo>
                <a:cubicBezTo>
                  <a:pt x="7257" y="1712685"/>
                  <a:pt x="-1385" y="1421566"/>
                  <a:pt x="21771" y="1132114"/>
                </a:cubicBezTo>
                <a:cubicBezTo>
                  <a:pt x="24530" y="1097627"/>
                  <a:pt x="170873" y="657760"/>
                  <a:pt x="174171" y="653143"/>
                </a:cubicBezTo>
                <a:cubicBezTo>
                  <a:pt x="234122" y="569212"/>
                  <a:pt x="327836" y="514414"/>
                  <a:pt x="413657" y="457200"/>
                </a:cubicBezTo>
                <a:cubicBezTo>
                  <a:pt x="1225706" y="-84166"/>
                  <a:pt x="512270" y="406444"/>
                  <a:pt x="870857" y="217714"/>
                </a:cubicBezTo>
                <a:cubicBezTo>
                  <a:pt x="1093108" y="100740"/>
                  <a:pt x="1101831" y="92761"/>
                  <a:pt x="1240971" y="0"/>
                </a:cubicBezTo>
                <a:cubicBezTo>
                  <a:pt x="1389883" y="29782"/>
                  <a:pt x="1430502" y="9171"/>
                  <a:pt x="1524000" y="87085"/>
                </a:cubicBezTo>
                <a:cubicBezTo>
                  <a:pt x="1547653" y="106796"/>
                  <a:pt x="1577879" y="123813"/>
                  <a:pt x="1589314" y="152400"/>
                </a:cubicBezTo>
                <a:cubicBezTo>
                  <a:pt x="1595341" y="167467"/>
                  <a:pt x="1574800" y="181429"/>
                  <a:pt x="1567543" y="195943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991BDC-86CC-48FD-9353-9B1F11DE1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576596">
            <a:off x="-1377129" y="-80340"/>
            <a:ext cx="4360939" cy="7221911"/>
          </a:xfrm>
          <a:prstGeom prst="cloud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BB7033A-0E6D-4FC2-979A-34BE04872A92}"/>
              </a:ext>
            </a:extLst>
          </p:cNvPr>
          <p:cNvSpPr/>
          <p:nvPr userDrawn="1"/>
        </p:nvSpPr>
        <p:spPr>
          <a:xfrm rot="1268928">
            <a:off x="11277599" y="4381499"/>
            <a:ext cx="1828800" cy="3295650"/>
          </a:xfrm>
          <a:prstGeom prst="parallelogram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0BE80C-4EF5-4ACC-B2B8-8149F92668E5}"/>
              </a:ext>
            </a:extLst>
          </p:cNvPr>
          <p:cNvSpPr/>
          <p:nvPr userDrawn="1"/>
        </p:nvSpPr>
        <p:spPr>
          <a:xfrm>
            <a:off x="10466589" y="-665860"/>
            <a:ext cx="2384019" cy="17145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0790B9D4-E805-404A-8120-8E7A2F617BA3}"/>
              </a:ext>
            </a:extLst>
          </p:cNvPr>
          <p:cNvSpPr/>
          <p:nvPr userDrawn="1"/>
        </p:nvSpPr>
        <p:spPr>
          <a:xfrm>
            <a:off x="-1085850" y="-621508"/>
            <a:ext cx="4340352" cy="7974808"/>
          </a:xfrm>
          <a:prstGeom prst="parallelogram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204230-9509-4766-BE27-9B421F760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9289412">
            <a:off x="-1752600" y="-304801"/>
            <a:ext cx="6705600" cy="6729412"/>
          </a:xfrm>
          <a:prstGeom prst="irregularSeal2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7075E4AD-1F53-464C-B166-D624487BB030}"/>
              </a:ext>
            </a:extLst>
          </p:cNvPr>
          <p:cNvSpPr/>
          <p:nvPr userDrawn="1"/>
        </p:nvSpPr>
        <p:spPr>
          <a:xfrm>
            <a:off x="10158411" y="-238125"/>
            <a:ext cx="4067175" cy="3428999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BBEF7C5-5535-480F-8DC1-5EDE67EC9994}"/>
              </a:ext>
            </a:extLst>
          </p:cNvPr>
          <p:cNvSpPr/>
          <p:nvPr userDrawn="1"/>
        </p:nvSpPr>
        <p:spPr>
          <a:xfrm>
            <a:off x="10158412" y="3429001"/>
            <a:ext cx="4067175" cy="3428999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2505F1-3EBA-409D-807D-A62B45854B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1312" y="1595438"/>
            <a:ext cx="4067174" cy="3428999"/>
          </a:xfrm>
          <a:prstGeom prst="hexagon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FD5565EB-9987-4C6E-A5EC-4BF5AC1A1CB8}"/>
              </a:ext>
            </a:extLst>
          </p:cNvPr>
          <p:cNvSpPr/>
          <p:nvPr userDrawn="1"/>
        </p:nvSpPr>
        <p:spPr>
          <a:xfrm>
            <a:off x="6691311" y="-1952625"/>
            <a:ext cx="4067175" cy="3428999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0A0BBB40-C874-4634-9E92-7916FF5C0B3A}"/>
              </a:ext>
            </a:extLst>
          </p:cNvPr>
          <p:cNvSpPr/>
          <p:nvPr userDrawn="1"/>
        </p:nvSpPr>
        <p:spPr>
          <a:xfrm>
            <a:off x="-352425" y="6115050"/>
            <a:ext cx="704850" cy="742950"/>
          </a:xfrm>
          <a:prstGeom prst="trapezoid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4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E4D4657-3B55-4912-A5D1-DC9DCF60C2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68224" y="1800900"/>
            <a:ext cx="5138737" cy="5290685"/>
          </a:xfrm>
          <a:prstGeom prst="flowChartConnector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AAF8F1-C408-4558-9CDE-1FB8A6B7B9A7}"/>
              </a:ext>
            </a:extLst>
          </p:cNvPr>
          <p:cNvSpPr/>
          <p:nvPr userDrawn="1"/>
        </p:nvSpPr>
        <p:spPr>
          <a:xfrm>
            <a:off x="8444599" y="4130443"/>
            <a:ext cx="4528458" cy="4425729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1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194F70C-A6DB-4410-AE37-DCC310DA1D3A}"/>
              </a:ext>
            </a:extLst>
          </p:cNvPr>
          <p:cNvSpPr/>
          <p:nvPr userDrawn="1"/>
        </p:nvSpPr>
        <p:spPr>
          <a:xfrm>
            <a:off x="1836286" y="-2639901"/>
            <a:ext cx="5492519" cy="5584602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46AA8-A228-4A15-A272-5AF443233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3178" y="-2492942"/>
            <a:ext cx="5138737" cy="5290685"/>
          </a:xfrm>
          <a:prstGeom prst="flowChartConnector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B7EADCD-F4D1-4D36-AE0D-F3CD22C150FF}"/>
              </a:ext>
            </a:extLst>
          </p:cNvPr>
          <p:cNvSpPr/>
          <p:nvPr userDrawn="1"/>
        </p:nvSpPr>
        <p:spPr>
          <a:xfrm>
            <a:off x="-1745117" y="1730256"/>
            <a:ext cx="5492519" cy="5431971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12">
            <a:extLst>
              <a:ext uri="{FF2B5EF4-FFF2-40B4-BE49-F238E27FC236}">
                <a16:creationId xmlns:a16="http://schemas.microsoft.com/office/drawing/2014/main" id="{DDDDED35-E26E-4393-8172-7B9D684EAD83}"/>
              </a:ext>
            </a:extLst>
          </p:cNvPr>
          <p:cNvSpPr/>
          <p:nvPr userDrawn="1"/>
        </p:nvSpPr>
        <p:spPr>
          <a:xfrm rot="20224629">
            <a:off x="-672365" y="-892629"/>
            <a:ext cx="3887447" cy="1785257"/>
          </a:xfrm>
          <a:prstGeom prst="wave">
            <a:avLst/>
          </a:prstGeom>
          <a:pattFill prst="pct7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6A799-DBB9-4F31-8A5C-D8DCEE672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2229" y="2051906"/>
            <a:ext cx="2778125" cy="427196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E9EBAB1-35D5-4949-BA66-30CEE18D32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9198" y="320368"/>
            <a:ext cx="2778125" cy="427196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CEB1BE-9CF7-41D6-8672-0EA459665855}"/>
              </a:ext>
            </a:extLst>
          </p:cNvPr>
          <p:cNvCxnSpPr>
            <a:cxnSpLocks/>
          </p:cNvCxnSpPr>
          <p:nvPr userDrawn="1"/>
        </p:nvCxnSpPr>
        <p:spPr>
          <a:xfrm>
            <a:off x="4466493" y="4401651"/>
            <a:ext cx="0" cy="19222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F5787-EF7E-43FE-B3B9-45485B423845}"/>
              </a:ext>
            </a:extLst>
          </p:cNvPr>
          <p:cNvCxnSpPr>
            <a:cxnSpLocks/>
          </p:cNvCxnSpPr>
          <p:nvPr userDrawn="1"/>
        </p:nvCxnSpPr>
        <p:spPr>
          <a:xfrm>
            <a:off x="10773507" y="320368"/>
            <a:ext cx="0" cy="19222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ck Arc 17">
            <a:extLst>
              <a:ext uri="{FF2B5EF4-FFF2-40B4-BE49-F238E27FC236}">
                <a16:creationId xmlns:a16="http://schemas.microsoft.com/office/drawing/2014/main" id="{A9BBA2D2-EC29-4625-9D91-5208FBBB28C6}"/>
              </a:ext>
            </a:extLst>
          </p:cNvPr>
          <p:cNvSpPr/>
          <p:nvPr userDrawn="1"/>
        </p:nvSpPr>
        <p:spPr>
          <a:xfrm>
            <a:off x="4601579" y="320368"/>
            <a:ext cx="2989367" cy="3041773"/>
          </a:xfrm>
          <a:prstGeom prst="blockArc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43034DA7-AAE4-41C2-B674-B954EA84BF8E}"/>
              </a:ext>
            </a:extLst>
          </p:cNvPr>
          <p:cNvSpPr/>
          <p:nvPr userDrawn="1"/>
        </p:nvSpPr>
        <p:spPr>
          <a:xfrm rot="20220783">
            <a:off x="-683670" y="-1074442"/>
            <a:ext cx="3285566" cy="1785257"/>
          </a:xfrm>
          <a:prstGeom prst="wave">
            <a:avLst/>
          </a:prstGeom>
          <a:pattFill prst="pct4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4DE14616-E1AD-4632-A77F-0293BC3ECD7B}"/>
              </a:ext>
            </a:extLst>
          </p:cNvPr>
          <p:cNvSpPr/>
          <p:nvPr userDrawn="1"/>
        </p:nvSpPr>
        <p:spPr>
          <a:xfrm>
            <a:off x="-580571" y="5733143"/>
            <a:ext cx="1683647" cy="1676400"/>
          </a:xfrm>
          <a:prstGeom prst="donu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ardrop 15">
            <a:extLst>
              <a:ext uri="{FF2B5EF4-FFF2-40B4-BE49-F238E27FC236}">
                <a16:creationId xmlns:a16="http://schemas.microsoft.com/office/drawing/2014/main" id="{BA976A84-74D0-414B-AE88-4EE9B7590AAA}"/>
              </a:ext>
            </a:extLst>
          </p:cNvPr>
          <p:cNvSpPr/>
          <p:nvPr userDrawn="1"/>
        </p:nvSpPr>
        <p:spPr>
          <a:xfrm rot="19534702">
            <a:off x="5847424" y="-1903118"/>
            <a:ext cx="3130062" cy="3429000"/>
          </a:xfrm>
          <a:prstGeom prst="teardrop">
            <a:avLst>
              <a:gd name="adj" fmla="val 105716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30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473F9D0-AA3F-4885-9CF1-5301C917BB36}"/>
              </a:ext>
            </a:extLst>
          </p:cNvPr>
          <p:cNvSpPr/>
          <p:nvPr userDrawn="1"/>
        </p:nvSpPr>
        <p:spPr>
          <a:xfrm>
            <a:off x="7139346" y="-1600200"/>
            <a:ext cx="5064377" cy="2823165"/>
          </a:xfrm>
          <a:custGeom>
            <a:avLst/>
            <a:gdLst>
              <a:gd name="connsiteX0" fmla="*/ 1195762 w 5064377"/>
              <a:gd name="connsiteY0" fmla="*/ 0 h 2823165"/>
              <a:gd name="connsiteX1" fmla="*/ 1195762 w 5064377"/>
              <a:gd name="connsiteY1" fmla="*/ 0 h 2823165"/>
              <a:gd name="connsiteX2" fmla="*/ 967162 w 5064377"/>
              <a:gd name="connsiteY2" fmla="*/ 175846 h 2823165"/>
              <a:gd name="connsiteX3" fmla="*/ 808900 w 5064377"/>
              <a:gd name="connsiteY3" fmla="*/ 334108 h 2823165"/>
              <a:gd name="connsiteX4" fmla="*/ 668223 w 5064377"/>
              <a:gd name="connsiteY4" fmla="*/ 457200 h 2823165"/>
              <a:gd name="connsiteX5" fmla="*/ 597885 w 5064377"/>
              <a:gd name="connsiteY5" fmla="*/ 509954 h 2823165"/>
              <a:gd name="connsiteX6" fmla="*/ 422039 w 5064377"/>
              <a:gd name="connsiteY6" fmla="*/ 738554 h 2823165"/>
              <a:gd name="connsiteX7" fmla="*/ 316531 w 5064377"/>
              <a:gd name="connsiteY7" fmla="*/ 861646 h 2823165"/>
              <a:gd name="connsiteX8" fmla="*/ 228608 w 5064377"/>
              <a:gd name="connsiteY8" fmla="*/ 949569 h 2823165"/>
              <a:gd name="connsiteX9" fmla="*/ 123100 w 5064377"/>
              <a:gd name="connsiteY9" fmla="*/ 1125415 h 2823165"/>
              <a:gd name="connsiteX10" fmla="*/ 87931 w 5064377"/>
              <a:gd name="connsiteY10" fmla="*/ 1160585 h 2823165"/>
              <a:gd name="connsiteX11" fmla="*/ 8 w 5064377"/>
              <a:gd name="connsiteY11" fmla="*/ 1600200 h 2823165"/>
              <a:gd name="connsiteX12" fmla="*/ 70346 w 5064377"/>
              <a:gd name="connsiteY12" fmla="*/ 2286000 h 2823165"/>
              <a:gd name="connsiteX13" fmla="*/ 105516 w 5064377"/>
              <a:gd name="connsiteY13" fmla="*/ 2373923 h 2823165"/>
              <a:gd name="connsiteX14" fmla="*/ 281362 w 5064377"/>
              <a:gd name="connsiteY14" fmla="*/ 2602523 h 2823165"/>
              <a:gd name="connsiteX15" fmla="*/ 334116 w 5064377"/>
              <a:gd name="connsiteY15" fmla="*/ 2620108 h 2823165"/>
              <a:gd name="connsiteX16" fmla="*/ 386869 w 5064377"/>
              <a:gd name="connsiteY16" fmla="*/ 2672862 h 2823165"/>
              <a:gd name="connsiteX17" fmla="*/ 439623 w 5064377"/>
              <a:gd name="connsiteY17" fmla="*/ 2690446 h 2823165"/>
              <a:gd name="connsiteX18" fmla="*/ 439623 w 5064377"/>
              <a:gd name="connsiteY18" fmla="*/ 2708031 h 2823165"/>
              <a:gd name="connsiteX19" fmla="*/ 439623 w 5064377"/>
              <a:gd name="connsiteY19" fmla="*/ 2708031 h 2823165"/>
              <a:gd name="connsiteX20" fmla="*/ 562716 w 5064377"/>
              <a:gd name="connsiteY20" fmla="*/ 2813538 h 2823165"/>
              <a:gd name="connsiteX21" fmla="*/ 1213346 w 5064377"/>
              <a:gd name="connsiteY21" fmla="*/ 2760785 h 2823165"/>
              <a:gd name="connsiteX22" fmla="*/ 1283685 w 5064377"/>
              <a:gd name="connsiteY22" fmla="*/ 2725615 h 2823165"/>
              <a:gd name="connsiteX23" fmla="*/ 1582623 w 5064377"/>
              <a:gd name="connsiteY23" fmla="*/ 2620108 h 2823165"/>
              <a:gd name="connsiteX24" fmla="*/ 1723300 w 5064377"/>
              <a:gd name="connsiteY24" fmla="*/ 2549769 h 2823165"/>
              <a:gd name="connsiteX25" fmla="*/ 1899146 w 5064377"/>
              <a:gd name="connsiteY25" fmla="*/ 2514600 h 2823165"/>
              <a:gd name="connsiteX26" fmla="*/ 2022239 w 5064377"/>
              <a:gd name="connsiteY26" fmla="*/ 2461846 h 2823165"/>
              <a:gd name="connsiteX27" fmla="*/ 2620116 w 5064377"/>
              <a:gd name="connsiteY27" fmla="*/ 2497015 h 2823165"/>
              <a:gd name="connsiteX28" fmla="*/ 2760792 w 5064377"/>
              <a:gd name="connsiteY28" fmla="*/ 2549769 h 2823165"/>
              <a:gd name="connsiteX29" fmla="*/ 2866300 w 5064377"/>
              <a:gd name="connsiteY29" fmla="*/ 2584938 h 2823165"/>
              <a:gd name="connsiteX30" fmla="*/ 3042146 w 5064377"/>
              <a:gd name="connsiteY30" fmla="*/ 2655277 h 2823165"/>
              <a:gd name="connsiteX31" fmla="*/ 3499346 w 5064377"/>
              <a:gd name="connsiteY31" fmla="*/ 2637692 h 2823165"/>
              <a:gd name="connsiteX32" fmla="*/ 3587269 w 5064377"/>
              <a:gd name="connsiteY32" fmla="*/ 2602523 h 2823165"/>
              <a:gd name="connsiteX33" fmla="*/ 3798285 w 5064377"/>
              <a:gd name="connsiteY33" fmla="*/ 2532185 h 2823165"/>
              <a:gd name="connsiteX34" fmla="*/ 3886208 w 5064377"/>
              <a:gd name="connsiteY34" fmla="*/ 2479431 h 2823165"/>
              <a:gd name="connsiteX35" fmla="*/ 3956546 w 5064377"/>
              <a:gd name="connsiteY35" fmla="*/ 2461846 h 2823165"/>
              <a:gd name="connsiteX36" fmla="*/ 4009300 w 5064377"/>
              <a:gd name="connsiteY36" fmla="*/ 2444262 h 2823165"/>
              <a:gd name="connsiteX37" fmla="*/ 4062054 w 5064377"/>
              <a:gd name="connsiteY37" fmla="*/ 2409092 h 2823165"/>
              <a:gd name="connsiteX38" fmla="*/ 4097223 w 5064377"/>
              <a:gd name="connsiteY38" fmla="*/ 2356338 h 2823165"/>
              <a:gd name="connsiteX39" fmla="*/ 4167562 w 5064377"/>
              <a:gd name="connsiteY39" fmla="*/ 2268415 h 2823165"/>
              <a:gd name="connsiteX40" fmla="*/ 4273069 w 5064377"/>
              <a:gd name="connsiteY40" fmla="*/ 2162908 h 2823165"/>
              <a:gd name="connsiteX41" fmla="*/ 4448916 w 5064377"/>
              <a:gd name="connsiteY41" fmla="*/ 1969477 h 2823165"/>
              <a:gd name="connsiteX42" fmla="*/ 4695100 w 5064377"/>
              <a:gd name="connsiteY42" fmla="*/ 1881554 h 2823165"/>
              <a:gd name="connsiteX43" fmla="*/ 4765439 w 5064377"/>
              <a:gd name="connsiteY43" fmla="*/ 1846385 h 2823165"/>
              <a:gd name="connsiteX44" fmla="*/ 4818192 w 5064377"/>
              <a:gd name="connsiteY44" fmla="*/ 1811215 h 2823165"/>
              <a:gd name="connsiteX45" fmla="*/ 5011623 w 5064377"/>
              <a:gd name="connsiteY45" fmla="*/ 1758462 h 2823165"/>
              <a:gd name="connsiteX46" fmla="*/ 5064377 w 5064377"/>
              <a:gd name="connsiteY46" fmla="*/ 1740877 h 2823165"/>
              <a:gd name="connsiteX47" fmla="*/ 4994039 w 5064377"/>
              <a:gd name="connsiteY47" fmla="*/ 1354015 h 2823165"/>
              <a:gd name="connsiteX48" fmla="*/ 4906116 w 5064377"/>
              <a:gd name="connsiteY48" fmla="*/ 1143000 h 2823165"/>
              <a:gd name="connsiteX49" fmla="*/ 4765439 w 5064377"/>
              <a:gd name="connsiteY49" fmla="*/ 931985 h 2823165"/>
              <a:gd name="connsiteX50" fmla="*/ 4642346 w 5064377"/>
              <a:gd name="connsiteY50" fmla="*/ 844062 h 2823165"/>
              <a:gd name="connsiteX51" fmla="*/ 4343408 w 5064377"/>
              <a:gd name="connsiteY51" fmla="*/ 720969 h 2823165"/>
              <a:gd name="connsiteX52" fmla="*/ 3710362 w 5064377"/>
              <a:gd name="connsiteY52" fmla="*/ 562708 h 2823165"/>
              <a:gd name="connsiteX53" fmla="*/ 3253162 w 5064377"/>
              <a:gd name="connsiteY53" fmla="*/ 369277 h 2823165"/>
              <a:gd name="connsiteX54" fmla="*/ 2848716 w 5064377"/>
              <a:gd name="connsiteY54" fmla="*/ 228600 h 2823165"/>
              <a:gd name="connsiteX55" fmla="*/ 2567362 w 5064377"/>
              <a:gd name="connsiteY55" fmla="*/ 158262 h 2823165"/>
              <a:gd name="connsiteX56" fmla="*/ 1723300 w 5064377"/>
              <a:gd name="connsiteY56" fmla="*/ 105508 h 2823165"/>
              <a:gd name="connsiteX57" fmla="*/ 1494700 w 5064377"/>
              <a:gd name="connsiteY57" fmla="*/ 70338 h 2823165"/>
              <a:gd name="connsiteX58" fmla="*/ 1283685 w 5064377"/>
              <a:gd name="connsiteY58" fmla="*/ 35169 h 2823165"/>
              <a:gd name="connsiteX59" fmla="*/ 1107839 w 5064377"/>
              <a:gd name="connsiteY59" fmla="*/ 35169 h 2823165"/>
              <a:gd name="connsiteX60" fmla="*/ 1107839 w 5064377"/>
              <a:gd name="connsiteY60" fmla="*/ 35169 h 2823165"/>
              <a:gd name="connsiteX61" fmla="*/ 1125423 w 5064377"/>
              <a:gd name="connsiteY61" fmla="*/ 35169 h 2823165"/>
              <a:gd name="connsiteX62" fmla="*/ 1195762 w 5064377"/>
              <a:gd name="connsiteY62" fmla="*/ 0 h 28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64377" h="2823165">
                <a:moveTo>
                  <a:pt x="1195762" y="0"/>
                </a:moveTo>
                <a:lnTo>
                  <a:pt x="1195762" y="0"/>
                </a:lnTo>
                <a:cubicBezTo>
                  <a:pt x="1119562" y="58615"/>
                  <a:pt x="1039920" y="113009"/>
                  <a:pt x="967162" y="175846"/>
                </a:cubicBezTo>
                <a:cubicBezTo>
                  <a:pt x="910699" y="224610"/>
                  <a:pt x="865046" y="284980"/>
                  <a:pt x="808900" y="334108"/>
                </a:cubicBezTo>
                <a:cubicBezTo>
                  <a:pt x="762008" y="375139"/>
                  <a:pt x="716090" y="417311"/>
                  <a:pt x="668223" y="457200"/>
                </a:cubicBezTo>
                <a:cubicBezTo>
                  <a:pt x="645708" y="475962"/>
                  <a:pt x="617184" y="487898"/>
                  <a:pt x="597885" y="509954"/>
                </a:cubicBezTo>
                <a:cubicBezTo>
                  <a:pt x="534579" y="582304"/>
                  <a:pt x="490018" y="670576"/>
                  <a:pt x="422039" y="738554"/>
                </a:cubicBezTo>
                <a:cubicBezTo>
                  <a:pt x="126690" y="1033899"/>
                  <a:pt x="503984" y="647413"/>
                  <a:pt x="316531" y="861646"/>
                </a:cubicBezTo>
                <a:cubicBezTo>
                  <a:pt x="289238" y="892838"/>
                  <a:pt x="255901" y="918377"/>
                  <a:pt x="228608" y="949569"/>
                </a:cubicBezTo>
                <a:cubicBezTo>
                  <a:pt x="203310" y="978481"/>
                  <a:pt x="123237" y="1125209"/>
                  <a:pt x="123100" y="1125415"/>
                </a:cubicBezTo>
                <a:cubicBezTo>
                  <a:pt x="113904" y="1139210"/>
                  <a:pt x="99654" y="1148862"/>
                  <a:pt x="87931" y="1160585"/>
                </a:cubicBezTo>
                <a:cubicBezTo>
                  <a:pt x="68078" y="1249925"/>
                  <a:pt x="-870" y="1551893"/>
                  <a:pt x="8" y="1600200"/>
                </a:cubicBezTo>
                <a:cubicBezTo>
                  <a:pt x="4185" y="1829961"/>
                  <a:pt x="39297" y="2058308"/>
                  <a:pt x="70346" y="2286000"/>
                </a:cubicBezTo>
                <a:cubicBezTo>
                  <a:pt x="74611" y="2317276"/>
                  <a:pt x="91399" y="2345690"/>
                  <a:pt x="105516" y="2373923"/>
                </a:cubicBezTo>
                <a:cubicBezTo>
                  <a:pt x="133480" y="2429851"/>
                  <a:pt x="213007" y="2579738"/>
                  <a:pt x="281362" y="2602523"/>
                </a:cubicBezTo>
                <a:lnTo>
                  <a:pt x="334116" y="2620108"/>
                </a:lnTo>
                <a:cubicBezTo>
                  <a:pt x="351700" y="2637693"/>
                  <a:pt x="366177" y="2659068"/>
                  <a:pt x="386869" y="2672862"/>
                </a:cubicBezTo>
                <a:cubicBezTo>
                  <a:pt x="402292" y="2683144"/>
                  <a:pt x="424200" y="2680164"/>
                  <a:pt x="439623" y="2690446"/>
                </a:cubicBezTo>
                <a:cubicBezTo>
                  <a:pt x="444500" y="2693697"/>
                  <a:pt x="439623" y="2702169"/>
                  <a:pt x="439623" y="2708031"/>
                </a:cubicBezTo>
                <a:lnTo>
                  <a:pt x="439623" y="2708031"/>
                </a:lnTo>
                <a:cubicBezTo>
                  <a:pt x="480654" y="2743200"/>
                  <a:pt x="508957" y="2808024"/>
                  <a:pt x="562716" y="2813538"/>
                </a:cubicBezTo>
                <a:cubicBezTo>
                  <a:pt x="831988" y="2841155"/>
                  <a:pt x="992547" y="2804943"/>
                  <a:pt x="1213346" y="2760785"/>
                </a:cubicBezTo>
                <a:cubicBezTo>
                  <a:pt x="1236792" y="2749062"/>
                  <a:pt x="1259049" y="2734573"/>
                  <a:pt x="1283685" y="2725615"/>
                </a:cubicBezTo>
                <a:cubicBezTo>
                  <a:pt x="1386572" y="2688201"/>
                  <a:pt x="1486851" y="2683957"/>
                  <a:pt x="1582623" y="2620108"/>
                </a:cubicBezTo>
                <a:cubicBezTo>
                  <a:pt x="1638378" y="2582937"/>
                  <a:pt x="1650499" y="2569623"/>
                  <a:pt x="1723300" y="2549769"/>
                </a:cubicBezTo>
                <a:cubicBezTo>
                  <a:pt x="1810066" y="2526106"/>
                  <a:pt x="1823081" y="2542260"/>
                  <a:pt x="1899146" y="2514600"/>
                </a:cubicBezTo>
                <a:cubicBezTo>
                  <a:pt x="1941099" y="2499344"/>
                  <a:pt x="1981208" y="2479431"/>
                  <a:pt x="2022239" y="2461846"/>
                </a:cubicBezTo>
                <a:cubicBezTo>
                  <a:pt x="2221531" y="2473569"/>
                  <a:pt x="2421098" y="2481303"/>
                  <a:pt x="2620116" y="2497015"/>
                </a:cubicBezTo>
                <a:cubicBezTo>
                  <a:pt x="2691265" y="2502632"/>
                  <a:pt x="2695542" y="2523669"/>
                  <a:pt x="2760792" y="2549769"/>
                </a:cubicBezTo>
                <a:cubicBezTo>
                  <a:pt x="2795212" y="2563537"/>
                  <a:pt x="2833142" y="2568359"/>
                  <a:pt x="2866300" y="2584938"/>
                </a:cubicBezTo>
                <a:cubicBezTo>
                  <a:pt x="2993424" y="2648500"/>
                  <a:pt x="2933662" y="2628155"/>
                  <a:pt x="3042146" y="2655277"/>
                </a:cubicBezTo>
                <a:cubicBezTo>
                  <a:pt x="3194546" y="2649415"/>
                  <a:pt x="3347543" y="2652383"/>
                  <a:pt x="3499346" y="2637692"/>
                </a:cubicBezTo>
                <a:cubicBezTo>
                  <a:pt x="3530765" y="2634651"/>
                  <a:pt x="3557324" y="2612505"/>
                  <a:pt x="3587269" y="2602523"/>
                </a:cubicBezTo>
                <a:cubicBezTo>
                  <a:pt x="3681098" y="2571247"/>
                  <a:pt x="3714839" y="2573908"/>
                  <a:pt x="3798285" y="2532185"/>
                </a:cubicBezTo>
                <a:cubicBezTo>
                  <a:pt x="3828855" y="2516900"/>
                  <a:pt x="3854975" y="2493312"/>
                  <a:pt x="3886208" y="2479431"/>
                </a:cubicBezTo>
                <a:cubicBezTo>
                  <a:pt x="3908293" y="2469616"/>
                  <a:pt x="3933308" y="2468485"/>
                  <a:pt x="3956546" y="2461846"/>
                </a:cubicBezTo>
                <a:cubicBezTo>
                  <a:pt x="3974369" y="2456754"/>
                  <a:pt x="3991715" y="2450123"/>
                  <a:pt x="4009300" y="2444262"/>
                </a:cubicBezTo>
                <a:cubicBezTo>
                  <a:pt x="4026885" y="2432539"/>
                  <a:pt x="4047110" y="2424036"/>
                  <a:pt x="4062054" y="2409092"/>
                </a:cubicBezTo>
                <a:cubicBezTo>
                  <a:pt x="4076998" y="2394148"/>
                  <a:pt x="4084543" y="2373245"/>
                  <a:pt x="4097223" y="2356338"/>
                </a:cubicBezTo>
                <a:cubicBezTo>
                  <a:pt x="4119742" y="2326312"/>
                  <a:pt x="4142315" y="2296187"/>
                  <a:pt x="4167562" y="2268415"/>
                </a:cubicBezTo>
                <a:cubicBezTo>
                  <a:pt x="4201018" y="2231613"/>
                  <a:pt x="4239613" y="2199710"/>
                  <a:pt x="4273069" y="2162908"/>
                </a:cubicBezTo>
                <a:cubicBezTo>
                  <a:pt x="4316793" y="2114812"/>
                  <a:pt x="4393313" y="1997279"/>
                  <a:pt x="4448916" y="1969477"/>
                </a:cubicBezTo>
                <a:cubicBezTo>
                  <a:pt x="4621482" y="1883193"/>
                  <a:pt x="4537878" y="1907757"/>
                  <a:pt x="4695100" y="1881554"/>
                </a:cubicBezTo>
                <a:cubicBezTo>
                  <a:pt x="4718546" y="1869831"/>
                  <a:pt x="4742679" y="1859391"/>
                  <a:pt x="4765439" y="1846385"/>
                </a:cubicBezTo>
                <a:cubicBezTo>
                  <a:pt x="4783788" y="1835900"/>
                  <a:pt x="4798880" y="1819798"/>
                  <a:pt x="4818192" y="1811215"/>
                </a:cubicBezTo>
                <a:cubicBezTo>
                  <a:pt x="4915198" y="1768101"/>
                  <a:pt x="4917062" y="1782102"/>
                  <a:pt x="5011623" y="1758462"/>
                </a:cubicBezTo>
                <a:cubicBezTo>
                  <a:pt x="5029605" y="1753966"/>
                  <a:pt x="5046792" y="1746739"/>
                  <a:pt x="5064377" y="1740877"/>
                </a:cubicBezTo>
                <a:cubicBezTo>
                  <a:pt x="5040931" y="1611923"/>
                  <a:pt x="5023821" y="1481655"/>
                  <a:pt x="4994039" y="1354015"/>
                </a:cubicBezTo>
                <a:cubicBezTo>
                  <a:pt x="4980460" y="1295820"/>
                  <a:pt x="4938359" y="1202112"/>
                  <a:pt x="4906116" y="1143000"/>
                </a:cubicBezTo>
                <a:cubicBezTo>
                  <a:pt x="4871557" y="1079642"/>
                  <a:pt x="4822093" y="983488"/>
                  <a:pt x="4765439" y="931985"/>
                </a:cubicBezTo>
                <a:cubicBezTo>
                  <a:pt x="4728129" y="898067"/>
                  <a:pt x="4685583" y="870004"/>
                  <a:pt x="4642346" y="844062"/>
                </a:cubicBezTo>
                <a:cubicBezTo>
                  <a:pt x="4548276" y="787620"/>
                  <a:pt x="4449218" y="749185"/>
                  <a:pt x="4343408" y="720969"/>
                </a:cubicBezTo>
                <a:cubicBezTo>
                  <a:pt x="4133243" y="664925"/>
                  <a:pt x="3908376" y="652714"/>
                  <a:pt x="3710362" y="562708"/>
                </a:cubicBezTo>
                <a:cubicBezTo>
                  <a:pt x="3521096" y="476678"/>
                  <a:pt x="3461858" y="446165"/>
                  <a:pt x="3253162" y="369277"/>
                </a:cubicBezTo>
                <a:cubicBezTo>
                  <a:pt x="3119225" y="319932"/>
                  <a:pt x="2987192" y="263219"/>
                  <a:pt x="2848716" y="228600"/>
                </a:cubicBezTo>
                <a:cubicBezTo>
                  <a:pt x="2754931" y="205154"/>
                  <a:pt x="2663286" y="170253"/>
                  <a:pt x="2567362" y="158262"/>
                </a:cubicBezTo>
                <a:cubicBezTo>
                  <a:pt x="2099796" y="99815"/>
                  <a:pt x="2380476" y="126044"/>
                  <a:pt x="1723300" y="105508"/>
                </a:cubicBezTo>
                <a:cubicBezTo>
                  <a:pt x="1521724" y="65192"/>
                  <a:pt x="1771467" y="112917"/>
                  <a:pt x="1494700" y="70338"/>
                </a:cubicBezTo>
                <a:cubicBezTo>
                  <a:pt x="1401066" y="55933"/>
                  <a:pt x="1387923" y="41301"/>
                  <a:pt x="1283685" y="35169"/>
                </a:cubicBezTo>
                <a:cubicBezTo>
                  <a:pt x="1225171" y="31727"/>
                  <a:pt x="1166454" y="35169"/>
                  <a:pt x="1107839" y="35169"/>
                </a:cubicBezTo>
                <a:lnTo>
                  <a:pt x="1107839" y="35169"/>
                </a:lnTo>
                <a:lnTo>
                  <a:pt x="1125423" y="35169"/>
                </a:lnTo>
                <a:lnTo>
                  <a:pt x="119576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</a:schemeClr>
              </a:gs>
              <a:gs pos="23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6D8F239-0995-4788-BC7A-16201FEE25F4}"/>
              </a:ext>
            </a:extLst>
          </p:cNvPr>
          <p:cNvSpPr/>
          <p:nvPr userDrawn="1"/>
        </p:nvSpPr>
        <p:spPr>
          <a:xfrm rot="3325840">
            <a:off x="11266463" y="6219092"/>
            <a:ext cx="1874520" cy="1524000"/>
          </a:xfrm>
          <a:prstGeom prst="snip2Diag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AA68F-B955-4AB1-ADB5-FE0C96CFD551}"/>
              </a:ext>
            </a:extLst>
          </p:cNvPr>
          <p:cNvSpPr/>
          <p:nvPr userDrawn="1"/>
        </p:nvSpPr>
        <p:spPr>
          <a:xfrm>
            <a:off x="86372" y="118499"/>
            <a:ext cx="5341335" cy="643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D0F41EE-74F2-40D1-9F2F-146F68C74E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4799"/>
            <a:ext cx="5152292" cy="6434701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4F3B2F78-B73A-4F83-9149-1FAD763E40C1}"/>
              </a:ext>
            </a:extLst>
          </p:cNvPr>
          <p:cNvSpPr/>
          <p:nvPr userDrawn="1"/>
        </p:nvSpPr>
        <p:spPr>
          <a:xfrm>
            <a:off x="0" y="5921829"/>
            <a:ext cx="914400" cy="787624"/>
          </a:xfrm>
          <a:prstGeom prst="hexagon">
            <a:avLst/>
          </a:prstGeom>
          <a:pattFill prst="pct4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80703F-B4C3-4B97-A243-1EC91B926A8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67554" y="3745525"/>
            <a:ext cx="2057400" cy="25264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D57B0B-DC7E-4595-A7C8-8C0DDBF7AEA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1430" y="656823"/>
            <a:ext cx="1524993" cy="21064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D309F12-2635-46D6-831D-A352897623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00" y="3534070"/>
            <a:ext cx="4999893" cy="317538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9C16D2-6EFE-4821-AC17-F649ACAB0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3114" y="252959"/>
            <a:ext cx="4783263" cy="3175383"/>
          </a:xfrm>
          <a:prstGeom prst="flowChartMerg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379BC7D-D10A-4C62-AD70-D5A4C4F57AA8}"/>
              </a:ext>
            </a:extLst>
          </p:cNvPr>
          <p:cNvSpPr/>
          <p:nvPr userDrawn="1"/>
        </p:nvSpPr>
        <p:spPr>
          <a:xfrm>
            <a:off x="-246743" y="5921829"/>
            <a:ext cx="914400" cy="787624"/>
          </a:xfrm>
          <a:prstGeom prst="hexagon">
            <a:avLst/>
          </a:prstGeom>
          <a:pattFill prst="solidDmnd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B47C4EB-28B5-4B28-B68B-0199F4F2C803}"/>
              </a:ext>
            </a:extLst>
          </p:cNvPr>
          <p:cNvSpPr/>
          <p:nvPr userDrawn="1"/>
        </p:nvSpPr>
        <p:spPr>
          <a:xfrm>
            <a:off x="382954" y="879231"/>
            <a:ext cx="5466303" cy="5380892"/>
          </a:xfrm>
          <a:prstGeom prst="flowChartConnector">
            <a:avLst/>
          </a:prstGeom>
          <a:solidFill>
            <a:srgbClr val="EDF2F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0E72A530-31A2-4F8B-9044-51BDC942793F}"/>
              </a:ext>
            </a:extLst>
          </p:cNvPr>
          <p:cNvSpPr/>
          <p:nvPr userDrawn="1"/>
        </p:nvSpPr>
        <p:spPr>
          <a:xfrm>
            <a:off x="0" y="1"/>
            <a:ext cx="3563815" cy="685800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5D27CB-F1B0-4006-8838-8D7660D3B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79231"/>
            <a:ext cx="5644173" cy="5380892"/>
          </a:xfrm>
          <a:prstGeom prst="flowChartSummingJunction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136C1B1-25C7-4BF4-8832-D5BFA7740519}"/>
              </a:ext>
            </a:extLst>
          </p:cNvPr>
          <p:cNvSpPr/>
          <p:nvPr userDrawn="1"/>
        </p:nvSpPr>
        <p:spPr>
          <a:xfrm rot="16200000">
            <a:off x="10644554" y="5310554"/>
            <a:ext cx="1688123" cy="1406769"/>
          </a:xfrm>
          <a:prstGeom prst="rtTriangle">
            <a:avLst/>
          </a:prstGeom>
          <a:pattFill prst="pct4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172A5B7-4478-442D-9D59-B37F704F670D}"/>
              </a:ext>
            </a:extLst>
          </p:cNvPr>
          <p:cNvSpPr/>
          <p:nvPr userDrawn="1"/>
        </p:nvSpPr>
        <p:spPr>
          <a:xfrm rot="3032144">
            <a:off x="11331277" y="-394773"/>
            <a:ext cx="1332555" cy="1337408"/>
          </a:xfrm>
          <a:prstGeom prst="hexagon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2934FB4C-8E1C-4682-803A-0D805F88BA56}"/>
              </a:ext>
            </a:extLst>
          </p:cNvPr>
          <p:cNvSpPr/>
          <p:nvPr userDrawn="1"/>
        </p:nvSpPr>
        <p:spPr>
          <a:xfrm rot="5400000">
            <a:off x="8374194" y="3539377"/>
            <a:ext cx="1820953" cy="4624754"/>
          </a:xfrm>
          <a:prstGeom prst="snip2Diag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31D5466-5146-422A-BB9D-99485743D2D4}"/>
              </a:ext>
            </a:extLst>
          </p:cNvPr>
          <p:cNvSpPr/>
          <p:nvPr userDrawn="1"/>
        </p:nvSpPr>
        <p:spPr>
          <a:xfrm>
            <a:off x="5328137" y="0"/>
            <a:ext cx="5011615" cy="6858003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B8A860-C40F-457B-B119-F0BFDC12E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119446" cy="6858000"/>
          </a:xfrm>
          <a:prstGeom prst="flowChartDelay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 useBgFill="1"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F227F316-6EA2-4051-8FE9-D1237B7C093F}"/>
              </a:ext>
            </a:extLst>
          </p:cNvPr>
          <p:cNvSpPr/>
          <p:nvPr userDrawn="1"/>
        </p:nvSpPr>
        <p:spPr>
          <a:xfrm rot="16200000">
            <a:off x="1512272" y="-1521070"/>
            <a:ext cx="1178170" cy="422030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F7B09FAF-5007-416A-9411-6E5198D20AAD}"/>
              </a:ext>
            </a:extLst>
          </p:cNvPr>
          <p:cNvSpPr/>
          <p:nvPr userDrawn="1"/>
        </p:nvSpPr>
        <p:spPr>
          <a:xfrm rot="16200000">
            <a:off x="-285229" y="285227"/>
            <a:ext cx="6858000" cy="6287540"/>
          </a:xfrm>
          <a:prstGeom prst="flowChartDocumen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ADAEC3-D77B-47FF-8283-6BEC6E9F4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6200000">
            <a:off x="-443584" y="443584"/>
            <a:ext cx="6858000" cy="5970832"/>
          </a:xfrm>
          <a:prstGeom prst="flowChartDocument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A5D7F194-C402-4909-9437-5180076D8D26}"/>
              </a:ext>
            </a:extLst>
          </p:cNvPr>
          <p:cNvSpPr/>
          <p:nvPr userDrawn="1"/>
        </p:nvSpPr>
        <p:spPr>
          <a:xfrm>
            <a:off x="10912295" y="-1308810"/>
            <a:ext cx="3200400" cy="3077308"/>
          </a:xfrm>
          <a:prstGeom prst="donu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Confused Meow">
            <a:extLst>
              <a:ext uri="{FF2B5EF4-FFF2-40B4-BE49-F238E27FC236}">
                <a16:creationId xmlns:a16="http://schemas.microsoft.com/office/drawing/2014/main" id="{271B1897-D9B0-4ABB-81C5-2C4DBAA3A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10" y="4906109"/>
            <a:ext cx="2086708" cy="20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12">
            <a:extLst>
              <a:ext uri="{FF2B5EF4-FFF2-40B4-BE49-F238E27FC236}">
                <a16:creationId xmlns:a16="http://schemas.microsoft.com/office/drawing/2014/main" id="{C4A9844D-7B53-4957-A66D-503296DBC8BB}"/>
              </a:ext>
            </a:extLst>
          </p:cNvPr>
          <p:cNvSpPr/>
          <p:nvPr userDrawn="1"/>
        </p:nvSpPr>
        <p:spPr>
          <a:xfrm>
            <a:off x="-474786" y="4958493"/>
            <a:ext cx="13371635" cy="3200400"/>
          </a:xfrm>
          <a:prstGeom prst="wave">
            <a:avLst>
              <a:gd name="adj1" fmla="val 20000"/>
              <a:gd name="adj2" fmla="val 1875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8C4EC4E4-6492-4CEA-8F43-3B722A1440CC}"/>
              </a:ext>
            </a:extLst>
          </p:cNvPr>
          <p:cNvSpPr/>
          <p:nvPr userDrawn="1"/>
        </p:nvSpPr>
        <p:spPr>
          <a:xfrm>
            <a:off x="5853234" y="175844"/>
            <a:ext cx="5081954" cy="6382849"/>
          </a:xfrm>
          <a:prstGeom prst="moon">
            <a:avLst>
              <a:gd name="adj" fmla="val 68685"/>
            </a:avLst>
          </a:prstGeom>
          <a:noFill/>
          <a:ln>
            <a:solidFill>
              <a:schemeClr val="accent6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1F3222-89A5-4983-8833-EDD7FB8CFB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042" y="-1"/>
            <a:ext cx="6118958" cy="6734541"/>
          </a:xfrm>
          <a:prstGeom prst="moon">
            <a:avLst>
              <a:gd name="adj" fmla="val 87500"/>
            </a:avLst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A85A76D0-B7A2-446F-81F5-183E716A55FA}"/>
              </a:ext>
            </a:extLst>
          </p:cNvPr>
          <p:cNvSpPr/>
          <p:nvPr userDrawn="1"/>
        </p:nvSpPr>
        <p:spPr>
          <a:xfrm>
            <a:off x="-1280326" y="-1368380"/>
            <a:ext cx="2537138" cy="239869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A79D8-2FBB-4AA4-A282-CF5FC735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7F441-9567-4AE0-A602-D7E379A66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6D93-86F4-4A2C-ADA3-6E2058005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5E70E-85EA-4463-8FEF-512056527A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7722-761D-45A6-B3AF-BBD593729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23973-EACC-4AC8-9B1C-E3DF2C447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320E1-6D09-4C96-9380-620FFC1B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53" r:id="rId3"/>
    <p:sldLayoutId id="2147483654" r:id="rId4"/>
    <p:sldLayoutId id="2147483652" r:id="rId5"/>
    <p:sldLayoutId id="2147483651" r:id="rId6"/>
    <p:sldLayoutId id="2147483655" r:id="rId7"/>
    <p:sldLayoutId id="2147483649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slide" Target="slide24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slide" Target="slide16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slide" Target="slide17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4.xml"/><Relationship Id="rId6" Type="http://schemas.openxmlformats.org/officeDocument/2006/relationships/slide" Target="slide18.xml"/><Relationship Id="rId5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Relationship Id="rId6" Type="http://schemas.openxmlformats.org/officeDocument/2006/relationships/slide" Target="slide20.xml"/><Relationship Id="rId5" Type="http://schemas.openxmlformats.org/officeDocument/2006/relationships/image" Target="../media/image12.jp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6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A97F055-51C4-439C-AA55-BC73B43FA91D}"/>
              </a:ext>
            </a:extLst>
          </p:cNvPr>
          <p:cNvGrpSpPr/>
          <p:nvPr/>
        </p:nvGrpSpPr>
        <p:grpSpPr>
          <a:xfrm>
            <a:off x="5962706" y="258847"/>
            <a:ext cx="6005708" cy="6340306"/>
            <a:chOff x="6413889" y="138222"/>
            <a:chExt cx="5474398" cy="5346167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605B215B-D0B0-46C3-AF49-2BF756F2CFB3}"/>
                </a:ext>
              </a:extLst>
            </p:cNvPr>
            <p:cNvSpPr/>
            <p:nvPr/>
          </p:nvSpPr>
          <p:spPr>
            <a:xfrm>
              <a:off x="6413889" y="1503501"/>
              <a:ext cx="2636874" cy="261560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7A779D42-02DA-4FEB-A13D-5B23372D75E0}"/>
                </a:ext>
              </a:extLst>
            </p:cNvPr>
            <p:cNvSpPr/>
            <p:nvPr/>
          </p:nvSpPr>
          <p:spPr>
            <a:xfrm>
              <a:off x="7842740" y="2868780"/>
              <a:ext cx="2636874" cy="261560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4E9114B4-AEED-4F01-9F4B-1F1DDDB2320B}"/>
                </a:ext>
              </a:extLst>
            </p:cNvPr>
            <p:cNvSpPr/>
            <p:nvPr/>
          </p:nvSpPr>
          <p:spPr>
            <a:xfrm>
              <a:off x="7832651" y="138222"/>
              <a:ext cx="2636874" cy="261560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4A6AA49D-60F7-46F2-AC98-05A9583BDF91}"/>
                </a:ext>
              </a:extLst>
            </p:cNvPr>
            <p:cNvSpPr/>
            <p:nvPr/>
          </p:nvSpPr>
          <p:spPr>
            <a:xfrm>
              <a:off x="9251413" y="1503501"/>
              <a:ext cx="2636874" cy="261560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31BCFD-9378-4B27-8A63-F9DC5B856D03}"/>
              </a:ext>
            </a:extLst>
          </p:cNvPr>
          <p:cNvSpPr txBox="1"/>
          <p:nvPr/>
        </p:nvSpPr>
        <p:spPr>
          <a:xfrm>
            <a:off x="106971" y="2785917"/>
            <a:ext cx="6372224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</a:t>
            </a:r>
            <a:r>
              <a:rPr lang="vi-VN" sz="4000" b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“</a:t>
            </a:r>
            <a:r>
              <a:rPr lang="en-US" sz="4000" b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Con </a:t>
            </a:r>
            <a:r>
              <a:rPr lang="vi-VN" sz="4000" b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chuồn chuồn”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03AC9-F539-42E8-BBFD-30D77615980C}"/>
              </a:ext>
            </a:extLst>
          </p:cNvPr>
          <p:cNvSpPr txBox="1"/>
          <p:nvPr/>
        </p:nvSpPr>
        <p:spPr>
          <a:xfrm>
            <a:off x="1252778" y="2262697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+mj-lt"/>
                <a:ea typeface="Roboto Medium" panose="02000000000000000000" pitchFamily="2" charset="0"/>
              </a:rPr>
              <a:t>Làm </a:t>
            </a:r>
            <a:r>
              <a:rPr lang="en-US" sz="2800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Roboto Medium" panose="02000000000000000000" pitchFamily="2" charset="0"/>
              </a:rPr>
              <a:t>quen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+mj-lt"/>
                <a:ea typeface="Roboto Medium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Roboto Medium" panose="02000000000000000000" pitchFamily="2" charset="0"/>
              </a:rPr>
              <a:t>văn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+mj-lt"/>
                <a:ea typeface="Roboto Medium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Roboto Medium" panose="02000000000000000000" pitchFamily="2" charset="0"/>
              </a:rPr>
              <a:t>học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+mj-lt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207F3-DD66-45FF-929B-FF1DB436C055}"/>
              </a:ext>
            </a:extLst>
          </p:cNvPr>
          <p:cNvSpPr txBox="1"/>
          <p:nvPr/>
        </p:nvSpPr>
        <p:spPr>
          <a:xfrm>
            <a:off x="857700" y="4077567"/>
            <a:ext cx="4796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Lứa</a:t>
            </a:r>
            <a:r>
              <a:rPr lang="en-US" sz="2200" dirty="0"/>
              <a:t> </a:t>
            </a:r>
            <a:r>
              <a:rPr lang="en-US" sz="2200" dirty="0" err="1"/>
              <a:t>tuổi</a:t>
            </a:r>
            <a:r>
              <a:rPr lang="en-US" sz="2200" dirty="0"/>
              <a:t>: 4 – 5 </a:t>
            </a:r>
            <a:r>
              <a:rPr lang="en-US" sz="2200" dirty="0" err="1"/>
              <a:t>tuổi</a:t>
            </a:r>
            <a:r>
              <a:rPr lang="en-US" sz="2200" dirty="0"/>
              <a:t>.</a:t>
            </a:r>
          </a:p>
          <a:p>
            <a:r>
              <a:rPr lang="en-US" sz="2200" dirty="0"/>
              <a:t>Giáo </a:t>
            </a:r>
            <a:r>
              <a:rPr lang="en-US" sz="2200" dirty="0" err="1"/>
              <a:t>viên</a:t>
            </a:r>
            <a:r>
              <a:rPr lang="en-US" sz="2200" dirty="0"/>
              <a:t>: Lưu Thị Hoa Chinh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8FA19-AABA-FF6B-2A5E-C2D2C71A1018}"/>
              </a:ext>
            </a:extLst>
          </p:cNvPr>
          <p:cNvGrpSpPr/>
          <p:nvPr/>
        </p:nvGrpSpPr>
        <p:grpSpPr>
          <a:xfrm>
            <a:off x="-228150" y="105070"/>
            <a:ext cx="5753100" cy="1772853"/>
            <a:chOff x="-228150" y="105070"/>
            <a:chExt cx="5753100" cy="17728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528DD5-7BBE-F15F-CF80-B1C3FBDC88F7}"/>
                </a:ext>
              </a:extLst>
            </p:cNvPr>
            <p:cNvSpPr txBox="1"/>
            <p:nvPr/>
          </p:nvSpPr>
          <p:spPr>
            <a:xfrm>
              <a:off x="-228150" y="105070"/>
              <a:ext cx="575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UBND QUẬN LONG BIÊN</a:t>
              </a:r>
            </a:p>
            <a:p>
              <a:pPr algn="ctr"/>
              <a:r>
                <a:rPr lang="en-US" dirty="0"/>
                <a:t>TRƯỜNG MẦM NON GIA QUẤT</a:t>
              </a:r>
            </a:p>
          </p:txBody>
        </p:sp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3CE21F12-182C-4200-E140-01BD0F202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678" y="831323"/>
              <a:ext cx="1078522" cy="10466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53943322"/>
      </p:ext>
    </p:extLst>
  </p:cSld>
  <p:clrMapOvr>
    <a:masterClrMapping/>
  </p:clrMapOvr>
  <p:transition spd="slow" advTm="128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dragonfly on a leaf&#10;&#10;Description automatically generated with medium confidence">
            <a:extLst>
              <a:ext uri="{FF2B5EF4-FFF2-40B4-BE49-F238E27FC236}">
                <a16:creationId xmlns:a16="http://schemas.microsoft.com/office/drawing/2014/main" id="{35E1D0B9-56B1-4864-8069-4B8E7FECEF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42C294-A858-426B-BA7F-E45337F936FA}"/>
              </a:ext>
            </a:extLst>
          </p:cNvPr>
          <p:cNvSpPr txBox="1"/>
          <p:nvPr/>
        </p:nvSpPr>
        <p:spPr>
          <a:xfrm>
            <a:off x="8209722" y="2272648"/>
            <a:ext cx="381662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tẹo</a:t>
            </a:r>
            <a:endParaRPr lang="en-US" sz="2400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Nhìn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kĩ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thật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yêu</a:t>
            </a:r>
            <a:endParaRPr lang="en-US" sz="2400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mỏng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lụa</a:t>
            </a:r>
            <a:endParaRPr lang="en-US" sz="2400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kêu</a:t>
            </a:r>
            <a:endParaRPr lang="en-US" sz="24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F3F42-A64E-4E36-BEEA-590DB6B0F5C7}"/>
              </a:ext>
            </a:extLst>
          </p:cNvPr>
          <p:cNvSpPr txBox="1"/>
          <p:nvPr/>
        </p:nvSpPr>
        <p:spPr>
          <a:xfrm>
            <a:off x="0" y="183082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pic>
        <p:nvPicPr>
          <p:cNvPr id="19" name="Picture Placeholder 18" descr="A blue dragonfly on a plant&#10;&#10;Description automatically generated with medium confidence">
            <a:extLst>
              <a:ext uri="{FF2B5EF4-FFF2-40B4-BE49-F238E27FC236}">
                <a16:creationId xmlns:a16="http://schemas.microsoft.com/office/drawing/2014/main" id="{7B9D2A0B-FB26-4D7A-864D-A3006B5FD6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6" b="21816"/>
          <a:stretch/>
        </p:blipFill>
        <p:spPr>
          <a:xfrm rot="1016882">
            <a:off x="-5225143" y="-2673532"/>
            <a:ext cx="4362994" cy="394062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7B40DA-D693-46D0-8FC9-223159CD4C48}"/>
              </a:ext>
            </a:extLst>
          </p:cNvPr>
          <p:cNvSpPr txBox="1"/>
          <p:nvPr/>
        </p:nvSpPr>
        <p:spPr>
          <a:xfrm>
            <a:off x="8209722" y="-2322400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B4DD4-060A-4104-931D-F7298D4C5DC0}"/>
              </a:ext>
            </a:extLst>
          </p:cNvPr>
          <p:cNvSpPr/>
          <p:nvPr/>
        </p:nvSpPr>
        <p:spPr>
          <a:xfrm>
            <a:off x="409161" y="-2600105"/>
            <a:ext cx="3441777" cy="1078629"/>
          </a:xfrm>
          <a:prstGeom prst="rect">
            <a:avLst/>
          </a:pr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61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058">
        <p159:morph option="byObject"/>
      </p:transition>
    </mc:Choice>
    <mc:Fallback xmlns="">
      <p:transition spd="slow" advTm="1405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blue dragonfly on a plant&#10;&#10;Description automatically generated with medium confidence">
            <a:extLst>
              <a:ext uri="{FF2B5EF4-FFF2-40B4-BE49-F238E27FC236}">
                <a16:creationId xmlns:a16="http://schemas.microsoft.com/office/drawing/2014/main" id="{ED363775-179B-420B-B062-6A1321FAB8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45"/>
          <a:stretch/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EFE948-BA0B-435A-856A-1ABEDCD8A0DC}"/>
              </a:ext>
            </a:extLst>
          </p:cNvPr>
          <p:cNvSpPr txBox="1"/>
          <p:nvPr/>
        </p:nvSpPr>
        <p:spPr>
          <a:xfrm>
            <a:off x="8618883" y="368549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2DA186-E977-43BE-AD78-71E883D81EED}"/>
              </a:ext>
            </a:extLst>
          </p:cNvPr>
          <p:cNvSpPr txBox="1"/>
          <p:nvPr/>
        </p:nvSpPr>
        <p:spPr>
          <a:xfrm>
            <a:off x="241948" y="4746920"/>
            <a:ext cx="3441778" cy="461665"/>
          </a:xfrm>
          <a:prstGeom prst="rect">
            <a:avLst/>
          </a:prstGeom>
          <a:solidFill>
            <a:schemeClr val="accent5">
              <a:lumMod val="75000"/>
              <a:alpha val="14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Máy </a:t>
            </a:r>
            <a:r>
              <a:rPr lang="vi-VN" sz="2400" dirty="0">
                <a:solidFill>
                  <a:srgbClr val="FFFFFF"/>
                </a:solidFill>
              </a:rPr>
              <a:t>bay</a:t>
            </a:r>
            <a:r>
              <a:rPr lang="vi-VN" sz="2400" dirty="0">
                <a:solidFill>
                  <a:schemeClr val="bg1"/>
                </a:solidFill>
              </a:rPr>
              <a:t> này mình xanh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FBA7DD-4686-405D-BD90-35FD065396F1}"/>
              </a:ext>
            </a:extLst>
          </p:cNvPr>
          <p:cNvSpPr/>
          <p:nvPr/>
        </p:nvSpPr>
        <p:spPr>
          <a:xfrm>
            <a:off x="241949" y="4381645"/>
            <a:ext cx="3441777" cy="1078629"/>
          </a:xfrm>
          <a:prstGeom prst="rect">
            <a:avLst/>
          </a:pr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Placeholder 8" descr="A picture containing insect, plant&#10;&#10;Description automatically generated">
            <a:extLst>
              <a:ext uri="{FF2B5EF4-FFF2-40B4-BE49-F238E27FC236}">
                <a16:creationId xmlns:a16="http://schemas.microsoft.com/office/drawing/2014/main" id="{A3C3871A-95FC-4789-B1DB-FFF868A46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r="11137"/>
          <a:stretch>
            <a:fillRect/>
          </a:stretch>
        </p:blipFill>
        <p:spPr>
          <a:xfrm>
            <a:off x="11154592" y="-4389186"/>
            <a:ext cx="4599214" cy="4536211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146AE1-2A90-4BB3-9085-8FFBFAD29ED9}"/>
              </a:ext>
            </a:extLst>
          </p:cNvPr>
          <p:cNvSpPr txBox="1"/>
          <p:nvPr/>
        </p:nvSpPr>
        <p:spPr>
          <a:xfrm>
            <a:off x="3559986" y="-592149"/>
            <a:ext cx="3023766" cy="461665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Máy bay này màu đỏ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2DAC9D-2B0F-4220-9E97-1A08C41CD383}"/>
              </a:ext>
            </a:extLst>
          </p:cNvPr>
          <p:cNvSpPr txBox="1"/>
          <p:nvPr/>
        </p:nvSpPr>
        <p:spPr>
          <a:xfrm>
            <a:off x="3285311" y="-2644300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870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53">
        <p159:morph option="byObject"/>
      </p:transition>
    </mc:Choice>
    <mc:Fallback xmlns="">
      <p:transition spd="slow" advTm="335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insect, plant&#10;&#10;Description automatically generated">
            <a:extLst>
              <a:ext uri="{FF2B5EF4-FFF2-40B4-BE49-F238E27FC236}">
                <a16:creationId xmlns:a16="http://schemas.microsoft.com/office/drawing/2014/main" id="{EE924E5A-5797-4EF4-B411-FED7CA4AC2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r="11137"/>
          <a:stretch>
            <a:fillRect/>
          </a:stretch>
        </p:blipFill>
        <p:spPr>
          <a:xfrm>
            <a:off x="-2182469" y="-729343"/>
            <a:ext cx="8343900" cy="82296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5267E4-1D87-4799-80FE-AF8BDB5F2723}"/>
              </a:ext>
            </a:extLst>
          </p:cNvPr>
          <p:cNvSpPr txBox="1"/>
          <p:nvPr/>
        </p:nvSpPr>
        <p:spPr>
          <a:xfrm>
            <a:off x="6629402" y="871641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pic>
        <p:nvPicPr>
          <p:cNvPr id="13" name="Picture Placeholder 7" descr="A picture containing insect&#10;&#10;Description automatically generated">
            <a:extLst>
              <a:ext uri="{FF2B5EF4-FFF2-40B4-BE49-F238E27FC236}">
                <a16:creationId xmlns:a16="http://schemas.microsoft.com/office/drawing/2014/main" id="{5BC46EAC-BA67-4EC6-9C4A-F2B60D6A98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r="13867"/>
          <a:stretch/>
        </p:blipFill>
        <p:spPr>
          <a:xfrm rot="16200000">
            <a:off x="-4017748" y="-2827730"/>
            <a:ext cx="3153044" cy="2502416"/>
          </a:xfrm>
          <a:prstGeom prst="flowChartOr">
            <a:avLst/>
          </a:prstGeom>
          <a:solidFill>
            <a:schemeClr val="accent6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4E1D76-27A3-425D-8C6D-FDD07C448D18}"/>
              </a:ext>
            </a:extLst>
          </p:cNvPr>
          <p:cNvSpPr txBox="1"/>
          <p:nvPr/>
        </p:nvSpPr>
        <p:spPr>
          <a:xfrm>
            <a:off x="-2567928" y="8461270"/>
            <a:ext cx="3816625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vi-VN" sz="24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Bay thấp rồi bay cao</a:t>
            </a:r>
            <a:endParaRPr lang="en-US" sz="2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194B9-BC01-4253-9DBE-F9864791DF7B}"/>
              </a:ext>
            </a:extLst>
          </p:cNvPr>
          <p:cNvSpPr txBox="1"/>
          <p:nvPr/>
        </p:nvSpPr>
        <p:spPr>
          <a:xfrm>
            <a:off x="3330960" y="-2464414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2EEB4-86D7-4C65-9030-E0E6E4600D24}"/>
              </a:ext>
            </a:extLst>
          </p:cNvPr>
          <p:cNvSpPr txBox="1"/>
          <p:nvPr/>
        </p:nvSpPr>
        <p:spPr>
          <a:xfrm>
            <a:off x="6904077" y="2883781"/>
            <a:ext cx="3816625" cy="5016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vi-VN" sz="24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Máy bay kia mình đỏ</a:t>
            </a:r>
            <a:endParaRPr lang="en-US" sz="2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496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01">
        <p159:morph option="byObject"/>
      </p:transition>
    </mc:Choice>
    <mc:Fallback xmlns="">
      <p:transition spd="slow" advTm="370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sect&#10;&#10;Description automatically generated">
            <a:extLst>
              <a:ext uri="{FF2B5EF4-FFF2-40B4-BE49-F238E27FC236}">
                <a16:creationId xmlns:a16="http://schemas.microsoft.com/office/drawing/2014/main" id="{E6B3A7B0-4514-4678-9942-AEDB18B143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r="13867"/>
          <a:stretch/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C0A24-7013-41E4-A8C9-2190679FDD80}"/>
              </a:ext>
            </a:extLst>
          </p:cNvPr>
          <p:cNvSpPr txBox="1"/>
          <p:nvPr/>
        </p:nvSpPr>
        <p:spPr>
          <a:xfrm>
            <a:off x="1626232" y="3144771"/>
            <a:ext cx="3816625" cy="5016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vi-VN" sz="24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Bay thấp rồi bay cao</a:t>
            </a:r>
            <a:endParaRPr lang="en-US" sz="2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69C3B-D778-475A-97C2-CC40C94AF9E2}"/>
              </a:ext>
            </a:extLst>
          </p:cNvPr>
          <p:cNvSpPr txBox="1"/>
          <p:nvPr/>
        </p:nvSpPr>
        <p:spPr>
          <a:xfrm>
            <a:off x="496389" y="1358739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pic>
        <p:nvPicPr>
          <p:cNvPr id="11" name="Picture Placeholder 4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E0179605-D0CD-45B5-B5E6-831858411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r="29862"/>
          <a:stretch>
            <a:fillRect/>
          </a:stretch>
        </p:blipFill>
        <p:spPr>
          <a:xfrm rot="20200786">
            <a:off x="13444654" y="4208260"/>
            <a:ext cx="4328720" cy="7221911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F5E54E-DE39-4E97-B122-1163D72DCEB0}"/>
              </a:ext>
            </a:extLst>
          </p:cNvPr>
          <p:cNvSpPr txBox="1"/>
          <p:nvPr/>
        </p:nvSpPr>
        <p:spPr>
          <a:xfrm>
            <a:off x="20287177" y="7242470"/>
            <a:ext cx="3816625" cy="5016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vi-VN" sz="24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Sân bay một lá lúa</a:t>
            </a:r>
            <a:endParaRPr lang="en-US" sz="2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57229-9A2B-4116-8028-79EA5F5EED42}"/>
              </a:ext>
            </a:extLst>
          </p:cNvPr>
          <p:cNvSpPr txBox="1"/>
          <p:nvPr/>
        </p:nvSpPr>
        <p:spPr>
          <a:xfrm>
            <a:off x="18345514" y="4840152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80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492">
        <p159:morph option="byObject"/>
      </p:transition>
    </mc:Choice>
    <mc:Fallback xmlns="">
      <p:transition spd="slow" advTm="349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99C79D76-62CD-4F18-B4AB-FE7E5C5D06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r="29862"/>
          <a:stretch>
            <a:fillRect/>
          </a:stretch>
        </p:blipFill>
        <p:spPr>
          <a:xfrm rot="20200786">
            <a:off x="-931675" y="-213678"/>
            <a:ext cx="4328720" cy="72219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1101B-6606-4888-AA29-2EA099DB4A3C}"/>
              </a:ext>
            </a:extLst>
          </p:cNvPr>
          <p:cNvSpPr txBox="1"/>
          <p:nvPr/>
        </p:nvSpPr>
        <p:spPr>
          <a:xfrm>
            <a:off x="5910848" y="2820532"/>
            <a:ext cx="3816625" cy="5016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vi-VN" sz="24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Sân bay một lá lúa</a:t>
            </a:r>
            <a:endParaRPr lang="en-US" sz="2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A7AE7-B45C-4F02-B3C5-4BF250A47BE5}"/>
              </a:ext>
            </a:extLst>
          </p:cNvPr>
          <p:cNvSpPr txBox="1"/>
          <p:nvPr/>
        </p:nvSpPr>
        <p:spPr>
          <a:xfrm>
            <a:off x="3969185" y="418214"/>
            <a:ext cx="357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69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72">
        <p159:morph option="byObject"/>
      </p:transition>
    </mc:Choice>
    <mc:Fallback xmlns="">
      <p:transition spd="slow" advTm="377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C89391-6F41-4281-A7F9-D9969F296297}"/>
              </a:ext>
            </a:extLst>
          </p:cNvPr>
          <p:cNvSpPr/>
          <p:nvPr/>
        </p:nvSpPr>
        <p:spPr>
          <a:xfrm rot="1607292">
            <a:off x="-1856993" y="3512367"/>
            <a:ext cx="5431869" cy="40697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FE406-03F4-4FA2-A1ED-8AF284C5961A}"/>
              </a:ext>
            </a:extLst>
          </p:cNvPr>
          <p:cNvSpPr/>
          <p:nvPr/>
        </p:nvSpPr>
        <p:spPr>
          <a:xfrm rot="1607292">
            <a:off x="-2780781" y="3396854"/>
            <a:ext cx="6091707" cy="406972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B651A8-A387-44F2-85AA-EDCC282A1B43}"/>
              </a:ext>
            </a:extLst>
          </p:cNvPr>
          <p:cNvSpPr/>
          <p:nvPr/>
        </p:nvSpPr>
        <p:spPr>
          <a:xfrm>
            <a:off x="10330542" y="-1676400"/>
            <a:ext cx="3722914" cy="3352800"/>
          </a:xfrm>
          <a:prstGeom prst="ellipse">
            <a:avLst/>
          </a:prstGeom>
          <a:pattFill prst="pct7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0FCF117-CB71-4891-BC9C-062120185C4F}"/>
              </a:ext>
            </a:extLst>
          </p:cNvPr>
          <p:cNvSpPr/>
          <p:nvPr/>
        </p:nvSpPr>
        <p:spPr>
          <a:xfrm>
            <a:off x="10994571" y="5747134"/>
            <a:ext cx="1197429" cy="1110866"/>
          </a:xfrm>
          <a:prstGeom prst="diamond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6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201C482-7348-46D7-855C-58C327AE2E49}"/>
              </a:ext>
            </a:extLst>
          </p:cNvPr>
          <p:cNvSpPr/>
          <p:nvPr/>
        </p:nvSpPr>
        <p:spPr>
          <a:xfrm>
            <a:off x="10014857" y="6044676"/>
            <a:ext cx="1197429" cy="1110866"/>
          </a:xfrm>
          <a:prstGeom prst="diamond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6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13CDE77D-7216-4203-97E4-939FE5C5D112}"/>
              </a:ext>
            </a:extLst>
          </p:cNvPr>
          <p:cNvSpPr/>
          <p:nvPr/>
        </p:nvSpPr>
        <p:spPr>
          <a:xfrm>
            <a:off x="11440884" y="4876283"/>
            <a:ext cx="1197429" cy="1110866"/>
          </a:xfrm>
          <a:prstGeom prst="diamond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6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14637-B1B8-414F-9898-73D341F3699D}"/>
              </a:ext>
            </a:extLst>
          </p:cNvPr>
          <p:cNvSpPr txBox="1"/>
          <p:nvPr/>
        </p:nvSpPr>
        <p:spPr>
          <a:xfrm>
            <a:off x="2339183" y="1668235"/>
            <a:ext cx="6129900" cy="15132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ĐÀM THOẠI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            NỘI DUNG BÀI THƠ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BD2FD2-59EC-4833-8682-7E2555389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42" y="3025968"/>
            <a:ext cx="3276599" cy="3276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450380"/>
      </p:ext>
    </p:extLst>
  </p:cSld>
  <p:clrMapOvr>
    <a:masterClrMapping/>
  </p:clrMapOvr>
  <p:transition spd="slow" advTm="9506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CF89E7-89D9-4B9B-901B-2635B6938525}"/>
              </a:ext>
            </a:extLst>
          </p:cNvPr>
          <p:cNvSpPr/>
          <p:nvPr/>
        </p:nvSpPr>
        <p:spPr>
          <a:xfrm>
            <a:off x="867905" y="1069383"/>
            <a:ext cx="6741763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E9D4A-843A-4857-BC24-A90F0658D046}"/>
              </a:ext>
            </a:extLst>
          </p:cNvPr>
          <p:cNvSpPr/>
          <p:nvPr/>
        </p:nvSpPr>
        <p:spPr>
          <a:xfrm>
            <a:off x="1312189" y="1570494"/>
            <a:ext cx="5853194" cy="4525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0D6D5-D6FE-4F8D-83E1-F78910B93B05}"/>
              </a:ext>
            </a:extLst>
          </p:cNvPr>
          <p:cNvSpPr txBox="1"/>
          <p:nvPr/>
        </p:nvSpPr>
        <p:spPr>
          <a:xfrm>
            <a:off x="2008320" y="177226"/>
            <a:ext cx="223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NỘI DUNG </a:t>
            </a:r>
            <a:endParaRPr lang="en-US" sz="32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6C27-4E5C-4970-B900-5B26B7C43A11}"/>
              </a:ext>
            </a:extLst>
          </p:cNvPr>
          <p:cNvSpPr txBox="1"/>
          <p:nvPr/>
        </p:nvSpPr>
        <p:spPr>
          <a:xfrm>
            <a:off x="5198389" y="234052"/>
            <a:ext cx="241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CỦNG CỐ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CA0957-3864-4D4D-8191-996494BACEF6}"/>
              </a:ext>
            </a:extLst>
          </p:cNvPr>
          <p:cNvSpPr/>
          <p:nvPr/>
        </p:nvSpPr>
        <p:spPr>
          <a:xfrm>
            <a:off x="8053952" y="1069382"/>
            <a:ext cx="3582046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39BED15F-D989-443F-BE6E-E4A1D07538C2}"/>
              </a:ext>
            </a:extLst>
          </p:cNvPr>
          <p:cNvSpPr/>
          <p:nvPr/>
        </p:nvSpPr>
        <p:spPr>
          <a:xfrm>
            <a:off x="8267377" y="818827"/>
            <a:ext cx="3192651" cy="963478"/>
          </a:xfrm>
          <a:prstGeom prst="ribb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Câu hỏi</a:t>
            </a:r>
            <a:endParaRPr lang="en-US" sz="2800" dirty="0"/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BACDA383-B851-4A65-9DDD-E5952E7338B3}"/>
              </a:ext>
            </a:extLst>
          </p:cNvPr>
          <p:cNvSpPr/>
          <p:nvPr/>
        </p:nvSpPr>
        <p:spPr>
          <a:xfrm>
            <a:off x="8351004" y="2841485"/>
            <a:ext cx="1224366" cy="102382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1</a:t>
            </a:r>
            <a:endParaRPr lang="en-US" sz="60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A29AB03-B3F0-4D78-B710-34AD4A33C268}"/>
              </a:ext>
            </a:extLst>
          </p:cNvPr>
          <p:cNvSpPr/>
          <p:nvPr/>
        </p:nvSpPr>
        <p:spPr>
          <a:xfrm>
            <a:off x="10019654" y="2914350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2</a:t>
            </a:r>
            <a:endParaRPr lang="en-US" sz="60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9CFF0CD-3A18-40C2-8F63-18CE1F2D0A70}"/>
              </a:ext>
            </a:extLst>
          </p:cNvPr>
          <p:cNvSpPr/>
          <p:nvPr/>
        </p:nvSpPr>
        <p:spPr>
          <a:xfrm>
            <a:off x="8343256" y="4436692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3</a:t>
            </a:r>
            <a:endParaRPr lang="en-US" sz="6000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51D6DFA-949E-4546-AC15-37D3F4EB1627}"/>
              </a:ext>
            </a:extLst>
          </p:cNvPr>
          <p:cNvSpPr/>
          <p:nvPr/>
        </p:nvSpPr>
        <p:spPr>
          <a:xfrm>
            <a:off x="10027405" y="4474792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4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A5FD-8329-4FD3-8F83-F2722EA86714}"/>
              </a:ext>
            </a:extLst>
          </p:cNvPr>
          <p:cNvSpPr txBox="1"/>
          <p:nvPr/>
        </p:nvSpPr>
        <p:spPr>
          <a:xfrm>
            <a:off x="2278251" y="2367080"/>
            <a:ext cx="344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hỏi 1:</a:t>
            </a:r>
            <a:endParaRPr lang="en-US" sz="32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0EDF7-6EF1-4B3C-A3CD-73BCB6B6A1D8}"/>
              </a:ext>
            </a:extLst>
          </p:cNvPr>
          <p:cNvSpPr txBox="1"/>
          <p:nvPr/>
        </p:nvSpPr>
        <p:spPr>
          <a:xfrm>
            <a:off x="2493614" y="3571636"/>
            <a:ext cx="327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Bài thơ có tên là gì?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5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CF89E7-89D9-4B9B-901B-2635B6938525}"/>
              </a:ext>
            </a:extLst>
          </p:cNvPr>
          <p:cNvSpPr/>
          <p:nvPr/>
        </p:nvSpPr>
        <p:spPr>
          <a:xfrm>
            <a:off x="867905" y="1069383"/>
            <a:ext cx="6741763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E9D4A-843A-4857-BC24-A90F0658D046}"/>
              </a:ext>
            </a:extLst>
          </p:cNvPr>
          <p:cNvSpPr/>
          <p:nvPr/>
        </p:nvSpPr>
        <p:spPr>
          <a:xfrm>
            <a:off x="1312189" y="1570494"/>
            <a:ext cx="5853194" cy="4525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0D6D5-D6FE-4F8D-83E1-F78910B93B05}"/>
              </a:ext>
            </a:extLst>
          </p:cNvPr>
          <p:cNvSpPr txBox="1"/>
          <p:nvPr/>
        </p:nvSpPr>
        <p:spPr>
          <a:xfrm>
            <a:off x="2008320" y="177226"/>
            <a:ext cx="223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NỘI DUNG </a:t>
            </a:r>
            <a:endParaRPr lang="en-US" sz="32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6C27-4E5C-4970-B900-5B26B7C43A11}"/>
              </a:ext>
            </a:extLst>
          </p:cNvPr>
          <p:cNvSpPr txBox="1"/>
          <p:nvPr/>
        </p:nvSpPr>
        <p:spPr>
          <a:xfrm>
            <a:off x="5198389" y="234052"/>
            <a:ext cx="241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CỦNG CỐ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CA0957-3864-4D4D-8191-996494BACEF6}"/>
              </a:ext>
            </a:extLst>
          </p:cNvPr>
          <p:cNvSpPr/>
          <p:nvPr/>
        </p:nvSpPr>
        <p:spPr>
          <a:xfrm>
            <a:off x="8053952" y="1069382"/>
            <a:ext cx="3582046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39BED15F-D989-443F-BE6E-E4A1D07538C2}"/>
              </a:ext>
            </a:extLst>
          </p:cNvPr>
          <p:cNvSpPr/>
          <p:nvPr/>
        </p:nvSpPr>
        <p:spPr>
          <a:xfrm>
            <a:off x="8267377" y="818827"/>
            <a:ext cx="3192651" cy="963478"/>
          </a:xfrm>
          <a:prstGeom prst="ribb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Câu hỏi</a:t>
            </a:r>
            <a:endParaRPr lang="en-US" sz="2800" dirty="0"/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BACDA383-B851-4A65-9DDD-E5952E7338B3}"/>
              </a:ext>
            </a:extLst>
          </p:cNvPr>
          <p:cNvSpPr/>
          <p:nvPr/>
        </p:nvSpPr>
        <p:spPr>
          <a:xfrm>
            <a:off x="8474020" y="2861144"/>
            <a:ext cx="1224366" cy="102382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1</a:t>
            </a:r>
            <a:endParaRPr lang="en-US" sz="6000" dirty="0"/>
          </a:p>
        </p:txBody>
      </p:sp>
      <p:sp>
        <p:nvSpPr>
          <p:cNvPr id="10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2A29AB03-B3F0-4D78-B710-34AD4A33C268}"/>
              </a:ext>
            </a:extLst>
          </p:cNvPr>
          <p:cNvSpPr/>
          <p:nvPr/>
        </p:nvSpPr>
        <p:spPr>
          <a:xfrm>
            <a:off x="10142670" y="2934009"/>
            <a:ext cx="1224366" cy="102382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2</a:t>
            </a:r>
            <a:endParaRPr lang="en-US" sz="60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9CFF0CD-3A18-40C2-8F63-18CE1F2D0A70}"/>
              </a:ext>
            </a:extLst>
          </p:cNvPr>
          <p:cNvSpPr/>
          <p:nvPr/>
        </p:nvSpPr>
        <p:spPr>
          <a:xfrm>
            <a:off x="8466272" y="4456351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3</a:t>
            </a:r>
            <a:endParaRPr lang="en-US" sz="6000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51D6DFA-949E-4546-AC15-37D3F4EB1627}"/>
              </a:ext>
            </a:extLst>
          </p:cNvPr>
          <p:cNvSpPr/>
          <p:nvPr/>
        </p:nvSpPr>
        <p:spPr>
          <a:xfrm>
            <a:off x="10150421" y="4494451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4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A5FD-8329-4FD3-8F83-F2722EA86714}"/>
              </a:ext>
            </a:extLst>
          </p:cNvPr>
          <p:cNvSpPr txBox="1"/>
          <p:nvPr/>
        </p:nvSpPr>
        <p:spPr>
          <a:xfrm>
            <a:off x="2278251" y="2367080"/>
            <a:ext cx="344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hỏi 2:</a:t>
            </a:r>
            <a:endParaRPr lang="en-US" sz="32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0EDF7-6EF1-4B3C-A3CD-73BCB6B6A1D8}"/>
              </a:ext>
            </a:extLst>
          </p:cNvPr>
          <p:cNvSpPr txBox="1"/>
          <p:nvPr/>
        </p:nvSpPr>
        <p:spPr>
          <a:xfrm>
            <a:off x="2493614" y="3571636"/>
            <a:ext cx="419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Bài thơ nói về con vật gì?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1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CF89E7-89D9-4B9B-901B-2635B6938525}"/>
              </a:ext>
            </a:extLst>
          </p:cNvPr>
          <p:cNvSpPr/>
          <p:nvPr/>
        </p:nvSpPr>
        <p:spPr>
          <a:xfrm>
            <a:off x="867905" y="1069383"/>
            <a:ext cx="6741763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E9D4A-843A-4857-BC24-A90F0658D046}"/>
              </a:ext>
            </a:extLst>
          </p:cNvPr>
          <p:cNvSpPr/>
          <p:nvPr/>
        </p:nvSpPr>
        <p:spPr>
          <a:xfrm>
            <a:off x="1312189" y="1570494"/>
            <a:ext cx="5853194" cy="4525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0D6D5-D6FE-4F8D-83E1-F78910B93B05}"/>
              </a:ext>
            </a:extLst>
          </p:cNvPr>
          <p:cNvSpPr txBox="1"/>
          <p:nvPr/>
        </p:nvSpPr>
        <p:spPr>
          <a:xfrm>
            <a:off x="2008320" y="177226"/>
            <a:ext cx="223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NỘI DUNG </a:t>
            </a:r>
            <a:endParaRPr lang="en-US" sz="32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6C27-4E5C-4970-B900-5B26B7C43A11}"/>
              </a:ext>
            </a:extLst>
          </p:cNvPr>
          <p:cNvSpPr txBox="1"/>
          <p:nvPr/>
        </p:nvSpPr>
        <p:spPr>
          <a:xfrm>
            <a:off x="5198389" y="234052"/>
            <a:ext cx="241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CỦNG CỐ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CA0957-3864-4D4D-8191-996494BACEF6}"/>
              </a:ext>
            </a:extLst>
          </p:cNvPr>
          <p:cNvSpPr/>
          <p:nvPr/>
        </p:nvSpPr>
        <p:spPr>
          <a:xfrm>
            <a:off x="8053952" y="1069382"/>
            <a:ext cx="3582046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39BED15F-D989-443F-BE6E-E4A1D07538C2}"/>
              </a:ext>
            </a:extLst>
          </p:cNvPr>
          <p:cNvSpPr/>
          <p:nvPr/>
        </p:nvSpPr>
        <p:spPr>
          <a:xfrm>
            <a:off x="8267377" y="818827"/>
            <a:ext cx="3192651" cy="963478"/>
          </a:xfrm>
          <a:prstGeom prst="ribb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Câu hỏi</a:t>
            </a:r>
            <a:endParaRPr lang="en-US" sz="2800" dirty="0"/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id="{BACDA383-B851-4A65-9DDD-E5952E7338B3}"/>
              </a:ext>
            </a:extLst>
          </p:cNvPr>
          <p:cNvSpPr/>
          <p:nvPr/>
        </p:nvSpPr>
        <p:spPr>
          <a:xfrm>
            <a:off x="8559261" y="2861144"/>
            <a:ext cx="1224366" cy="102382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1</a:t>
            </a:r>
            <a:endParaRPr lang="en-US" sz="60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A29AB03-B3F0-4D78-B710-34AD4A33C268}"/>
              </a:ext>
            </a:extLst>
          </p:cNvPr>
          <p:cNvSpPr/>
          <p:nvPr/>
        </p:nvSpPr>
        <p:spPr>
          <a:xfrm>
            <a:off x="10227911" y="2934009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2</a:t>
            </a:r>
            <a:endParaRPr lang="en-US" sz="6000" dirty="0"/>
          </a:p>
        </p:txBody>
      </p:sp>
      <p:sp>
        <p:nvSpPr>
          <p:cNvPr id="11" name="Hexagon 10">
            <a:hlinkClick r:id="rId6" action="ppaction://hlinksldjump"/>
            <a:extLst>
              <a:ext uri="{FF2B5EF4-FFF2-40B4-BE49-F238E27FC236}">
                <a16:creationId xmlns:a16="http://schemas.microsoft.com/office/drawing/2014/main" id="{D9CFF0CD-3A18-40C2-8F63-18CE1F2D0A70}"/>
              </a:ext>
            </a:extLst>
          </p:cNvPr>
          <p:cNvSpPr/>
          <p:nvPr/>
        </p:nvSpPr>
        <p:spPr>
          <a:xfrm>
            <a:off x="8551513" y="4456351"/>
            <a:ext cx="1224366" cy="102382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3</a:t>
            </a:r>
            <a:endParaRPr lang="en-US" sz="6000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51D6DFA-949E-4546-AC15-37D3F4EB1627}"/>
              </a:ext>
            </a:extLst>
          </p:cNvPr>
          <p:cNvSpPr/>
          <p:nvPr/>
        </p:nvSpPr>
        <p:spPr>
          <a:xfrm>
            <a:off x="10235662" y="4494451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4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A5FD-8329-4FD3-8F83-F2722EA86714}"/>
              </a:ext>
            </a:extLst>
          </p:cNvPr>
          <p:cNvSpPr txBox="1"/>
          <p:nvPr/>
        </p:nvSpPr>
        <p:spPr>
          <a:xfrm>
            <a:off x="2278251" y="2367080"/>
            <a:ext cx="344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hỏi 3:</a:t>
            </a:r>
            <a:endParaRPr lang="en-US" sz="32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0EDF7-6EF1-4B3C-A3CD-73BCB6B6A1D8}"/>
              </a:ext>
            </a:extLst>
          </p:cNvPr>
          <p:cNvSpPr txBox="1"/>
          <p:nvPr/>
        </p:nvSpPr>
        <p:spPr>
          <a:xfrm>
            <a:off x="2008320" y="3485346"/>
            <a:ext cx="4649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2">
                    <a:lumMod val="25000"/>
                  </a:schemeClr>
                </a:solidFill>
              </a:rPr>
              <a:t>Trong bài thơ những chú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</a:rPr>
              <a:t>uồn chuồn có màu sắc như thế nào?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2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àu sắ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CF89E7-89D9-4B9B-901B-2635B6938525}"/>
              </a:ext>
            </a:extLst>
          </p:cNvPr>
          <p:cNvSpPr/>
          <p:nvPr/>
        </p:nvSpPr>
        <p:spPr>
          <a:xfrm>
            <a:off x="867905" y="1069383"/>
            <a:ext cx="6741763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E9D4A-843A-4857-BC24-A90F0658D046}"/>
              </a:ext>
            </a:extLst>
          </p:cNvPr>
          <p:cNvSpPr/>
          <p:nvPr/>
        </p:nvSpPr>
        <p:spPr>
          <a:xfrm>
            <a:off x="1312189" y="1570494"/>
            <a:ext cx="5853194" cy="4525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0D6D5-D6FE-4F8D-83E1-F78910B93B05}"/>
              </a:ext>
            </a:extLst>
          </p:cNvPr>
          <p:cNvSpPr txBox="1"/>
          <p:nvPr/>
        </p:nvSpPr>
        <p:spPr>
          <a:xfrm>
            <a:off x="2008320" y="177226"/>
            <a:ext cx="223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NỘI DUNG </a:t>
            </a:r>
            <a:endParaRPr lang="en-US" sz="32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6C27-4E5C-4970-B900-5B26B7C43A11}"/>
              </a:ext>
            </a:extLst>
          </p:cNvPr>
          <p:cNvSpPr txBox="1"/>
          <p:nvPr/>
        </p:nvSpPr>
        <p:spPr>
          <a:xfrm>
            <a:off x="5198389" y="234052"/>
            <a:ext cx="241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CỦNG CỐ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CA0957-3864-4D4D-8191-996494BACEF6}"/>
              </a:ext>
            </a:extLst>
          </p:cNvPr>
          <p:cNvSpPr/>
          <p:nvPr/>
        </p:nvSpPr>
        <p:spPr>
          <a:xfrm>
            <a:off x="8053952" y="1069382"/>
            <a:ext cx="3582046" cy="5527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39BED15F-D989-443F-BE6E-E4A1D07538C2}"/>
              </a:ext>
            </a:extLst>
          </p:cNvPr>
          <p:cNvSpPr/>
          <p:nvPr/>
        </p:nvSpPr>
        <p:spPr>
          <a:xfrm>
            <a:off x="8267377" y="818827"/>
            <a:ext cx="3192651" cy="963478"/>
          </a:xfrm>
          <a:prstGeom prst="ribb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Câu hỏi</a:t>
            </a:r>
            <a:endParaRPr lang="en-US" sz="2800" dirty="0"/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BACDA383-B851-4A65-9DDD-E5952E7338B3}"/>
              </a:ext>
            </a:extLst>
          </p:cNvPr>
          <p:cNvSpPr/>
          <p:nvPr/>
        </p:nvSpPr>
        <p:spPr>
          <a:xfrm>
            <a:off x="8407829" y="2700665"/>
            <a:ext cx="1224366" cy="102382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1</a:t>
            </a:r>
            <a:endParaRPr lang="en-US" sz="60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A29AB03-B3F0-4D78-B710-34AD4A33C268}"/>
              </a:ext>
            </a:extLst>
          </p:cNvPr>
          <p:cNvSpPr/>
          <p:nvPr/>
        </p:nvSpPr>
        <p:spPr>
          <a:xfrm>
            <a:off x="10076479" y="2773530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2</a:t>
            </a:r>
            <a:endParaRPr lang="en-US" sz="60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9CFF0CD-3A18-40C2-8F63-18CE1F2D0A70}"/>
              </a:ext>
            </a:extLst>
          </p:cNvPr>
          <p:cNvSpPr/>
          <p:nvPr/>
        </p:nvSpPr>
        <p:spPr>
          <a:xfrm>
            <a:off x="8400081" y="4295872"/>
            <a:ext cx="1224366" cy="102382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3</a:t>
            </a:r>
            <a:endParaRPr lang="en-US" sz="6000" dirty="0"/>
          </a:p>
        </p:txBody>
      </p:sp>
      <p:sp>
        <p:nvSpPr>
          <p:cNvPr id="12" name="Hexagon 11">
            <a:hlinkClick r:id="rId5" action="ppaction://hlinksldjump"/>
            <a:extLst>
              <a:ext uri="{FF2B5EF4-FFF2-40B4-BE49-F238E27FC236}">
                <a16:creationId xmlns:a16="http://schemas.microsoft.com/office/drawing/2014/main" id="{C51D6DFA-949E-4546-AC15-37D3F4EB1627}"/>
              </a:ext>
            </a:extLst>
          </p:cNvPr>
          <p:cNvSpPr/>
          <p:nvPr/>
        </p:nvSpPr>
        <p:spPr>
          <a:xfrm>
            <a:off x="10084230" y="4333972"/>
            <a:ext cx="1224366" cy="102382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/>
              <a:t>4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A5FD-8329-4FD3-8F83-F2722EA86714}"/>
              </a:ext>
            </a:extLst>
          </p:cNvPr>
          <p:cNvSpPr txBox="1"/>
          <p:nvPr/>
        </p:nvSpPr>
        <p:spPr>
          <a:xfrm>
            <a:off x="2278251" y="2367080"/>
            <a:ext cx="344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hỏi 4:</a:t>
            </a:r>
            <a:endParaRPr lang="en-US" sz="32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0EDF7-6EF1-4B3C-A3CD-73BCB6B6A1D8}"/>
              </a:ext>
            </a:extLst>
          </p:cNvPr>
          <p:cNvSpPr txBox="1"/>
          <p:nvPr/>
        </p:nvSpPr>
        <p:spPr>
          <a:xfrm>
            <a:off x="1947621" y="3324386"/>
            <a:ext cx="558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Con chuồn chuồn được ví như phương tiện giao thông nào?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2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C4AE83-C4DC-4123-9210-B5BB743CF16B}"/>
              </a:ext>
            </a:extLst>
          </p:cNvPr>
          <p:cNvGrpSpPr/>
          <p:nvPr/>
        </p:nvGrpSpPr>
        <p:grpSpPr>
          <a:xfrm>
            <a:off x="9668911" y="2105993"/>
            <a:ext cx="3968496" cy="3528912"/>
            <a:chOff x="4474464" y="3042072"/>
            <a:chExt cx="3968496" cy="35289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0042D9-8564-4DE8-9234-5AFB7478AB56}"/>
                </a:ext>
              </a:extLst>
            </p:cNvPr>
            <p:cNvSpPr txBox="1"/>
            <p:nvPr/>
          </p:nvSpPr>
          <p:spPr>
            <a:xfrm>
              <a:off x="4474464" y="4072095"/>
              <a:ext cx="3968496" cy="249888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Rèn cho trẻ kỹ năng đọc diễn cảm, đọc đúng nhịp điệu của bài thơ</a:t>
              </a:r>
            </a:p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Trẻ nói đủ câu, mạch lạc, rõ ý khi trả lời các câu hỏi của cô qua nội dung bài thơ.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B2F18-A4DB-4278-8FC7-EDC171AA5C71}"/>
                </a:ext>
              </a:extLst>
            </p:cNvPr>
            <p:cNvSpPr txBox="1"/>
            <p:nvPr/>
          </p:nvSpPr>
          <p:spPr>
            <a:xfrm>
              <a:off x="5114544" y="3042072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Kỹ năng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6C0E8-3D32-4BD0-9B3B-ACFA05DCE825}"/>
              </a:ext>
            </a:extLst>
          </p:cNvPr>
          <p:cNvGrpSpPr/>
          <p:nvPr/>
        </p:nvGrpSpPr>
        <p:grpSpPr>
          <a:xfrm>
            <a:off x="12895439" y="3042072"/>
            <a:ext cx="3454904" cy="3488793"/>
            <a:chOff x="8737096" y="3082190"/>
            <a:chExt cx="3454904" cy="34887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273B0E-ADF2-403B-B550-B6A8CF69AF23}"/>
                </a:ext>
              </a:extLst>
            </p:cNvPr>
            <p:cNvSpPr txBox="1"/>
            <p:nvPr/>
          </p:nvSpPr>
          <p:spPr>
            <a:xfrm>
              <a:off x="8737096" y="4072094"/>
              <a:ext cx="3454904" cy="249888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vi-VN" sz="2200" dirty="0">
                  <a:effectLst/>
                  <a:ea typeface="Times New Roman" panose="02020603050405020304" pitchFamily="18" charset="0"/>
                  <a:cs typeface=".VnTime" panose="020B7200000000000000" pitchFamily="34" charset="0"/>
                </a:rPr>
                <a:t> Trẻ hứng thú, tích cực tham gia vào hoạt động </a:t>
              </a:r>
              <a:endParaRPr lang="en-US" sz="2200" dirty="0">
                <a:effectLst/>
                <a:ea typeface="Times New Roman" panose="02020603050405020304" pitchFamily="18" charset="0"/>
                <a:cs typeface=".VnTime" panose="020B7200000000000000" pitchFamily="34" charset="0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Qua bài thơ trẻ biết yêu</a:t>
              </a:r>
            </a:p>
            <a:p>
              <a:pPr algn="just">
                <a:lnSpc>
                  <a:spcPct val="120000"/>
                </a:lnSpc>
              </a:pPr>
              <a:r>
                <a:rPr lang="vi-VN" sz="2200" dirty="0">
                  <a:cs typeface="Times New Roman" pitchFamily="18" charset="0"/>
                </a:rPr>
                <a:t>quý các loài động vật.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Trẻ biết cách chăm sóc các con vật.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5A3878-6757-4E88-9BD4-84A0271944B0}"/>
                </a:ext>
              </a:extLst>
            </p:cNvPr>
            <p:cNvSpPr txBox="1"/>
            <p:nvPr/>
          </p:nvSpPr>
          <p:spPr>
            <a:xfrm>
              <a:off x="9140283" y="3082190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Thái độ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CFD5DE0-6026-428B-A6D8-11783CF95CB2}"/>
              </a:ext>
            </a:extLst>
          </p:cNvPr>
          <p:cNvSpPr txBox="1"/>
          <p:nvPr/>
        </p:nvSpPr>
        <p:spPr>
          <a:xfrm>
            <a:off x="3336783" y="454853"/>
            <a:ext cx="6140196" cy="7745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I. MỤC ĐÍCH- YÊU CẦU</a:t>
            </a:r>
          </a:p>
        </p:txBody>
      </p:sp>
      <p:pic>
        <p:nvPicPr>
          <p:cNvPr id="21" name="Picture Placeholder 20" descr="A blue dragonfly on a leaf&#10;&#10;Description automatically generated with medium confidence">
            <a:extLst>
              <a:ext uri="{FF2B5EF4-FFF2-40B4-BE49-F238E27FC236}">
                <a16:creationId xmlns:a16="http://schemas.microsoft.com/office/drawing/2014/main" id="{4BF03BD9-C2C1-4F09-832F-46B8E9311D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18481"/>
          <a:stretch>
            <a:fillRect/>
          </a:stretch>
        </p:blipFill>
        <p:spPr>
          <a:xfrm rot="5400000" flipV="1">
            <a:off x="10202863" y="-114299"/>
            <a:ext cx="1874837" cy="2103438"/>
          </a:xfr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CDD3B9E-F7AD-46EA-AF2C-22D9FCB6ABEC}"/>
              </a:ext>
            </a:extLst>
          </p:cNvPr>
          <p:cNvSpPr/>
          <p:nvPr/>
        </p:nvSpPr>
        <p:spPr>
          <a:xfrm>
            <a:off x="-731520" y="-528163"/>
            <a:ext cx="2590800" cy="146558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E7704-9191-4A72-8F80-2E37F378ED5A}"/>
              </a:ext>
            </a:extLst>
          </p:cNvPr>
          <p:cNvGrpSpPr/>
          <p:nvPr/>
        </p:nvGrpSpPr>
        <p:grpSpPr>
          <a:xfrm>
            <a:off x="3811696" y="1508731"/>
            <a:ext cx="4845924" cy="4126174"/>
            <a:chOff x="321564" y="3069448"/>
            <a:chExt cx="3671316" cy="29049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8DA00D-D9F7-4B26-B11D-1EACE31E2D99}"/>
                </a:ext>
              </a:extLst>
            </p:cNvPr>
            <p:cNvSpPr txBox="1"/>
            <p:nvPr/>
          </p:nvSpPr>
          <p:spPr>
            <a:xfrm>
              <a:off x="321564" y="4072094"/>
              <a:ext cx="3671316" cy="1902304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Trẻ nhớ tên bài thơ, tên tác giả, đọc thuộc bài thơ và hiểu nội dung bài thơ</a:t>
              </a:r>
            </a:p>
            <a:p>
              <a:pPr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 Trẻ biết thêm 1 số đặc điểm đặc trưng của con chuồn chuồn.</a:t>
              </a:r>
              <a:endParaRPr lang="vi-VN" sz="1200" dirty="0"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93B01A-228B-4DAB-A0C7-B9D7C2C2A68D}"/>
                </a:ext>
              </a:extLst>
            </p:cNvPr>
            <p:cNvSpPr txBox="1"/>
            <p:nvPr/>
          </p:nvSpPr>
          <p:spPr>
            <a:xfrm>
              <a:off x="948598" y="3069448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Kiến thức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9664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265">
        <p159:morph option="byObject"/>
      </p:transition>
    </mc:Choice>
    <mc:Fallback xmlns="">
      <p:transition spd="slow" advTm="15265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CF89E7-89D9-4B9B-901B-2635B6938525}"/>
              </a:ext>
            </a:extLst>
          </p:cNvPr>
          <p:cNvSpPr/>
          <p:nvPr/>
        </p:nvSpPr>
        <p:spPr>
          <a:xfrm>
            <a:off x="108489" y="1069382"/>
            <a:ext cx="11902698" cy="5611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0D6D5-D6FE-4F8D-83E1-F78910B93B05}"/>
              </a:ext>
            </a:extLst>
          </p:cNvPr>
          <p:cNvSpPr txBox="1"/>
          <p:nvPr/>
        </p:nvSpPr>
        <p:spPr>
          <a:xfrm>
            <a:off x="2676167" y="306938"/>
            <a:ext cx="223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NỘI DUNG 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DBAE6C27-4E5C-4970-B900-5B26B7C43A11}"/>
              </a:ext>
            </a:extLst>
          </p:cNvPr>
          <p:cNvSpPr txBox="1"/>
          <p:nvPr/>
        </p:nvSpPr>
        <p:spPr>
          <a:xfrm>
            <a:off x="7027189" y="298000"/>
            <a:ext cx="241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CỦNG CỐ</a:t>
            </a:r>
            <a:endParaRPr lang="en-US" sz="32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0EDF7-6EF1-4B3C-A3CD-73BCB6B6A1D8}"/>
              </a:ext>
            </a:extLst>
          </p:cNvPr>
          <p:cNvSpPr txBox="1"/>
          <p:nvPr/>
        </p:nvSpPr>
        <p:spPr>
          <a:xfrm>
            <a:off x="866612" y="1442595"/>
            <a:ext cx="9596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Roboto "/>
              </a:rPr>
              <a:t>Con chuồn chuồn như chiếc máy bay và có màu xanh, đỏ.</a:t>
            </a:r>
          </a:p>
          <a:p>
            <a:pPr algn="just"/>
            <a:r>
              <a:rPr lang="vi-VN" sz="2800" dirty="0">
                <a:latin typeface="Roboto "/>
              </a:rPr>
              <a:t> Ngoài ra chuồn chuồn còn có rất nhiều màu như cam, tím... </a:t>
            </a:r>
          </a:p>
          <a:p>
            <a:pPr algn="just"/>
            <a:r>
              <a:rPr lang="vi-VN" sz="2800" dirty="0">
                <a:latin typeface="Roboto "/>
              </a:rPr>
              <a:t>đấy các con ạ</a:t>
            </a:r>
            <a:endParaRPr lang="en-US" sz="2800" dirty="0">
              <a:latin typeface="Roboto 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272C788B-A9B6-451F-A575-BBEDC523FCB6}"/>
              </a:ext>
            </a:extLst>
          </p:cNvPr>
          <p:cNvSpPr/>
          <p:nvPr/>
        </p:nvSpPr>
        <p:spPr>
          <a:xfrm>
            <a:off x="2008320" y="3265079"/>
            <a:ext cx="3566160" cy="3429000"/>
          </a:xfrm>
          <a:prstGeom prst="diamond">
            <a:avLst/>
          </a:prstGeom>
          <a:blipFill>
            <a:blip r:embed="rId5"/>
            <a:stretch>
              <a:fillRect t="2001" r="-10256" b="-8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28F40608-B96C-4EFD-BDE9-AC35E8F39584}"/>
              </a:ext>
            </a:extLst>
          </p:cNvPr>
          <p:cNvSpPr/>
          <p:nvPr/>
        </p:nvSpPr>
        <p:spPr>
          <a:xfrm>
            <a:off x="6896746" y="3087199"/>
            <a:ext cx="3566160" cy="3429000"/>
          </a:xfrm>
          <a:prstGeom prst="diamond">
            <a:avLst/>
          </a:prstGeom>
          <a:blipFill>
            <a:blip r:embed="rId6"/>
            <a:stretch>
              <a:fillRect t="2001" r="-10256" b="-8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9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3"/>
    </mc:Choice>
    <mc:Fallback xmlns="">
      <p:transition spd="slow" advTm="2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dragonfly on a blade of grass&#10;&#10;Description automatically generated with medium confidence">
            <a:extLst>
              <a:ext uri="{FF2B5EF4-FFF2-40B4-BE49-F238E27FC236}">
                <a16:creationId xmlns:a16="http://schemas.microsoft.com/office/drawing/2014/main" id="{B0D78973-DFAD-424F-BC8D-2F9EEFAB45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205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10EBB-C4E0-4557-8FFD-F666795DC4D9}"/>
              </a:ext>
            </a:extLst>
          </p:cNvPr>
          <p:cNvSpPr txBox="1"/>
          <p:nvPr/>
        </p:nvSpPr>
        <p:spPr>
          <a:xfrm>
            <a:off x="336212" y="2732500"/>
            <a:ext cx="4482531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Bài thơ:” Con chuồn chuồn”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5FDF5-3C76-42F2-99BA-F0F59B1D6B4E}"/>
              </a:ext>
            </a:extLst>
          </p:cNvPr>
          <p:cNvSpPr txBox="1"/>
          <p:nvPr/>
        </p:nvSpPr>
        <p:spPr>
          <a:xfrm>
            <a:off x="336212" y="368175"/>
            <a:ext cx="6129900" cy="15132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ĐÀM THOẠI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            NỘI DUNG BÀI THƠ</a:t>
            </a:r>
          </a:p>
        </p:txBody>
      </p:sp>
      <p:sp>
        <p:nvSpPr>
          <p:cNvPr id="2" name="Action Button: Go Hom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BDBCA1B-15BD-4814-B22D-B97517B25EC7}"/>
              </a:ext>
            </a:extLst>
          </p:cNvPr>
          <p:cNvSpPr/>
          <p:nvPr/>
        </p:nvSpPr>
        <p:spPr>
          <a:xfrm>
            <a:off x="41744" y="6274381"/>
            <a:ext cx="588935" cy="430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1707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dragonfly on a blade of grass&#10;&#10;Description automatically generated with medium confidence">
            <a:extLst>
              <a:ext uri="{FF2B5EF4-FFF2-40B4-BE49-F238E27FC236}">
                <a16:creationId xmlns:a16="http://schemas.microsoft.com/office/drawing/2014/main" id="{B0D78973-DFAD-424F-BC8D-2F9EEFAB45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205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10EBB-C4E0-4557-8FFD-F666795DC4D9}"/>
              </a:ext>
            </a:extLst>
          </p:cNvPr>
          <p:cNvSpPr txBox="1"/>
          <p:nvPr/>
        </p:nvSpPr>
        <p:spPr>
          <a:xfrm>
            <a:off x="573315" y="2794001"/>
            <a:ext cx="3287486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Con Chuồn Chuồn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5FDF5-3C76-42F2-99BA-F0F59B1D6B4E}"/>
              </a:ext>
            </a:extLst>
          </p:cNvPr>
          <p:cNvSpPr txBox="1"/>
          <p:nvPr/>
        </p:nvSpPr>
        <p:spPr>
          <a:xfrm>
            <a:off x="336212" y="368175"/>
            <a:ext cx="6129900" cy="15132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ĐÀM THOẠI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            NỘI DUNG BÀI THƠ</a:t>
            </a:r>
          </a:p>
        </p:txBody>
      </p:sp>
      <p:sp>
        <p:nvSpPr>
          <p:cNvPr id="7" name="Action Button: Go Hom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B05185A-DB70-4C03-A99C-05678BA94202}"/>
              </a:ext>
            </a:extLst>
          </p:cNvPr>
          <p:cNvSpPr/>
          <p:nvPr/>
        </p:nvSpPr>
        <p:spPr>
          <a:xfrm>
            <a:off x="41744" y="6274381"/>
            <a:ext cx="588935" cy="430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9898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DAC21-2091-4979-8EC4-5F32E0E463D9}"/>
              </a:ext>
            </a:extLst>
          </p:cNvPr>
          <p:cNvSpPr txBox="1"/>
          <p:nvPr/>
        </p:nvSpPr>
        <p:spPr>
          <a:xfrm>
            <a:off x="7561941" y="698499"/>
            <a:ext cx="4034973" cy="430887"/>
          </a:xfrm>
          <a:prstGeom prst="rect">
            <a:avLst/>
          </a:prstGeom>
          <a:solidFill>
            <a:schemeClr val="bg1"/>
          </a:solidFill>
          <a:ln>
            <a:solidFill>
              <a:srgbClr val="5E913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Con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</a:rPr>
              <a:t>uồn chuồn có màu xanh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Placeholder 9" descr="A picture containing insect, plant&#10;&#10;Description automatically generated">
            <a:extLst>
              <a:ext uri="{FF2B5EF4-FFF2-40B4-BE49-F238E27FC236}">
                <a16:creationId xmlns:a16="http://schemas.microsoft.com/office/drawing/2014/main" id="{42AF71EB-9820-4530-8288-B7B4DE3E88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2773"/>
          <a:stretch/>
        </p:blipFill>
        <p:spPr/>
      </p:pic>
      <p:pic>
        <p:nvPicPr>
          <p:cNvPr id="8" name="Picture Placeholder 7" descr="A blue dragonfly on a plant&#10;&#10;Description automatically generated with medium confidence">
            <a:extLst>
              <a:ext uri="{FF2B5EF4-FFF2-40B4-BE49-F238E27FC236}">
                <a16:creationId xmlns:a16="http://schemas.microsoft.com/office/drawing/2014/main" id="{0A35C17F-97BC-483F-9457-97C7CEFA44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t="-20740" r="27106" b="20740"/>
          <a:stretch/>
        </p:blipFill>
        <p:spPr>
          <a:xfrm>
            <a:off x="2013178" y="-2492942"/>
            <a:ext cx="5138737" cy="529068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92CAA-9F63-4B35-8667-37BB702C6E2E}"/>
              </a:ext>
            </a:extLst>
          </p:cNvPr>
          <p:cNvSpPr txBox="1"/>
          <p:nvPr/>
        </p:nvSpPr>
        <p:spPr>
          <a:xfrm>
            <a:off x="3822833" y="3094608"/>
            <a:ext cx="6129900" cy="15132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ĐÀM THOẠI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            NỘI DUNG BÀI THƠ</a:t>
            </a:r>
          </a:p>
        </p:txBody>
      </p:sp>
      <p:sp>
        <p:nvSpPr>
          <p:cNvPr id="6" name="Action Button: Go Home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4FFDBAB-CD10-4292-92D4-2B81F5807D52}"/>
              </a:ext>
            </a:extLst>
          </p:cNvPr>
          <p:cNvSpPr/>
          <p:nvPr/>
        </p:nvSpPr>
        <p:spPr>
          <a:xfrm>
            <a:off x="119235" y="6304150"/>
            <a:ext cx="588935" cy="430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171BC-CAA9-4539-A5E1-52D647B2059E}"/>
              </a:ext>
            </a:extLst>
          </p:cNvPr>
          <p:cNvSpPr txBox="1"/>
          <p:nvPr/>
        </p:nvSpPr>
        <p:spPr>
          <a:xfrm>
            <a:off x="3570513" y="5649692"/>
            <a:ext cx="3773716" cy="430887"/>
          </a:xfrm>
          <a:prstGeom prst="rect">
            <a:avLst/>
          </a:prstGeom>
          <a:solidFill>
            <a:schemeClr val="bg1"/>
          </a:solidFill>
          <a:ln>
            <a:solidFill>
              <a:srgbClr val="5E913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Con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</a:rPr>
              <a:t>uồn chuồn có màu đỏ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3465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692A62F1-F345-4FB3-947F-AA1AFE04AC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b="5577"/>
          <a:stretch/>
        </p:blipFill>
        <p:spPr>
          <a:xfrm rot="539826">
            <a:off x="2546856" y="2593635"/>
            <a:ext cx="3302000" cy="2933247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Placeholder 11" descr="A picture containing insect, plant&#10;&#10;Description automatically generated">
            <a:extLst>
              <a:ext uri="{FF2B5EF4-FFF2-40B4-BE49-F238E27FC236}">
                <a16:creationId xmlns:a16="http://schemas.microsoft.com/office/drawing/2014/main" id="{7D0FC7A2-C290-428B-9E81-20DC4051A9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6857"/>
          <a:stretch/>
        </p:blipFill>
        <p:spPr>
          <a:xfrm rot="459792">
            <a:off x="118865" y="698269"/>
            <a:ext cx="3302000" cy="293324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3AE30B-593B-4491-91B6-776951C229AE}"/>
              </a:ext>
            </a:extLst>
          </p:cNvPr>
          <p:cNvSpPr txBox="1"/>
          <p:nvPr/>
        </p:nvSpPr>
        <p:spPr>
          <a:xfrm>
            <a:off x="4756366" y="179229"/>
            <a:ext cx="4971493" cy="15132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ĐÀM THOẠI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000" i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   NỘI DUNG BÀI THƠ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C1B9E-105D-44AD-8234-AE9AC21849A3}"/>
              </a:ext>
            </a:extLst>
          </p:cNvPr>
          <p:cNvSpPr txBox="1"/>
          <p:nvPr/>
        </p:nvSpPr>
        <p:spPr>
          <a:xfrm>
            <a:off x="5852062" y="3467100"/>
            <a:ext cx="5178795" cy="430887"/>
          </a:xfrm>
          <a:prstGeom prst="rect">
            <a:avLst/>
          </a:prstGeom>
          <a:solidFill>
            <a:schemeClr val="bg1"/>
          </a:solidFill>
          <a:ln>
            <a:solidFill>
              <a:srgbClr val="5E913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Con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</a:rPr>
              <a:t>uồn chuồn được ví như máy bay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Action Button: Go Home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0D6B601-8D63-487E-AD35-C3F06E8F59AB}"/>
              </a:ext>
            </a:extLst>
          </p:cNvPr>
          <p:cNvSpPr/>
          <p:nvPr/>
        </p:nvSpPr>
        <p:spPr>
          <a:xfrm>
            <a:off x="119235" y="6304150"/>
            <a:ext cx="588935" cy="430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1483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DFAF06-C0BB-4D76-A8F5-5B8DE14FEC2C}"/>
              </a:ext>
            </a:extLst>
          </p:cNvPr>
          <p:cNvSpPr txBox="1"/>
          <p:nvPr/>
        </p:nvSpPr>
        <p:spPr>
          <a:xfrm>
            <a:off x="3947062" y="1249905"/>
            <a:ext cx="374808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TIẾN HÀNH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97927-6DF8-45E9-8CC1-71DA209C4F98}"/>
              </a:ext>
            </a:extLst>
          </p:cNvPr>
          <p:cNvSpPr txBox="1"/>
          <p:nvPr/>
        </p:nvSpPr>
        <p:spPr>
          <a:xfrm>
            <a:off x="4751518" y="2351107"/>
            <a:ext cx="53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Phương pháp, hình thức tổ chức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74BBD-9858-4DCF-B83B-A25C6B1432DA}"/>
              </a:ext>
            </a:extLst>
          </p:cNvPr>
          <p:cNvSpPr txBox="1"/>
          <p:nvPr/>
        </p:nvSpPr>
        <p:spPr>
          <a:xfrm>
            <a:off x="5284435" y="3739722"/>
            <a:ext cx="482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llison" pitchFamily="2" charset="0"/>
                <a:cs typeface="Aldhabi" panose="020B0604020202020204" pitchFamily="2" charset="-78"/>
              </a:rPr>
              <a:t>Lần 3: Cho trẻ đọc bài thơ</a:t>
            </a:r>
            <a:endParaRPr lang="en-US" sz="4000" dirty="0">
              <a:latin typeface="Allison" pitchFamily="2" charset="0"/>
              <a:cs typeface="Aldhabi" panose="020B0604020202020204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1FBB65-65E9-4ECB-B9D3-36BB5FB9D7EA}"/>
              </a:ext>
            </a:extLst>
          </p:cNvPr>
          <p:cNvSpPr/>
          <p:nvPr/>
        </p:nvSpPr>
        <p:spPr>
          <a:xfrm>
            <a:off x="-454595" y="0"/>
            <a:ext cx="3309258" cy="69886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88">
        <p:split dir="in"/>
      </p:transition>
    </mc:Choice>
    <mc:Fallback xmlns="">
      <p:transition spd="slow" advTm="7788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A23AD-B68C-4BAE-8A9C-5417815A7326}"/>
              </a:ext>
            </a:extLst>
          </p:cNvPr>
          <p:cNvSpPr txBox="1"/>
          <p:nvPr/>
        </p:nvSpPr>
        <p:spPr>
          <a:xfrm>
            <a:off x="5738231" y="707047"/>
            <a:ext cx="374808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TIẾN HÀNH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46319-CD86-4EBF-973D-F892901B1344}"/>
              </a:ext>
            </a:extLst>
          </p:cNvPr>
          <p:cNvSpPr txBox="1"/>
          <p:nvPr/>
        </p:nvSpPr>
        <p:spPr>
          <a:xfrm>
            <a:off x="6489951" y="2105719"/>
            <a:ext cx="174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Kết thúc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F5B1A-A919-4EAA-999E-ABE4A295A98C}"/>
              </a:ext>
            </a:extLst>
          </p:cNvPr>
          <p:cNvSpPr txBox="1"/>
          <p:nvPr/>
        </p:nvSpPr>
        <p:spPr>
          <a:xfrm>
            <a:off x="5331502" y="2785476"/>
            <a:ext cx="4880346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Cô nhận xét và tuyên dương trẻ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Picture Placeholder 8" descr="A person and child standing next to a desk&#10;&#10;Description automatically generated">
            <a:extLst>
              <a:ext uri="{FF2B5EF4-FFF2-40B4-BE49-F238E27FC236}">
                <a16:creationId xmlns:a16="http://schemas.microsoft.com/office/drawing/2014/main" id="{DE035392-1303-FA5F-859A-435852A143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r="1403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49393615"/>
      </p:ext>
    </p:extLst>
  </p:cSld>
  <p:clrMapOvr>
    <a:masterClrMapping/>
  </p:clrMapOvr>
  <p:transition spd="slow" advTm="1683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C4AE83-C4DC-4123-9210-B5BB743CF16B}"/>
              </a:ext>
            </a:extLst>
          </p:cNvPr>
          <p:cNvGrpSpPr/>
          <p:nvPr/>
        </p:nvGrpSpPr>
        <p:grpSpPr>
          <a:xfrm>
            <a:off x="3657600" y="1874840"/>
            <a:ext cx="4785360" cy="4694330"/>
            <a:chOff x="4474464" y="3115445"/>
            <a:chExt cx="3968496" cy="34145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0042D9-8564-4DE8-9234-5AFB7478AB56}"/>
                </a:ext>
              </a:extLst>
            </p:cNvPr>
            <p:cNvSpPr txBox="1"/>
            <p:nvPr/>
          </p:nvSpPr>
          <p:spPr>
            <a:xfrm>
              <a:off x="4474464" y="4072095"/>
              <a:ext cx="3968496" cy="2457912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Rèn cho trẻ kỹ năng đọc diễn cảm, đọc đúng nhịp điệu của bài thơ</a:t>
              </a:r>
            </a:p>
            <a:p>
              <a:pPr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Trẻ nói đủ câu, mạch lạc, rõ ý khi trả lời các câu hỏi của cô qua nội dung bài thơ.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B2F18-A4DB-4278-8FC7-EDC171AA5C71}"/>
                </a:ext>
              </a:extLst>
            </p:cNvPr>
            <p:cNvSpPr txBox="1"/>
            <p:nvPr/>
          </p:nvSpPr>
          <p:spPr>
            <a:xfrm>
              <a:off x="5544930" y="3115445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Kỹ năng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6C0E8-3D32-4BD0-9B3B-ACFA05DCE825}"/>
              </a:ext>
            </a:extLst>
          </p:cNvPr>
          <p:cNvGrpSpPr/>
          <p:nvPr/>
        </p:nvGrpSpPr>
        <p:grpSpPr>
          <a:xfrm>
            <a:off x="10241280" y="2810583"/>
            <a:ext cx="3454904" cy="3488793"/>
            <a:chOff x="8737096" y="3082190"/>
            <a:chExt cx="3454904" cy="34887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273B0E-ADF2-403B-B550-B6A8CF69AF23}"/>
                </a:ext>
              </a:extLst>
            </p:cNvPr>
            <p:cNvSpPr txBox="1"/>
            <p:nvPr/>
          </p:nvSpPr>
          <p:spPr>
            <a:xfrm>
              <a:off x="8737096" y="4072094"/>
              <a:ext cx="3454904" cy="249888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vi-VN" sz="2200" dirty="0">
                  <a:effectLst/>
                  <a:ea typeface="Times New Roman" panose="02020603050405020304" pitchFamily="18" charset="0"/>
                  <a:cs typeface=".VnTime" panose="020B7200000000000000" pitchFamily="34" charset="0"/>
                </a:rPr>
                <a:t> Trẻ hứng thú, tích cực tham gia vào hoạt động </a:t>
              </a:r>
              <a:endParaRPr lang="en-US" sz="2200" dirty="0">
                <a:effectLst/>
                <a:ea typeface="Times New Roman" panose="02020603050405020304" pitchFamily="18" charset="0"/>
                <a:cs typeface=".VnTime" panose="020B7200000000000000" pitchFamily="34" charset="0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Qua bài thơ trẻ biết yêu</a:t>
              </a:r>
            </a:p>
            <a:p>
              <a:pPr algn="just">
                <a:lnSpc>
                  <a:spcPct val="120000"/>
                </a:lnSpc>
              </a:pPr>
              <a:r>
                <a:rPr lang="vi-VN" sz="2200" dirty="0">
                  <a:cs typeface="Times New Roman" pitchFamily="18" charset="0"/>
                </a:rPr>
                <a:t>quý các loài động vật.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Trẻ biết cách chăm sóc các con vật.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5A3878-6757-4E88-9BD4-84A0271944B0}"/>
                </a:ext>
              </a:extLst>
            </p:cNvPr>
            <p:cNvSpPr txBox="1"/>
            <p:nvPr/>
          </p:nvSpPr>
          <p:spPr>
            <a:xfrm>
              <a:off x="9140283" y="3082190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Thái độ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CFD5DE0-6026-428B-A6D8-11783CF95CB2}"/>
              </a:ext>
            </a:extLst>
          </p:cNvPr>
          <p:cNvSpPr txBox="1"/>
          <p:nvPr/>
        </p:nvSpPr>
        <p:spPr>
          <a:xfrm>
            <a:off x="3000087" y="550134"/>
            <a:ext cx="6140196" cy="7745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I. MỤC ĐÍCH- YÊU CẦU</a:t>
            </a:r>
          </a:p>
        </p:txBody>
      </p:sp>
      <p:pic>
        <p:nvPicPr>
          <p:cNvPr id="21" name="Picture Placeholder 20" descr="A blue dragonfly on a leaf&#10;&#10;Description automatically generated with medium confidence">
            <a:extLst>
              <a:ext uri="{FF2B5EF4-FFF2-40B4-BE49-F238E27FC236}">
                <a16:creationId xmlns:a16="http://schemas.microsoft.com/office/drawing/2014/main" id="{4BF03BD9-C2C1-4F09-832F-46B8E9311D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18481"/>
          <a:stretch>
            <a:fillRect/>
          </a:stretch>
        </p:blipFill>
        <p:spPr>
          <a:xfrm rot="5400000" flipV="1">
            <a:off x="10202863" y="-114299"/>
            <a:ext cx="1874837" cy="2103438"/>
          </a:xfr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CDD3B9E-F7AD-46EA-AF2C-22D9FCB6ABEC}"/>
              </a:ext>
            </a:extLst>
          </p:cNvPr>
          <p:cNvSpPr/>
          <p:nvPr/>
        </p:nvSpPr>
        <p:spPr>
          <a:xfrm>
            <a:off x="-731520" y="-528163"/>
            <a:ext cx="2590800" cy="146558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E7704-9191-4A72-8F80-2E37F378ED5A}"/>
              </a:ext>
            </a:extLst>
          </p:cNvPr>
          <p:cNvGrpSpPr/>
          <p:nvPr/>
        </p:nvGrpSpPr>
        <p:grpSpPr>
          <a:xfrm>
            <a:off x="-1812036" y="2791622"/>
            <a:ext cx="3671316" cy="3501535"/>
            <a:chOff x="321564" y="3069448"/>
            <a:chExt cx="3671316" cy="3501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8DA00D-D9F7-4B26-B11D-1EACE31E2D99}"/>
                </a:ext>
              </a:extLst>
            </p:cNvPr>
            <p:cNvSpPr txBox="1"/>
            <p:nvPr/>
          </p:nvSpPr>
          <p:spPr>
            <a:xfrm>
              <a:off x="321564" y="4072094"/>
              <a:ext cx="3671316" cy="249888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Trẻ nhớ tên bài thơ, tên tác giả, đọc thuộc bài thơ và hiểu nội dung bài thơ</a:t>
              </a:r>
            </a:p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 Trẻ biết thêm 1 số đặc điểm đặc trưng của con chuồn chuồn.</a:t>
              </a:r>
              <a:endParaRPr lang="vi-VN" sz="1200" dirty="0"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93B01A-228B-4DAB-A0C7-B9D7C2C2A68D}"/>
                </a:ext>
              </a:extLst>
            </p:cNvPr>
            <p:cNvSpPr txBox="1"/>
            <p:nvPr/>
          </p:nvSpPr>
          <p:spPr>
            <a:xfrm>
              <a:off x="948598" y="3069448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Kiến thức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147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378">
        <p159:morph option="byObject"/>
      </p:transition>
    </mc:Choice>
    <mc:Fallback xmlns="">
      <p:transition spd="slow" advTm="1737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C4AE83-C4DC-4123-9210-B5BB743CF16B}"/>
              </a:ext>
            </a:extLst>
          </p:cNvPr>
          <p:cNvGrpSpPr/>
          <p:nvPr/>
        </p:nvGrpSpPr>
        <p:grpSpPr>
          <a:xfrm>
            <a:off x="-1980865" y="2825575"/>
            <a:ext cx="3968496" cy="3528912"/>
            <a:chOff x="4474464" y="3042072"/>
            <a:chExt cx="3968496" cy="35289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0042D9-8564-4DE8-9234-5AFB7478AB56}"/>
                </a:ext>
              </a:extLst>
            </p:cNvPr>
            <p:cNvSpPr txBox="1"/>
            <p:nvPr/>
          </p:nvSpPr>
          <p:spPr>
            <a:xfrm>
              <a:off x="4474464" y="4072095"/>
              <a:ext cx="3968496" cy="249888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Rèn cho trẻ kỹ năng đọc diễn cảm, đọc đúng nhịp điệu của bài thơ</a:t>
              </a:r>
            </a:p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Trẻ nói đủ câu, mạch lạc, rõ ý khi trả lời các câu hỏi của cô qua nội dung bài thơ.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B2F18-A4DB-4278-8FC7-EDC171AA5C71}"/>
                </a:ext>
              </a:extLst>
            </p:cNvPr>
            <p:cNvSpPr txBox="1"/>
            <p:nvPr/>
          </p:nvSpPr>
          <p:spPr>
            <a:xfrm>
              <a:off x="5114544" y="3042072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Kỹ năng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6C0E8-3D32-4BD0-9B3B-ACFA05DCE825}"/>
              </a:ext>
            </a:extLst>
          </p:cNvPr>
          <p:cNvGrpSpPr/>
          <p:nvPr/>
        </p:nvGrpSpPr>
        <p:grpSpPr>
          <a:xfrm>
            <a:off x="3570514" y="2299950"/>
            <a:ext cx="5050972" cy="4399428"/>
            <a:chOff x="8137111" y="3160997"/>
            <a:chExt cx="4397290" cy="34151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273B0E-ADF2-403B-B550-B6A8CF69AF23}"/>
                </a:ext>
              </a:extLst>
            </p:cNvPr>
            <p:cNvSpPr txBox="1"/>
            <p:nvPr/>
          </p:nvSpPr>
          <p:spPr>
            <a:xfrm>
              <a:off x="8137111" y="3953018"/>
              <a:ext cx="4397290" cy="262309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algn="just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vi-VN" sz="2200" dirty="0">
                  <a:effectLst/>
                  <a:ea typeface="Times New Roman" panose="02020603050405020304" pitchFamily="18" charset="0"/>
                  <a:cs typeface=".VnTime" panose="020B7200000000000000" pitchFamily="34" charset="0"/>
                </a:rPr>
                <a:t> Trẻ hứng thú, tích cực tham gia vào hoạt động </a:t>
              </a:r>
              <a:endParaRPr lang="en-US" sz="2200" dirty="0">
                <a:effectLst/>
                <a:ea typeface="Times New Roman" panose="02020603050405020304" pitchFamily="18" charset="0"/>
                <a:cs typeface=".VnTime" panose="020B7200000000000000" pitchFamily="34" charset="0"/>
              </a:endParaRPr>
            </a:p>
            <a:p>
              <a:pPr marL="342900" indent="-342900"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Qua bài thơ trẻ biết yêu</a:t>
              </a:r>
            </a:p>
            <a:p>
              <a:pPr algn="just">
                <a:lnSpc>
                  <a:spcPct val="200000"/>
                </a:lnSpc>
              </a:pPr>
              <a:r>
                <a:rPr lang="vi-VN" sz="2200" dirty="0">
                  <a:cs typeface="Times New Roman" pitchFamily="18" charset="0"/>
                </a:rPr>
                <a:t>quý các loài động vật.</a:t>
              </a:r>
            </a:p>
            <a:p>
              <a:pPr marL="342900" indent="-342900"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Trẻ biết cách chăm sóc các con vật.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5A3878-6757-4E88-9BD4-84A0271944B0}"/>
                </a:ext>
              </a:extLst>
            </p:cNvPr>
            <p:cNvSpPr txBox="1"/>
            <p:nvPr/>
          </p:nvSpPr>
          <p:spPr>
            <a:xfrm>
              <a:off x="9284195" y="3160997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Thái độ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CFD5DE0-6026-428B-A6D8-11783CF95CB2}"/>
              </a:ext>
            </a:extLst>
          </p:cNvPr>
          <p:cNvSpPr txBox="1"/>
          <p:nvPr/>
        </p:nvSpPr>
        <p:spPr>
          <a:xfrm>
            <a:off x="2969452" y="550134"/>
            <a:ext cx="6140196" cy="7745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I. MỤC ĐÍCH- YÊU CẦU</a:t>
            </a:r>
          </a:p>
        </p:txBody>
      </p:sp>
      <p:pic>
        <p:nvPicPr>
          <p:cNvPr id="21" name="Picture Placeholder 20" descr="A blue dragonfly on a leaf&#10;&#10;Description automatically generated with medium confidence">
            <a:extLst>
              <a:ext uri="{FF2B5EF4-FFF2-40B4-BE49-F238E27FC236}">
                <a16:creationId xmlns:a16="http://schemas.microsoft.com/office/drawing/2014/main" id="{4BF03BD9-C2C1-4F09-832F-46B8E9311D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18481"/>
          <a:stretch>
            <a:fillRect/>
          </a:stretch>
        </p:blipFill>
        <p:spPr>
          <a:xfrm rot="5400000" flipV="1">
            <a:off x="10202863" y="-114299"/>
            <a:ext cx="1874837" cy="2103438"/>
          </a:xfr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CDD3B9E-F7AD-46EA-AF2C-22D9FCB6ABEC}"/>
              </a:ext>
            </a:extLst>
          </p:cNvPr>
          <p:cNvSpPr/>
          <p:nvPr/>
        </p:nvSpPr>
        <p:spPr>
          <a:xfrm>
            <a:off x="-731520" y="-528163"/>
            <a:ext cx="2590800" cy="146558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E7704-9191-4A72-8F80-2E37F378ED5A}"/>
              </a:ext>
            </a:extLst>
          </p:cNvPr>
          <p:cNvGrpSpPr/>
          <p:nvPr/>
        </p:nvGrpSpPr>
        <p:grpSpPr>
          <a:xfrm>
            <a:off x="-4867841" y="543183"/>
            <a:ext cx="3671316" cy="3501535"/>
            <a:chOff x="321564" y="3069448"/>
            <a:chExt cx="3671316" cy="3501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8DA00D-D9F7-4B26-B11D-1EACE31E2D99}"/>
                </a:ext>
              </a:extLst>
            </p:cNvPr>
            <p:cNvSpPr txBox="1"/>
            <p:nvPr/>
          </p:nvSpPr>
          <p:spPr>
            <a:xfrm>
              <a:off x="321564" y="4072094"/>
              <a:ext cx="3671316" cy="2498889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Trẻ nhớ tên bài thơ, tên tác giả, đọc thuộc bài thơ và hiểu nội dung bài thơ</a:t>
              </a:r>
            </a:p>
            <a:p>
              <a:pPr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cs typeface="Times New Roman" pitchFamily="18" charset="0"/>
                </a:rPr>
                <a:t>  Trẻ biết thêm 1 số đặc điểm đặc trưng của con chuồn chuồn.</a:t>
              </a:r>
              <a:endParaRPr lang="vi-VN" sz="1200" dirty="0"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93B01A-228B-4DAB-A0C7-B9D7C2C2A68D}"/>
                </a:ext>
              </a:extLst>
            </p:cNvPr>
            <p:cNvSpPr txBox="1"/>
            <p:nvPr/>
          </p:nvSpPr>
          <p:spPr>
            <a:xfrm>
              <a:off x="948598" y="3069448"/>
              <a:ext cx="2103120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Kiến thức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021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878">
        <p159:morph option="byObject"/>
      </p:transition>
    </mc:Choice>
    <mc:Fallback xmlns="">
      <p:transition spd="slow" advTm="1387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012CA4-B850-4304-9765-7616EEA879DB}"/>
              </a:ext>
            </a:extLst>
          </p:cNvPr>
          <p:cNvSpPr txBox="1"/>
          <p:nvPr/>
        </p:nvSpPr>
        <p:spPr>
          <a:xfrm>
            <a:off x="4451090" y="447998"/>
            <a:ext cx="6140196" cy="7745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CHUẨN BỊ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ED290F-3956-4EE6-8862-54568336A61D}"/>
              </a:ext>
            </a:extLst>
          </p:cNvPr>
          <p:cNvGrpSpPr/>
          <p:nvPr/>
        </p:nvGrpSpPr>
        <p:grpSpPr>
          <a:xfrm>
            <a:off x="3467285" y="2244731"/>
            <a:ext cx="4341472" cy="3584926"/>
            <a:chOff x="3467285" y="2244731"/>
            <a:chExt cx="4341472" cy="35849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03CBA8-35A0-4A30-A39A-1CA8C21AC6D3}"/>
                </a:ext>
              </a:extLst>
            </p:cNvPr>
            <p:cNvSpPr txBox="1"/>
            <p:nvPr/>
          </p:nvSpPr>
          <p:spPr>
            <a:xfrm>
              <a:off x="4377598" y="2244731"/>
              <a:ext cx="2766152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Đồ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 </a:t>
              </a: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dùng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 </a:t>
              </a: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của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 </a:t>
              </a: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cô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780F2A-3A07-485A-A252-E91AEDD9D0A8}"/>
                </a:ext>
              </a:extLst>
            </p:cNvPr>
            <p:cNvSpPr txBox="1"/>
            <p:nvPr/>
          </p:nvSpPr>
          <p:spPr>
            <a:xfrm>
              <a:off x="3467285" y="3429000"/>
              <a:ext cx="4341472" cy="240065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Trang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vi-VN" sz="22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200" dirty="0">
                  <a:latin typeface="Times New Roman" pitchFamily="18" charset="0"/>
                  <a:cs typeface="Times New Roman" pitchFamily="18" charset="0"/>
                </a:rPr>
                <a:t>Hình ảnh  bài thơ “Chuồn chuồn”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vi-VN" sz="2200" dirty="0">
                  <a:latin typeface="Times New Roman" pitchFamily="18" charset="0"/>
                  <a:cs typeface="Times New Roman" pitchFamily="18" charset="0"/>
                </a:rPr>
                <a:t>Máy tính, máy chiếu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, que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vi-VN" sz="22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“Con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chuồn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chuồn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vi-VN" sz="22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None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A39BF9-5605-4AB9-BF78-C4E31076F860}"/>
              </a:ext>
            </a:extLst>
          </p:cNvPr>
          <p:cNvGrpSpPr/>
          <p:nvPr/>
        </p:nvGrpSpPr>
        <p:grpSpPr>
          <a:xfrm>
            <a:off x="8724716" y="2244730"/>
            <a:ext cx="3276598" cy="1917411"/>
            <a:chOff x="8724716" y="2244730"/>
            <a:chExt cx="3276598" cy="19174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A5C36F-10D9-4DB2-86C8-575FBBBA3278}"/>
                </a:ext>
              </a:extLst>
            </p:cNvPr>
            <p:cNvSpPr txBox="1"/>
            <p:nvPr/>
          </p:nvSpPr>
          <p:spPr>
            <a:xfrm>
              <a:off x="8724716" y="2244730"/>
              <a:ext cx="2917884" cy="66684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Đồ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 </a:t>
              </a: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dùng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 </a:t>
              </a: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của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 </a:t>
              </a:r>
              <a:r>
                <a:rPr lang="en-US" sz="2800" dirty="0" err="1">
                  <a:solidFill>
                    <a:schemeClr val="bg2">
                      <a:lumMod val="2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.VnTime" panose="020B7200000000000000" pitchFamily="34" charset="0"/>
                </a:rPr>
                <a:t>trẻ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6FF2C-7B7E-43CF-901C-892F636F9AC8}"/>
                </a:ext>
              </a:extLst>
            </p:cNvPr>
            <p:cNvSpPr txBox="1"/>
            <p:nvPr/>
          </p:nvSpPr>
          <p:spPr>
            <a:xfrm>
              <a:off x="8724716" y="3386544"/>
              <a:ext cx="3276598" cy="77559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Trang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gàng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None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178DD56-6991-4044-AD4A-13E0BB35B81B}"/>
              </a:ext>
            </a:extLst>
          </p:cNvPr>
          <p:cNvSpPr/>
          <p:nvPr/>
        </p:nvSpPr>
        <p:spPr>
          <a:xfrm>
            <a:off x="-2387860" y="0"/>
            <a:ext cx="5473960" cy="6858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1D5F6B-19C7-4D0F-B32E-9CF63F6B86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3" t="1265" r="16118" b="1265"/>
          <a:stretch/>
        </p:blipFill>
        <p:spPr>
          <a:xfrm>
            <a:off x="-2263287" y="-1"/>
            <a:ext cx="5059919" cy="6857999"/>
          </a:xfr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541843"/>
      </p:ext>
    </p:extLst>
  </p:cSld>
  <p:clrMapOvr>
    <a:masterClrMapping/>
  </p:clrMapOvr>
  <p:transition spd="slow" advTm="225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998EE72B-28F5-4859-BB10-9486528697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r="18716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C1319-48A5-492F-8A1D-D9B159B769A8}"/>
              </a:ext>
            </a:extLst>
          </p:cNvPr>
          <p:cNvSpPr txBox="1"/>
          <p:nvPr/>
        </p:nvSpPr>
        <p:spPr>
          <a:xfrm>
            <a:off x="858773" y="293390"/>
            <a:ext cx="374808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TIẾN HÀNH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DB1A4-8BC1-4D7E-B68C-83799A20A9EA}"/>
              </a:ext>
            </a:extLst>
          </p:cNvPr>
          <p:cNvSpPr txBox="1"/>
          <p:nvPr/>
        </p:nvSpPr>
        <p:spPr>
          <a:xfrm>
            <a:off x="1433514" y="1576878"/>
            <a:ext cx="3173346" cy="666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Ổn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định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tổ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chức</a:t>
            </a:r>
            <a:endParaRPr lang="en-US" sz="2800" dirty="0">
              <a:solidFill>
                <a:schemeClr val="bg2">
                  <a:lumMod val="25000"/>
                </a:schemeClr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.VnTime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31EF3-F189-4A5E-8592-B362756E0BA8}"/>
              </a:ext>
            </a:extLst>
          </p:cNvPr>
          <p:cNvSpPr txBox="1"/>
          <p:nvPr/>
        </p:nvSpPr>
        <p:spPr>
          <a:xfrm>
            <a:off x="1419226" y="2776330"/>
            <a:ext cx="3173346" cy="13131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Phương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pháp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,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thức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tổ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chức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7781C-6AFB-43F4-A3EF-CDD9DB2C47D1}"/>
              </a:ext>
            </a:extLst>
          </p:cNvPr>
          <p:cNvSpPr txBox="1"/>
          <p:nvPr/>
        </p:nvSpPr>
        <p:spPr>
          <a:xfrm>
            <a:off x="1419226" y="4749240"/>
            <a:ext cx="3173346" cy="666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Kết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.VnTime" panose="020B7200000000000000" pitchFamily="34" charset="0"/>
              </a:rPr>
              <a:t>thúc</a:t>
            </a:r>
            <a:endParaRPr lang="en-US" sz="2800" dirty="0">
              <a:solidFill>
                <a:schemeClr val="bg2">
                  <a:lumMod val="25000"/>
                </a:schemeClr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5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208">
        <p:circle/>
      </p:transition>
    </mc:Choice>
    <mc:Fallback xmlns="">
      <p:transition spd="slow" advTm="1220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E4047BA-B5E4-492B-8186-5471E195C823}"/>
              </a:ext>
            </a:extLst>
          </p:cNvPr>
          <p:cNvSpPr txBox="1"/>
          <p:nvPr/>
        </p:nvSpPr>
        <p:spPr>
          <a:xfrm>
            <a:off x="7697660" y="140990"/>
            <a:ext cx="374808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TIẾN HÀNH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8F053B-A859-4668-8FDF-E21A2C09DD81}"/>
              </a:ext>
            </a:extLst>
          </p:cNvPr>
          <p:cNvSpPr txBox="1"/>
          <p:nvPr/>
        </p:nvSpPr>
        <p:spPr>
          <a:xfrm>
            <a:off x="5979170" y="138369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Ổn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định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tổ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chức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41" name="Picture Placeholder 40" descr="A blue dragonfly on a plant&#10;&#10;Description automatically generated with medium confidence">
            <a:extLst>
              <a:ext uri="{FF2B5EF4-FFF2-40B4-BE49-F238E27FC236}">
                <a16:creationId xmlns:a16="http://schemas.microsoft.com/office/drawing/2014/main" id="{FF9EE5D4-3544-4944-9021-6706190573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r="29982"/>
          <a:stretch>
            <a:fillRect/>
          </a:stretch>
        </p:blipFill>
        <p:spPr>
          <a:xfrm rot="20898384">
            <a:off x="-503377" y="-460091"/>
            <a:ext cx="5238585" cy="7637812"/>
          </a:xfr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73ED1D-1DF1-4240-8F09-B34A797BD3DF}"/>
              </a:ext>
            </a:extLst>
          </p:cNvPr>
          <p:cNvSpPr txBox="1"/>
          <p:nvPr/>
        </p:nvSpPr>
        <p:spPr>
          <a:xfrm>
            <a:off x="6353577" y="2033307"/>
            <a:ext cx="539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lison" pitchFamily="2" charset="0"/>
                <a:cs typeface="Aldhabi" panose="020B0604020202020204" pitchFamily="2" charset="-78"/>
              </a:rPr>
              <a:t>Trò </a:t>
            </a:r>
            <a:r>
              <a:rPr lang="en-US" sz="4000" dirty="0" err="1">
                <a:latin typeface="Allison" pitchFamily="2" charset="0"/>
                <a:cs typeface="Aldhabi" panose="020B0604020202020204" pitchFamily="2" charset="-78"/>
              </a:rPr>
              <a:t>chuyện</a:t>
            </a:r>
            <a:r>
              <a:rPr lang="en-US" sz="4000" dirty="0">
                <a:latin typeface="Allison" pitchFamily="2" charset="0"/>
                <a:cs typeface="Aldhabi" panose="020B0604020202020204" pitchFamily="2" charset="-78"/>
              </a:rPr>
              <a:t> </a:t>
            </a:r>
            <a:r>
              <a:rPr lang="en-US" sz="4000" dirty="0" err="1">
                <a:latin typeface="Allison" pitchFamily="2" charset="0"/>
                <a:cs typeface="Aldhabi" panose="020B0604020202020204" pitchFamily="2" charset="-78"/>
              </a:rPr>
              <a:t>về</a:t>
            </a:r>
            <a:r>
              <a:rPr lang="en-US" sz="4000" dirty="0">
                <a:latin typeface="Allison" pitchFamily="2" charset="0"/>
                <a:cs typeface="Aldhabi" panose="020B0604020202020204" pitchFamily="2" charset="-78"/>
              </a:rPr>
              <a:t> </a:t>
            </a:r>
            <a:r>
              <a:rPr lang="en-US" sz="4000" dirty="0" err="1">
                <a:latin typeface="Allison" pitchFamily="2" charset="0"/>
                <a:cs typeface="Aldhabi" panose="020B0604020202020204" pitchFamily="2" charset="-78"/>
              </a:rPr>
              <a:t>bức</a:t>
            </a:r>
            <a:r>
              <a:rPr lang="en-US" sz="4000" dirty="0">
                <a:latin typeface="Allison" pitchFamily="2" charset="0"/>
                <a:cs typeface="Aldhabi" panose="020B0604020202020204" pitchFamily="2" charset="-78"/>
              </a:rPr>
              <a:t> </a:t>
            </a:r>
            <a:r>
              <a:rPr lang="en-US" sz="4000" dirty="0" err="1">
                <a:latin typeface="Allison" pitchFamily="2" charset="0"/>
                <a:cs typeface="Aldhabi" panose="020B0604020202020204" pitchFamily="2" charset="-78"/>
              </a:rPr>
              <a:t>tranh</a:t>
            </a:r>
            <a:r>
              <a:rPr lang="en-US" sz="4000" dirty="0">
                <a:latin typeface="Allison" pitchFamily="2" charset="0"/>
                <a:cs typeface="Aldhabi" panose="020B0604020202020204" pitchFamily="2" charset="-78"/>
              </a:rPr>
              <a:t> con c</a:t>
            </a:r>
            <a:r>
              <a:rPr lang="vi-VN" sz="4000" dirty="0">
                <a:latin typeface="Allison" pitchFamily="2" charset="0"/>
                <a:cs typeface="Aldhabi" panose="020B0604020202020204" pitchFamily="2" charset="-78"/>
              </a:rPr>
              <a:t>huồn chuồn</a:t>
            </a:r>
            <a:endParaRPr lang="en-US" sz="4000" dirty="0">
              <a:latin typeface="Allison" pitchFamily="2" charset="0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31BBE-9E2F-4DE4-93D7-3DF52FDCA8EC}"/>
              </a:ext>
            </a:extLst>
          </p:cNvPr>
          <p:cNvSpPr txBox="1"/>
          <p:nvPr/>
        </p:nvSpPr>
        <p:spPr>
          <a:xfrm>
            <a:off x="7225049" y="2806032"/>
            <a:ext cx="4040108" cy="128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sz="2200" dirty="0"/>
              <a:t>Cô có hình ảnh con gì đây?</a:t>
            </a:r>
            <a:endParaRPr lang="en-US" sz="2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sz="2200" dirty="0"/>
              <a:t>Con chuồn chuồn có màu sắc như thế nào?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53">
        <p:checker/>
      </p:transition>
    </mc:Choice>
    <mc:Fallback xmlns="">
      <p:transition spd="slow" advTm="3005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DFA2444-512F-4BD9-A19A-DEB1EA27064F}"/>
              </a:ext>
            </a:extLst>
          </p:cNvPr>
          <p:cNvSpPr txBox="1"/>
          <p:nvPr/>
        </p:nvSpPr>
        <p:spPr>
          <a:xfrm>
            <a:off x="127841" y="193790"/>
            <a:ext cx="374808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TIẾN HÀNH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828DB-7171-4265-B3BE-D57637625858}"/>
              </a:ext>
            </a:extLst>
          </p:cNvPr>
          <p:cNvSpPr txBox="1"/>
          <p:nvPr/>
        </p:nvSpPr>
        <p:spPr>
          <a:xfrm>
            <a:off x="956530" y="1061163"/>
            <a:ext cx="53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Phương pháp, hình thức tổ chức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D60F6-A0A6-4565-9248-31770E522AA7}"/>
              </a:ext>
            </a:extLst>
          </p:cNvPr>
          <p:cNvSpPr txBox="1"/>
          <p:nvPr/>
        </p:nvSpPr>
        <p:spPr>
          <a:xfrm>
            <a:off x="1215747" y="1626899"/>
            <a:ext cx="482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llison" pitchFamily="2" charset="0"/>
                <a:cs typeface="Aldhabi" panose="020B0604020202020204" pitchFamily="2" charset="-78"/>
              </a:rPr>
              <a:t>Lần 1: Cô đọc kết hợp điệu bộ, cử chỉ</a:t>
            </a:r>
            <a:endParaRPr lang="en-US" sz="4000" dirty="0">
              <a:latin typeface="Allison" pitchFamily="2" charset="0"/>
              <a:cs typeface="Aldhabi" panose="020B06040202020202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D0005-0A4B-42CD-B10B-9865042407AE}"/>
              </a:ext>
            </a:extLst>
          </p:cNvPr>
          <p:cNvSpPr txBox="1"/>
          <p:nvPr/>
        </p:nvSpPr>
        <p:spPr>
          <a:xfrm>
            <a:off x="1934111" y="2899513"/>
            <a:ext cx="3399182" cy="331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Chiếc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bé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tẹo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Nhìn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kĩ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thật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đáng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yêu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Cánh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mỏng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hơn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cả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lụa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Bay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tiếng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kêu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này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xanh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bay kia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đỏ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Bay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thấp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rồi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cao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Sân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lá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lúa</a:t>
            </a:r>
            <a:endParaRPr lang="en-US" sz="22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Placeholder 4" descr="A close up of a bug&#10;&#10;Description automatically generated with low confidence">
            <a:extLst>
              <a:ext uri="{FF2B5EF4-FFF2-40B4-BE49-F238E27FC236}">
                <a16:creationId xmlns:a16="http://schemas.microsoft.com/office/drawing/2014/main" id="{7E2EB111-57B8-4652-9A78-41138EA263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r="8616"/>
          <a:stretch>
            <a:fillRect/>
          </a:stretch>
        </p:blipFill>
        <p:spPr>
          <a:xfrm rot="18133017">
            <a:off x="6650379" y="-299239"/>
            <a:ext cx="7035778" cy="614633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56B88D-CF44-4568-80B3-C617BD3C10F5}"/>
              </a:ext>
            </a:extLst>
          </p:cNvPr>
          <p:cNvSpPr txBox="1"/>
          <p:nvPr/>
        </p:nvSpPr>
        <p:spPr>
          <a:xfrm>
            <a:off x="1886881" y="2346476"/>
            <a:ext cx="397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“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Con </a:t>
            </a:r>
            <a:r>
              <a:rPr lang="vi-VN" sz="28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chuồn chuồn”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B7D41-5DF9-4DB1-B349-1A7C51E084C0}"/>
              </a:ext>
            </a:extLst>
          </p:cNvPr>
          <p:cNvSpPr txBox="1"/>
          <p:nvPr/>
        </p:nvSpPr>
        <p:spPr>
          <a:xfrm>
            <a:off x="1934111" y="2899512"/>
            <a:ext cx="3399182" cy="331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Chiếc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bé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tẹo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Nhìn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kĩ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thật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đáng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yêu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Cánh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mỏng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hơn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cả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lụa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Bay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tiếng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kêu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này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xanh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bay kia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đỏ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Bay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thấp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rồi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cao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Sân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bay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lá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lúa</a:t>
            </a:r>
            <a:endParaRPr lang="en-US" sz="2200" i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053108"/>
      </p:ext>
    </p:extLst>
  </p:cSld>
  <p:clrMapOvr>
    <a:masterClrMapping/>
  </p:clrMapOvr>
  <p:transition spd="slow" advTm="419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utterfly on a leaf&#10;&#10;Description automatically generated with low confidence">
            <a:extLst>
              <a:ext uri="{FF2B5EF4-FFF2-40B4-BE49-F238E27FC236}">
                <a16:creationId xmlns:a16="http://schemas.microsoft.com/office/drawing/2014/main" id="{9D13830D-B5FF-4F9A-A944-FFBB6DFBB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r="21009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55A3A-03BA-44AC-87E5-F98304E266AA}"/>
              </a:ext>
            </a:extLst>
          </p:cNvPr>
          <p:cNvSpPr txBox="1"/>
          <p:nvPr/>
        </p:nvSpPr>
        <p:spPr>
          <a:xfrm>
            <a:off x="5826618" y="1028357"/>
            <a:ext cx="374808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II</a:t>
            </a:r>
            <a:r>
              <a:rPr lang="vi-VN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en-US" sz="4000" dirty="0">
                <a:solidFill>
                  <a:srgbClr val="5E91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TIẾN HÀNH</a:t>
            </a:r>
            <a:endParaRPr lang="vi-VN" sz="4000" dirty="0">
              <a:solidFill>
                <a:srgbClr val="5E913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504A4-E1E7-4889-8A46-36DA4CFBA6E0}"/>
              </a:ext>
            </a:extLst>
          </p:cNvPr>
          <p:cNvSpPr txBox="1"/>
          <p:nvPr/>
        </p:nvSpPr>
        <p:spPr>
          <a:xfrm>
            <a:off x="6365382" y="2321117"/>
            <a:ext cx="53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Phương pháp, hình thức tổ chức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36D25-6ADA-41CA-9B5C-21A5DBBAA811}"/>
              </a:ext>
            </a:extLst>
          </p:cNvPr>
          <p:cNvSpPr txBox="1"/>
          <p:nvPr/>
        </p:nvSpPr>
        <p:spPr>
          <a:xfrm>
            <a:off x="6096000" y="3075057"/>
            <a:ext cx="576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llison" pitchFamily="2" charset="0"/>
                <a:cs typeface="Aldhabi" panose="020B0604020202020204" pitchFamily="2" charset="-78"/>
              </a:rPr>
              <a:t>Lần 2: Cô đọc kết hợp với tranh minh họa</a:t>
            </a:r>
            <a:endParaRPr lang="en-US" sz="4000" dirty="0">
              <a:latin typeface="Allison" pitchFamily="2" charset="0"/>
              <a:cs typeface="Aldhabi" panose="020B06040202020202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778443"/>
      </p:ext>
    </p:extLst>
  </p:cSld>
  <p:clrMapOvr>
    <a:masterClrMapping/>
  </p:clrMapOvr>
  <p:transition spd="slow" advTm="1227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Nguyễn khánh n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  <p:tag name="GENSWF_SLIDE_UID" val="{97996B31-C308-4B7C-8C32-EBBEE3A9CC64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145E03-AA8A-478D-9AA3-63F8E11EA793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1884D2-CBAA-4794-8A21-2C8C8F38A974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799E0D-F4FB-42A5-A644-BF721B3C686D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B557F5-8C2D-492A-8672-62E5C55F3C33}: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CA2D1E-52D8-4006-A519-C7D38D36EC1C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E11185-325F-4AA1-9BC0-84A789741B7D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D7DDF3-3A23-45D8-ABCD-32BB09B555C7}:2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0412E7-BEBF-48E8-BFC5-B1BC222941EC}: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20654A-4787-4A15-9C57-2DEF19AA6CE9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913E4165-E7E3-41FB-9482-1FD5B3C9313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156CEE-9C1D-4BEE-B00C-9C50113F1C4F}:2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DFD0B-7ADC-4863-90C4-FC50382510C3}:2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41B4F-B1C2-4F9F-A0AD-3E1EEDC1724B}:2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BDA6CA-DB59-4599-8B0C-12515FD638B2}:2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8DBE1F-9452-4A51-85A2-8D57F811945C}:2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56559F-F185-4C1C-9470-7A5D38B18341}:2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AB558022-26A6-4675-A800-C4B93E875B89}:2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  <p:tag name="GENSWF_SLIDE_UID" val="{6454918A-3418-4A21-81F1-47AB17C2572C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F320D-0CD0-40CC-A078-D92AFF16A3D6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D35D7C-4253-4B42-8BBE-576C85B29C3F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75E646-D522-49BA-B30F-8A3BB4BC5DB7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  <p:tag name="GENSWF_SLIDE_UID" val="{021303E6-B3F7-42BB-9EC1-699E87557720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  <p:tag name="GENSWF_SLIDE_UID" val="{C19CDB85-4134-433C-AB9E-C01B4E05537D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"/>
  <p:tag name="GENSWF_SLIDE_UID" val="{F7319E30-A332-4BCF-956E-2DAF900CB6DB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5|3|3|2.9|3.8|2.8|3|3.9"/>
  <p:tag name="GENSWF_SLIDE_UID" val="{F4E09E54-35A8-4278-B195-C2A3746D934F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hung.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1013</Words>
  <Application>Microsoft Office PowerPoint</Application>
  <PresentationFormat>Widescreen</PresentationFormat>
  <Paragraphs>192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Wingdings</vt:lpstr>
      <vt:lpstr>Roboto</vt:lpstr>
      <vt:lpstr>Allison</vt:lpstr>
      <vt:lpstr>Roboto </vt:lpstr>
      <vt:lpstr>Arial</vt:lpstr>
      <vt:lpstr>Roboto Cn</vt:lpstr>
      <vt:lpstr>Roboto Black</vt:lpstr>
      <vt:lpstr>Roboto Medium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khánh nhung</dc:title>
  <dc:creator>Tin Hoc Sang Tao</dc:creator>
  <cp:lastModifiedBy>Hoa Chinh Lưu Thị</cp:lastModifiedBy>
  <cp:revision>24</cp:revision>
  <dcterms:created xsi:type="dcterms:W3CDTF">2021-08-27T08:34:13Z</dcterms:created>
  <dcterms:modified xsi:type="dcterms:W3CDTF">2024-10-27T10:07:46Z</dcterms:modified>
</cp:coreProperties>
</file>