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8" r:id="rId2"/>
    <p:sldId id="284" r:id="rId3"/>
    <p:sldId id="262" r:id="rId4"/>
    <p:sldId id="282" r:id="rId5"/>
    <p:sldId id="283" r:id="rId6"/>
    <p:sldId id="286" r:id="rId7"/>
    <p:sldId id="278" r:id="rId8"/>
    <p:sldId id="279" r:id="rId9"/>
    <p:sldId id="287" r:id="rId10"/>
    <p:sldId id="280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NHUNG" initials="TN" lastIdx="1" clrIdx="0">
    <p:extLst>
      <p:ext uri="{19B8F6BF-5375-455C-9EA6-DF929625EA0E}">
        <p15:presenceInfo xmlns:p15="http://schemas.microsoft.com/office/powerpoint/2012/main" userId="TRAN NHUNG" providerId="None"/>
      </p:ext>
    </p:extLst>
  </p:cmAuthor>
  <p:cmAuthor id="2" name="ThanhHuong" initials="T" lastIdx="0" clrIdx="1">
    <p:extLst>
      <p:ext uri="{19B8F6BF-5375-455C-9EA6-DF929625EA0E}">
        <p15:presenceInfo xmlns:p15="http://schemas.microsoft.com/office/powerpoint/2012/main" userId="ThanhHu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C2969-DF91-4E76-A05B-6EA0865D40B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9C262-E4BA-4C53-96C9-F786C4037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25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84D97-20C3-3C1D-BC2C-3A3F1B9B6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274983-BD8B-63F1-679E-A7C6BC2D1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22A77-E59E-2BB5-1A37-0AFC3B015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E990-70AC-4B61-B70C-136F93C42998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F8E00-B18F-7A1A-0C1A-0CCEF9A8D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A2B82-85FF-B325-ABC3-E880A1CD0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5DB5-09A7-44D0-BF9B-37A23425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8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6E7DD-6A18-EE38-9ECD-6D59C36BC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D57B1C-0715-D5E3-FCCE-935773986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EEF78-59FA-5173-7C21-89F1CDFFB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E990-70AC-4B61-B70C-136F93C42998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ABD99-47C6-64CD-D35F-60ED2B71E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8D8D0-24F7-34E0-2391-4B3FE5CD8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5DB5-09A7-44D0-BF9B-37A23425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2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88A2DA-F9DE-6B27-BF4C-8F23BA10A4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F3443E-E453-C73F-9D8A-9B46DFD0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55A6D-878B-C141-25BD-6E2376E9F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E990-70AC-4B61-B70C-136F93C42998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F2E3F-5F71-DD8D-66CF-AD4E8665B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DE7D-C64F-3DF1-F4C5-738138BE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5DB5-09A7-44D0-BF9B-37A23425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2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10426-30E0-AE71-03F1-759FAFC20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3163A-AB77-0972-64D1-9FE39CE99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D90D7-F085-860F-1D69-B3F72861A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E990-70AC-4B61-B70C-136F93C42998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CA923-F6C8-35EE-FF84-7F9335769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FE09D-B7EA-8CCD-5E79-B9B3A709B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5DB5-09A7-44D0-BF9B-37A23425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6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96321-C613-7F79-9FC8-F2BE75F1D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88288-ADE8-BBA7-2949-0D1D68C77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BA7D8-7D22-8F9B-AE23-96992F86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E990-70AC-4B61-B70C-136F93C42998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9D0F9-8584-65CF-8803-163BEEC7E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D4686-974D-4565-CBBE-1E210066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5DB5-09A7-44D0-BF9B-37A23425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40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26C75-D5C3-EC0F-7C6D-E07A1B85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D8C1A-5E1B-755E-6101-3AD227CF8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FCB8D-F271-E182-811B-566E56493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672F1-F6BE-5B59-0BA4-598C2BA7B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E990-70AC-4B61-B70C-136F93C42998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ECEF5-AD07-E402-7738-F40DBBBDC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BB390-26DA-DAE5-B3D2-9C92915E7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5DB5-09A7-44D0-BF9B-37A23425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EFD5-1A36-A5A9-007F-D7EAECB7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51765-0E90-0FE6-B74E-638037698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BD88A-2A27-C8A3-99B5-B5FB09AE2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020A5-78F5-C315-D5CD-51AD7CF4A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7A902E-2733-EFA1-63CE-FCC4010F41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1FA547-2A50-C657-FD60-90EA0671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E990-70AC-4B61-B70C-136F93C42998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186DA9-75C9-CC4D-D21E-4EA6530A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BA771B-9DBF-27D8-F762-2BE6457D3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5DB5-09A7-44D0-BF9B-37A23425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8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82D57-7C2D-B131-698A-7A5E227BF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3ED5A0-1482-6DEE-65AC-F535374F8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E990-70AC-4B61-B70C-136F93C42998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CC920-053D-0CA3-E281-A9F04004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6F7F82-753C-A7D9-9F45-85340842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5DB5-09A7-44D0-BF9B-37A23425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7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3454A0-F576-8442-6662-D7C276DCC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E990-70AC-4B61-B70C-136F93C42998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7816CF-5546-6899-F4DC-45B923506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79A0B-A42E-76E3-B6AB-A91BBAC66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5DB5-09A7-44D0-BF9B-37A23425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6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BA3B-F359-13FE-77AC-926EAF61D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EAB11-4F8C-5DCC-E31B-0D9DD5E9A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1E855-F650-4D8B-17EE-13618BE9A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CD9B3-EC51-5A40-8653-000D385BC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E990-70AC-4B61-B70C-136F93C42998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C6DAA-6378-AE65-1372-3768725C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A54E0E-D08C-6F47-CC14-01EDE320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5DB5-09A7-44D0-BF9B-37A23425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95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C9E40-689A-D674-D94B-B08AC8CB2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5309C0-3D02-4550-2B89-A3D177F30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E342B-BF13-4BC6-70C1-34AED13D8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EE213-F7A3-9DEB-4CBC-89D9E9CC0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E990-70AC-4B61-B70C-136F93C42998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B7CA7-52D1-8007-C86E-B1D0231F1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208F4-75C7-8B34-A8AF-94E39C1F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E5DB5-09A7-44D0-BF9B-37A23425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5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DB4686-EC11-E5E7-A72E-6822944DA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16DE1-7DCA-B7E8-ACD6-21A28F854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C2F30-9827-A2CC-5753-51CD445A3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2E990-70AC-4B61-B70C-136F93C42998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89E2D-8EFD-173B-0384-851A0E585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08760-A575-5F60-385B-1798EDC4C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E5DB5-09A7-44D0-BF9B-37A23425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8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webp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6971" y="404949"/>
            <a:ext cx="6544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TRƯỜNG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GIA QUẤT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1943" y="1917894"/>
            <a:ext cx="80597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</a:t>
            </a:r>
            <a:r>
              <a:rPr lang="vi-V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26970" y="2871109"/>
            <a:ext cx="603266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kỳ diệu của bột nếp 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(4-5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25-30 </a:t>
            </a:r>
            <a:r>
              <a:rPr lang="en-US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Trương Thanh Hường </a:t>
            </a:r>
          </a:p>
          <a:p>
            <a:r>
              <a:rPr lang="vi-VN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Phùng Kim Oanh </a:t>
            </a:r>
            <a:endParaRPr lang="en-US" sz="2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1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0454" y="73158"/>
            <a:ext cx="5915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THỬ </a:t>
            </a:r>
            <a:r>
              <a:rPr lang="vi-VN" sz="3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THÁCH ĐỒNG ĐỘI </a:t>
            </a:r>
            <a:endParaRPr lang="vi-VN" sz="3200" dirty="0" smtClean="0">
              <a:solidFill>
                <a:schemeClr val="accent2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vi-VN" sz="4000" dirty="0" smtClean="0">
                <a:solidFill>
                  <a:schemeClr val="accent2"/>
                </a:solidFill>
                <a:latin typeface="Bahnschrift SemiBold" panose="020B0502040204020203" pitchFamily="34" charset="0"/>
              </a:rPr>
              <a:t>LÀM BÁNH DẺO </a:t>
            </a:r>
            <a:endParaRPr lang="en-US" sz="4000" dirty="0">
              <a:solidFill>
                <a:schemeClr val="accent2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1192" y="0"/>
            <a:ext cx="328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b="1" dirty="0">
                <a:solidFill>
                  <a:schemeClr val="accent2"/>
                </a:solidFill>
                <a:latin typeface="Cascadia Mono Light" panose="020B0609020000020004" pitchFamily="49" charset="0"/>
                <a:ea typeface="Cascadia Mono Light" panose="020B0609020000020004" pitchFamily="49" charset="0"/>
                <a:cs typeface="Cascadia Mono Light" panose="020B0609020000020004" pitchFamily="49" charset="0"/>
              </a:rPr>
              <a:t>Sự kỳ diệu của bột nếp </a:t>
            </a:r>
            <a:endParaRPr lang="en-US" b="1" dirty="0">
              <a:solidFill>
                <a:schemeClr val="accent2"/>
              </a:solidFill>
              <a:latin typeface="Cascadia Mono Light" panose="020B0609020000020004" pitchFamily="49" charset="0"/>
              <a:ea typeface="Cascadia Mono Light" panose="020B0609020000020004" pitchFamily="49" charset="0"/>
              <a:cs typeface="Cascadia Mono Light" panose="020B0609020000020004" pitchFamily="49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12490" y="1769768"/>
            <a:ext cx="2546556" cy="58997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NGUYÊN LIỆU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969343" y="2641599"/>
            <a:ext cx="2447635" cy="914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chemeClr val="accent2">
                    <a:lumMod val="50000"/>
                  </a:schemeClr>
                </a:solidFill>
              </a:rPr>
              <a:t>SẢN PHẨM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269" y="4776550"/>
            <a:ext cx="2099074" cy="1905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4184073"/>
            <a:ext cx="2715491" cy="20504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270" y="3329739"/>
            <a:ext cx="2126892" cy="1325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54" y="2726639"/>
            <a:ext cx="2073400" cy="1658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754" y="4428996"/>
            <a:ext cx="2401838" cy="180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6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1" y="1293092"/>
            <a:ext cx="6359008" cy="357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4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9775428">
            <a:off x="227447" y="708526"/>
            <a:ext cx="147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chemeClr val="accent2"/>
                </a:solidFill>
              </a:rPr>
              <a:t>MASTER</a:t>
            </a:r>
          </a:p>
          <a:p>
            <a:r>
              <a:rPr lang="vi-VN" sz="2000" b="1" dirty="0" smtClean="0">
                <a:solidFill>
                  <a:schemeClr val="accent2"/>
                </a:solidFill>
              </a:rPr>
              <a:t>CHEF</a:t>
            </a:r>
          </a:p>
          <a:p>
            <a:r>
              <a:rPr lang="vi-VN" sz="2000" b="1" dirty="0">
                <a:solidFill>
                  <a:schemeClr val="accent2"/>
                </a:solidFill>
              </a:rPr>
              <a:t>NHÍ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6826" y="108155"/>
            <a:ext cx="5830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chemeClr val="accent2">
                    <a:lumMod val="75000"/>
                  </a:schemeClr>
                </a:solidFill>
              </a:rPr>
              <a:t>VÒNG THI THỨ NHẤT :</a:t>
            </a:r>
          </a:p>
          <a:p>
            <a:r>
              <a:rPr lang="vi-VN" b="1" dirty="0" smtClean="0">
                <a:solidFill>
                  <a:schemeClr val="accent2">
                    <a:lumMod val="75000"/>
                  </a:schemeClr>
                </a:solidFill>
              </a:rPr>
              <a:t>THỬ THÁCH KHÁM PHÁ</a:t>
            </a:r>
          </a:p>
          <a:p>
            <a:r>
              <a:rPr lang="vi-VN" sz="1400" dirty="0" smtClean="0">
                <a:solidFill>
                  <a:schemeClr val="accent2">
                    <a:lumMod val="75000"/>
                  </a:schemeClr>
                </a:solidFill>
              </a:rPr>
              <a:t>NHIỆM VỤ CỦA CÁC ĐỘI CHƠI LÀ KHÁM PHÁ NGUYÊN LIỆU CHÍNH CỦA CHƯƠNG TRÌNH VÀ TRẢ LỜI CÂU HỎI CỦA BTC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0813" y="2300748"/>
            <a:ext cx="74233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>
                <a:solidFill>
                  <a:schemeClr val="accent2">
                    <a:lumMod val="75000"/>
                  </a:schemeClr>
                </a:solidFill>
              </a:rPr>
              <a:t>VÒNG THI THỨ HAI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vi-VN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algn="ctr"/>
            <a:r>
              <a:rPr lang="vi-VN" b="1" dirty="0">
                <a:solidFill>
                  <a:schemeClr val="accent2">
                    <a:lumMod val="75000"/>
                  </a:schemeClr>
                </a:solidFill>
              </a:rPr>
              <a:t>THỬ THÁCH </a:t>
            </a:r>
            <a:r>
              <a:rPr lang="vi-VN" b="1" dirty="0" smtClean="0">
                <a:solidFill>
                  <a:schemeClr val="accent2">
                    <a:lumMod val="75000"/>
                  </a:schemeClr>
                </a:solidFill>
              </a:rPr>
              <a:t>ÁP LƯC</a:t>
            </a:r>
            <a:endParaRPr lang="vi-VN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vi-VN" sz="1400" dirty="0" smtClean="0">
                <a:solidFill>
                  <a:schemeClr val="accent2">
                    <a:lumMod val="75000"/>
                  </a:schemeClr>
                </a:solidFill>
              </a:rPr>
              <a:t>ĐỀ BÀI: TRỘN BỘT LÀM BÁNH</a:t>
            </a:r>
            <a:endParaRPr lang="vi-VN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0813" y="4876800"/>
            <a:ext cx="87512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chemeClr val="accent2">
                    <a:lumMod val="75000"/>
                  </a:schemeClr>
                </a:solidFill>
              </a:rPr>
              <a:t>VÒNG THI THỨ BA:</a:t>
            </a:r>
          </a:p>
          <a:p>
            <a:pPr algn="ctr"/>
            <a:r>
              <a:rPr lang="vi-VN" b="1" dirty="0" smtClean="0">
                <a:solidFill>
                  <a:schemeClr val="accent2">
                    <a:lumMod val="75000"/>
                  </a:schemeClr>
                </a:solidFill>
              </a:rPr>
              <a:t>THỬ THÁCH ĐỒNG ĐỘI</a:t>
            </a:r>
          </a:p>
          <a:p>
            <a:pPr algn="ctr"/>
            <a:r>
              <a:rPr lang="vi-VN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vi-VN" sz="1400" dirty="0">
                <a:solidFill>
                  <a:schemeClr val="accent2">
                    <a:lumMod val="75000"/>
                  </a:schemeClr>
                </a:solidFill>
              </a:rPr>
              <a:t>ĐỀ BÀI: </a:t>
            </a:r>
            <a:r>
              <a:rPr lang="vi-VN" sz="1400" dirty="0" smtClean="0">
                <a:solidFill>
                  <a:schemeClr val="accent2">
                    <a:lumMod val="75000"/>
                  </a:schemeClr>
                </a:solidFill>
              </a:rPr>
              <a:t> LÀM BÁNH DẺO</a:t>
            </a:r>
            <a:endParaRPr lang="vi-VN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009" y="4659640"/>
            <a:ext cx="1608393" cy="16083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32" y="2390689"/>
            <a:ext cx="1543665" cy="154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6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ộ sưu tập hình nền mầm non 4K đa dạng - Top hơn 999 hình ảnh mầm non vô  cùng đẹp">
            <a:extLst>
              <a:ext uri="{FF2B5EF4-FFF2-40B4-BE49-F238E27FC236}">
                <a16:creationId xmlns:a16="http://schemas.microsoft.com/office/drawing/2014/main" id="{7E96B6AA-51CF-D1CE-9D4F-78B841D839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20 Hình nền mầm non đẹp, dễ thương, ngộ nghĩnh nhất - META.vn">
            <a:extLst>
              <a:ext uri="{FF2B5EF4-FFF2-40B4-BE49-F238E27FC236}">
                <a16:creationId xmlns:a16="http://schemas.microsoft.com/office/drawing/2014/main" id="{FCA4B2B2-360C-4005-A27C-F85287DBAE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-1926077" y="1202165"/>
            <a:ext cx="8803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" b="1" dirty="0" smtClean="0">
                <a:solidFill>
                  <a:schemeClr val="accent2"/>
                </a:solidFill>
                <a:latin typeface="Cascadia Mono Light" panose="020B0609020000020004" pitchFamily="49" charset="0"/>
                <a:ea typeface="Cascadia Mono Light" panose="020B0609020000020004" pitchFamily="49" charset="0"/>
                <a:cs typeface="Cascadia Mono Light" panose="020B0609020000020004" pitchFamily="49" charset="0"/>
              </a:rPr>
              <a:t>Sự kỳ diệu của bột nếp </a:t>
            </a:r>
            <a:endParaRPr lang="en-US" sz="1600" b="1" dirty="0">
              <a:solidFill>
                <a:schemeClr val="accent2"/>
              </a:solidFill>
              <a:latin typeface="Cascadia Mono Light" panose="020B0609020000020004" pitchFamily="49" charset="0"/>
              <a:ea typeface="Cascadia Mono Light" panose="020B0609020000020004" pitchFamily="49" charset="0"/>
              <a:cs typeface="Cascadia Mono Light" panose="020B0609020000020004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rot="10800000" flipH="1" flipV="1">
            <a:off x="4198374" y="1189703"/>
            <a:ext cx="6243483" cy="12951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THỬ THÁCH KHÁM PHÁ  </a:t>
            </a:r>
            <a:endParaRPr lang="en-US" sz="36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92" y="1843511"/>
            <a:ext cx="3202885" cy="2562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62" y="3429000"/>
            <a:ext cx="3471981" cy="21699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65" y="2673287"/>
            <a:ext cx="3183529" cy="212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2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987" y="107844"/>
            <a:ext cx="7491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chemeClr val="accent2"/>
                </a:solidFill>
                <a:latin typeface="Cascadia Mono Light" panose="020B0609020000020004" pitchFamily="49" charset="0"/>
                <a:ea typeface="Cascadia Mono Light" panose="020B0609020000020004" pitchFamily="49" charset="0"/>
                <a:cs typeface="Cascadia Mono Light" panose="020B0609020000020004" pitchFamily="49" charset="0"/>
              </a:rPr>
              <a:t>Sự kỳ diệu của bột nếp </a:t>
            </a:r>
            <a:endParaRPr lang="en-US" b="1" dirty="0">
              <a:solidFill>
                <a:schemeClr val="accent2"/>
              </a:solidFill>
              <a:latin typeface="Cascadia Mono Light" panose="020B0609020000020004" pitchFamily="49" charset="0"/>
              <a:ea typeface="Cascadia Mono Light" panose="020B0609020000020004" pitchFamily="49" charset="0"/>
              <a:cs typeface="Cascadia Mono Light" panose="020B06090200000200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6697" y="1101212"/>
            <a:ext cx="4658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Câu hỏi kiến thức </a:t>
            </a:r>
            <a:endParaRPr lang="en-US" sz="4000" b="1" dirty="0">
              <a:solidFill>
                <a:schemeClr val="accent2">
                  <a:lumMod val="40000"/>
                  <a:lumOff val="6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9098" y="1927123"/>
            <a:ext cx="10780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 smtClean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 Sau khi khám phá bột nếp các thí sinh thấy bột nếp có đặc điểm gì?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Bauhaus 93" panose="04030905020B02020C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4736" y="4149213"/>
            <a:ext cx="11149206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                </a:t>
            </a:r>
            <a:r>
              <a:rPr lang="vi-VN" sz="4400" dirty="0" smtClean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 Theo ý kiến của các đội chơi bột nếp có thể làm ra </a:t>
            </a:r>
          </a:p>
          <a:p>
            <a:r>
              <a:rPr lang="vi-VN" sz="4400" dirty="0" smtClean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              những món bánh nào ?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Bauhaus 93" panose="04030905020B02020C02" pitchFamily="8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8508" y="324153"/>
            <a:ext cx="328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solidFill>
                  <a:schemeClr val="accent2"/>
                </a:solidFill>
                <a:latin typeface="Cascadia Mono Light" panose="020B0609020000020004" pitchFamily="49" charset="0"/>
                <a:ea typeface="Cascadia Mono Light" panose="020B0609020000020004" pitchFamily="49" charset="0"/>
                <a:cs typeface="Cascadia Mono Light" panose="020B0609020000020004" pitchFamily="49" charset="0"/>
              </a:rPr>
              <a:t>Sự kỳ diệu của bột nếp </a:t>
            </a:r>
            <a:endParaRPr lang="en-US" b="1" dirty="0">
              <a:solidFill>
                <a:schemeClr val="accent2"/>
              </a:solidFill>
              <a:latin typeface="Cascadia Mono Light" panose="020B0609020000020004" pitchFamily="49" charset="0"/>
              <a:ea typeface="Cascadia Mono Light" panose="020B0609020000020004" pitchFamily="49" charset="0"/>
              <a:cs typeface="Cascadia Mono Light" panose="020B06090200000200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74" y="1101213"/>
            <a:ext cx="3411413" cy="2360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765" y="693485"/>
            <a:ext cx="2076450" cy="276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792" y="1525622"/>
            <a:ext cx="2420579" cy="19364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30186" y="3795252"/>
            <a:ext cx="92608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chemeClr val="accent2">
                    <a:lumMod val="75000"/>
                  </a:schemeClr>
                </a:solidFill>
              </a:rPr>
              <a:t>Đặc điểm của bột nếp : </a:t>
            </a:r>
          </a:p>
          <a:p>
            <a:r>
              <a:rPr lang="vi-VN" sz="2800" dirty="0" smtClean="0">
                <a:solidFill>
                  <a:schemeClr val="accent2">
                    <a:lumMod val="75000"/>
                  </a:schemeClr>
                </a:solidFill>
              </a:rPr>
              <a:t>Bột nếp là 1 loại bột có màu trắng, là những hạt nhỏ mềm và mịn </a:t>
            </a:r>
          </a:p>
          <a:p>
            <a:r>
              <a:rPr lang="vi-VN" sz="2800" dirty="0" smtClean="0">
                <a:solidFill>
                  <a:schemeClr val="accent2">
                    <a:lumMod val="75000"/>
                  </a:schemeClr>
                </a:solidFill>
              </a:rPr>
              <a:t>Không có vị nên khi nếm thử rất nhạt </a:t>
            </a:r>
          </a:p>
          <a:p>
            <a:r>
              <a:rPr lang="vi-VN" sz="2800" dirty="0" smtClean="0">
                <a:solidFill>
                  <a:schemeClr val="accent2">
                    <a:lumMod val="75000"/>
                  </a:schemeClr>
                </a:solidFill>
              </a:rPr>
              <a:t>Bột nếp nhỏ và nhẹ nên không cầm được trên tay.</a:t>
            </a:r>
          </a:p>
          <a:p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257" y="770709"/>
            <a:ext cx="10646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vi-VN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891206" y="176669"/>
            <a:ext cx="7475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solidFill>
                  <a:schemeClr val="accent2"/>
                </a:solidFill>
                <a:latin typeface="Cascadia Mono Light" panose="020B0609020000020004" pitchFamily="49" charset="0"/>
                <a:ea typeface="Cascadia Mono Light" panose="020B0609020000020004" pitchFamily="49" charset="0"/>
                <a:cs typeface="Cascadia Mono Light" panose="020B0609020000020004" pitchFamily="49" charset="0"/>
              </a:rPr>
              <a:t>Sự kỳ diệu của bột nếp </a:t>
            </a:r>
            <a:endParaRPr lang="en-US" b="1" dirty="0">
              <a:solidFill>
                <a:schemeClr val="accent2"/>
              </a:solidFill>
              <a:latin typeface="Cascadia Mono Light" panose="020B0609020000020004" pitchFamily="49" charset="0"/>
              <a:ea typeface="Cascadia Mono Light" panose="020B0609020000020004" pitchFamily="49" charset="0"/>
              <a:cs typeface="Cascadia Mono Light" panose="020B06090200000200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2502" y="176668"/>
            <a:ext cx="4542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B0F0"/>
                </a:solidFill>
                <a:latin typeface="Bahnschrift" panose="020B0502040204020203" pitchFamily="34" charset="0"/>
              </a:rPr>
              <a:t>Một số loại bánh làm từ bột nếp </a:t>
            </a:r>
            <a:endParaRPr lang="en-US" sz="2400" dirty="0">
              <a:solidFill>
                <a:srgbClr val="00B0F0"/>
              </a:solidFill>
              <a:latin typeface="Bahnschrift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057880"/>
            <a:ext cx="3246783" cy="18263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774" y="1143517"/>
            <a:ext cx="3424266" cy="2568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429" y="1054653"/>
            <a:ext cx="4057218" cy="22821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2" y="3171366"/>
            <a:ext cx="3008748" cy="35607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774" y="3819940"/>
            <a:ext cx="3637394" cy="25992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58" y="4028170"/>
            <a:ext cx="3839498" cy="25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1828800" y="275303"/>
            <a:ext cx="7580670" cy="6213987"/>
          </a:xfrm>
          <a:prstGeom prst="hear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 smtClean="0">
                <a:solidFill>
                  <a:schemeClr val="accent2"/>
                </a:solidFill>
                <a:latin typeface="Bahnschrift SemiCondensed" panose="020B0502040204020203" pitchFamily="34" charset="0"/>
              </a:rPr>
              <a:t>TRÒ CHƠI</a:t>
            </a:r>
          </a:p>
          <a:p>
            <a:pPr algn="ctr"/>
            <a:r>
              <a:rPr lang="vi-VN" sz="5400" dirty="0" smtClean="0">
                <a:solidFill>
                  <a:schemeClr val="accent2"/>
                </a:solidFill>
                <a:latin typeface="Bahnschrift SemiCondensed" panose="020B0502040204020203" pitchFamily="34" charset="0"/>
              </a:rPr>
              <a:t>VŨ ĐIỆU ĐÓNG BĂNG</a:t>
            </a:r>
            <a:endParaRPr lang="en-US" sz="5400" dirty="0">
              <a:solidFill>
                <a:schemeClr val="accent2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4043" y="275303"/>
            <a:ext cx="328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b="1" dirty="0">
                <a:solidFill>
                  <a:schemeClr val="accent2"/>
                </a:solidFill>
                <a:latin typeface="Cascadia Mono Light" panose="020B0609020000020004" pitchFamily="49" charset="0"/>
                <a:ea typeface="Cascadia Mono Light" panose="020B0609020000020004" pitchFamily="49" charset="0"/>
                <a:cs typeface="Cascadia Mono Light" panose="020B0609020000020004" pitchFamily="49" charset="0"/>
              </a:rPr>
              <a:t>Sự kỳ diệu của bột nếp </a:t>
            </a:r>
            <a:endParaRPr lang="en-US" b="1" dirty="0">
              <a:solidFill>
                <a:schemeClr val="accent2"/>
              </a:solidFill>
              <a:latin typeface="Cascadia Mono Light" panose="020B0609020000020004" pitchFamily="49" charset="0"/>
              <a:ea typeface="Cascadia Mono Light" panose="020B0609020000020004" pitchFamily="49" charset="0"/>
              <a:cs typeface="Cascadia Mono Light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28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637" y="324153"/>
            <a:ext cx="328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b="1" dirty="0">
                <a:solidFill>
                  <a:schemeClr val="accent2"/>
                </a:solidFill>
                <a:latin typeface="Cascadia Mono Light" panose="020B0609020000020004" pitchFamily="49" charset="0"/>
                <a:ea typeface="Cascadia Mono Light" panose="020B0609020000020004" pitchFamily="49" charset="0"/>
                <a:cs typeface="Cascadia Mono Light" panose="020B0609020000020004" pitchFamily="49" charset="0"/>
              </a:rPr>
              <a:t>Sự kỳ diệu của bột nếp </a:t>
            </a:r>
            <a:endParaRPr lang="en-US" b="1" dirty="0">
              <a:solidFill>
                <a:schemeClr val="accent2"/>
              </a:solidFill>
              <a:latin typeface="Cascadia Mono Light" panose="020B0609020000020004" pitchFamily="49" charset="0"/>
              <a:ea typeface="Cascadia Mono Light" panose="020B0609020000020004" pitchFamily="49" charset="0"/>
              <a:cs typeface="Cascadia Mono Light" panose="020B06090200000200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948" y="609600"/>
            <a:ext cx="7423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THỬ </a:t>
            </a:r>
            <a:r>
              <a:rPr lang="vi-VN" sz="4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THÁCH ÁP LỰC</a:t>
            </a:r>
            <a:endParaRPr lang="vi-VN" sz="4000" dirty="0" smtClean="0">
              <a:solidFill>
                <a:schemeClr val="accent2">
                  <a:lumMod val="75000"/>
                </a:schemeClr>
              </a:solidFill>
              <a:latin typeface="Bahnschrift Light SemiCondensed" panose="020B0502040204020203" pitchFamily="34" charset="0"/>
            </a:endParaRPr>
          </a:p>
          <a:p>
            <a:pPr algn="ctr"/>
            <a:r>
              <a:rPr lang="vi-VN" sz="4000" dirty="0" smtClean="0">
                <a:solidFill>
                  <a:schemeClr val="accent2">
                    <a:lumMod val="75000"/>
                  </a:schemeClr>
                </a:solidFill>
                <a:latin typeface="Bahnschrift Light SemiCondensed" panose="020B0502040204020203" pitchFamily="34" charset="0"/>
              </a:rPr>
              <a:t>TRỘN BỘT LÀM BÁNH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78425" y="2064775"/>
            <a:ext cx="3873910" cy="914400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chemeClr val="accent6">
                    <a:lumMod val="50000"/>
                  </a:schemeClr>
                </a:solidFill>
                <a:latin typeface="Bahnschrift SemiLight" panose="020B0502040204020203" pitchFamily="34" charset="0"/>
              </a:rPr>
              <a:t>ĐỒ DÙNG THÍ NGHIỆM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432">
            <a:off x="484193" y="3360849"/>
            <a:ext cx="1211056" cy="1614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456" y="2064775"/>
            <a:ext cx="5114321" cy="3709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88" y="4168214"/>
            <a:ext cx="1273108" cy="1697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1296" flipV="1">
            <a:off x="3611073" y="3159383"/>
            <a:ext cx="1324273" cy="176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5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06994" y="29380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b="1" i="1" dirty="0">
                <a:solidFill>
                  <a:schemeClr val="accent1"/>
                </a:solidFill>
              </a:rPr>
              <a:t>THỬ THÁCH </a:t>
            </a:r>
            <a:endParaRPr lang="vi-VN" sz="2800" dirty="0">
              <a:solidFill>
                <a:schemeClr val="accent1"/>
              </a:solidFill>
              <a:latin typeface="Bahnschrift Light SemiCondensed" panose="020B0502040204020203" pitchFamily="34" charset="0"/>
            </a:endParaRPr>
          </a:p>
          <a:p>
            <a:pPr algn="ctr"/>
            <a:r>
              <a:rPr lang="vi-VN" sz="2800" dirty="0">
                <a:solidFill>
                  <a:schemeClr val="accent1"/>
                </a:solidFill>
                <a:latin typeface="Bahnschrift Light SemiCondensed" panose="020B0502040204020203" pitchFamily="34" charset="0"/>
              </a:rPr>
              <a:t>TRỘN BỘT LÀM BÁNH </a:t>
            </a:r>
            <a:endParaRPr lang="en-US" sz="2800" dirty="0">
              <a:solidFill>
                <a:schemeClr val="accent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745672" y="2064774"/>
            <a:ext cx="8430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YÊU CẦU CỦA THỨ THÁCH :</a:t>
            </a:r>
          </a:p>
          <a:p>
            <a:r>
              <a:rPr lang="vi-VN" sz="2000" dirty="0" smtClean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CÁC ĐỘI CHƠI SẼ DÙNG 5 THÌA BỘT</a:t>
            </a:r>
          </a:p>
          <a:p>
            <a:r>
              <a:rPr lang="vi-VN" sz="2000" dirty="0" smtClean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 VÀ VỚI ĐỊNH LƯỢNG NƯỚC SAO CHO PHÙ HỢP ĐỂ CÓ THỂ TẠO THÀNH MỘT KHỐI BỘT CÓ THỂ LÀM RA NHỮNG CHIẾC BÁNH DẺO </a:t>
            </a:r>
          </a:p>
        </p:txBody>
      </p:sp>
    </p:spTree>
    <p:extLst>
      <p:ext uri="{BB962C8B-B14F-4D97-AF65-F5344CB8AC3E}">
        <p14:creationId xmlns:p14="http://schemas.microsoft.com/office/powerpoint/2010/main" val="259934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</TotalTime>
  <Words>335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Algerian</vt:lpstr>
      <vt:lpstr>Arial</vt:lpstr>
      <vt:lpstr>Bahnschrift</vt:lpstr>
      <vt:lpstr>Bahnschrift Light SemiCondensed</vt:lpstr>
      <vt:lpstr>Bahnschrift SemiBold</vt:lpstr>
      <vt:lpstr>Bahnschrift SemiBold Condensed</vt:lpstr>
      <vt:lpstr>Bahnschrift SemiCondensed</vt:lpstr>
      <vt:lpstr>Bahnschrift SemiLight</vt:lpstr>
      <vt:lpstr>Bauhaus 93</vt:lpstr>
      <vt:lpstr>Calibri</vt:lpstr>
      <vt:lpstr>Calibri Light</vt:lpstr>
      <vt:lpstr>Cascadia Mono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NHUNG</dc:creator>
  <cp:lastModifiedBy>ThanhHuong</cp:lastModifiedBy>
  <cp:revision>63</cp:revision>
  <dcterms:created xsi:type="dcterms:W3CDTF">2023-10-18T14:58:56Z</dcterms:created>
  <dcterms:modified xsi:type="dcterms:W3CDTF">2024-12-15T11:59:04Z</dcterms:modified>
</cp:coreProperties>
</file>