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96EF-0F86-4DF6-BA6B-44534EE2DB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E45-5E97-4BCF-8B51-98824A76C2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96EF-0F86-4DF6-BA6B-44534EE2DB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E45-5E97-4BCF-8B51-98824A76C2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96EF-0F86-4DF6-BA6B-44534EE2DB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E45-5E97-4BCF-8B51-98824A76C2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96EF-0F86-4DF6-BA6B-44534EE2DB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E45-5E97-4BCF-8B51-98824A76C2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96EF-0F86-4DF6-BA6B-44534EE2DB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E45-5E97-4BCF-8B51-98824A76C2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96EF-0F86-4DF6-BA6B-44534EE2DB2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E45-5E97-4BCF-8B51-98824A76C2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96EF-0F86-4DF6-BA6B-44534EE2DB2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E45-5E97-4BCF-8B51-98824A76C2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96EF-0F86-4DF6-BA6B-44534EE2DB2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E45-5E97-4BCF-8B51-98824A76C2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96EF-0F86-4DF6-BA6B-44534EE2DB2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E45-5E97-4BCF-8B51-98824A76C2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96EF-0F86-4DF6-BA6B-44534EE2DB2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E45-5E97-4BCF-8B51-98824A76C2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96EF-0F86-4DF6-BA6B-44534EE2DB2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EE45-5E97-4BCF-8B51-98824A76C2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96EF-0F86-4DF6-BA6B-44534EE2DB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EE45-5E97-4BCF-8B51-98824A76C2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30.png"/><Relationship Id="rId6" Type="http://schemas.microsoft.com/office/2007/relationships/hdphoto" Target="../media/image29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microsoft.com/office/2007/relationships/hdphoto" Target="../media/image29.wdp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microsoft.com/office/2007/relationships/hdphoto" Target="../media/image42.wdp"/><Relationship Id="rId7" Type="http://schemas.openxmlformats.org/officeDocument/2006/relationships/image" Target="../media/image41.png"/><Relationship Id="rId6" Type="http://schemas.microsoft.com/office/2007/relationships/hdphoto" Target="../media/image40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microsoft.com/office/2007/relationships/hdphoto" Target="../media/image36.wdp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1.wav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9" Type="http://schemas.microsoft.com/office/2007/relationships/hdphoto" Target="../media/image48.wdp"/><Relationship Id="rId8" Type="http://schemas.openxmlformats.org/officeDocument/2006/relationships/image" Target="../media/image47.png"/><Relationship Id="rId7" Type="http://schemas.microsoft.com/office/2007/relationships/hdphoto" Target="../media/image46.wdp"/><Relationship Id="rId6" Type="http://schemas.openxmlformats.org/officeDocument/2006/relationships/image" Target="../media/image45.png"/><Relationship Id="rId5" Type="http://schemas.microsoft.com/office/2007/relationships/hdphoto" Target="../media/image42.wdp"/><Relationship Id="rId4" Type="http://schemas.openxmlformats.org/officeDocument/2006/relationships/image" Target="../media/image41.png"/><Relationship Id="rId3" Type="http://schemas.openxmlformats.org/officeDocument/2006/relationships/image" Target="../media/image44.png"/><Relationship Id="rId2" Type="http://schemas.microsoft.com/office/2007/relationships/hdphoto" Target="../media/image36.wdp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1.wav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12192000" cy="6954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2582" y="0"/>
            <a:ext cx="631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37" y="549289"/>
            <a:ext cx="1121761" cy="1146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1818" y="2001838"/>
            <a:ext cx="893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8618" y="2937073"/>
            <a:ext cx="7564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MÀU VÀNG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2472" y="3403037"/>
            <a:ext cx="677487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– 36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D3</a:t>
            </a:r>
            <a:endParaRPr 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Thu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2921" r="2149" b="73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60" y="1962149"/>
            <a:ext cx="3771900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9689" r="20047" b="8884"/>
          <a:stretch>
            <a:fillRect/>
          </a:stretch>
        </p:blipFill>
        <p:spPr>
          <a:xfrm>
            <a:off x="6403180" y="1924047"/>
            <a:ext cx="3840957" cy="3857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0275" y="5734049"/>
            <a:ext cx="261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6137" y="5729581"/>
            <a:ext cx="261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8925" y="338431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258741" y="904578"/>
            <a:ext cx="467914" cy="12814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7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8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28925" y="338431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183343" y="1882588"/>
            <a:ext cx="3818964" cy="3603812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660778" y="1882588"/>
            <a:ext cx="3818964" cy="360381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1" grpId="2" animBg="1"/>
      <p:bldP spid="11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9107" y="2079811"/>
            <a:ext cx="83551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7" y="512949"/>
            <a:ext cx="2391550" cy="242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73" y="285049"/>
            <a:ext cx="2883274" cy="2883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94" y="3146612"/>
            <a:ext cx="3711388" cy="3711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" y="3406589"/>
            <a:ext cx="3675926" cy="3675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73" y="3148491"/>
            <a:ext cx="4192121" cy="4192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03" y="0"/>
            <a:ext cx="3806614" cy="3806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8"/>
            <a:ext cx="12192000" cy="68495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33737" y="1811958"/>
            <a:ext cx="6556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310117"/>
            <a:ext cx="84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98" y="1041756"/>
            <a:ext cx="2310517" cy="2310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33" y="4138583"/>
            <a:ext cx="4301938" cy="1848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41" y="3748448"/>
            <a:ext cx="2596379" cy="259637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47441" y="2590374"/>
            <a:ext cx="640557" cy="5773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75076" y="5177413"/>
            <a:ext cx="640557" cy="5773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9306024" y="2328514"/>
            <a:ext cx="640557" cy="5773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76" y="4933056"/>
            <a:ext cx="832878" cy="8328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8" y="2263280"/>
            <a:ext cx="832878" cy="83287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956823" y="5095911"/>
            <a:ext cx="640557" cy="5773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024" y="2050987"/>
            <a:ext cx="832878" cy="8328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80" l="217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32"/>
          <a:stretch>
            <a:fillRect/>
          </a:stretch>
        </p:blipFill>
        <p:spPr>
          <a:xfrm>
            <a:off x="2103234" y="5177413"/>
            <a:ext cx="417385" cy="4641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21173" y="161287"/>
            <a:ext cx="608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5159" y="3252246"/>
            <a:ext cx="132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40" y="1128145"/>
            <a:ext cx="4042781" cy="22702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48519" y="6041652"/>
            <a:ext cx="132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14190" y="5876514"/>
            <a:ext cx="132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70375" y="3252246"/>
            <a:ext cx="132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059118" y="5391542"/>
            <a:ext cx="640557" cy="5773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3291740" y="3212310"/>
            <a:ext cx="640557" cy="5773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0347" y="132522"/>
            <a:ext cx="789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3" y="2658668"/>
            <a:ext cx="2320666" cy="3094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002" y="730975"/>
            <a:ext cx="3241569" cy="3058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28" y="954094"/>
            <a:ext cx="3075256" cy="3075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35" y="3475601"/>
            <a:ext cx="2855877" cy="258965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369509" y="3141075"/>
            <a:ext cx="640557" cy="5773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83" y="2995234"/>
            <a:ext cx="832878" cy="83287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7739" y="4998514"/>
            <a:ext cx="640557" cy="5773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16" y="5136008"/>
            <a:ext cx="832878" cy="8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56" y="2795871"/>
            <a:ext cx="832878" cy="8328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8134" y="4115993"/>
            <a:ext cx="132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82217" y="3926442"/>
            <a:ext cx="132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2825" y="5841060"/>
            <a:ext cx="172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5659" y="5865197"/>
            <a:ext cx="246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80" l="217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32"/>
          <a:stretch>
            <a:fillRect/>
          </a:stretch>
        </p:blipFill>
        <p:spPr>
          <a:xfrm>
            <a:off x="499324" y="5055112"/>
            <a:ext cx="417385" cy="464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7" grpId="0" animBg="1"/>
      <p:bldP spid="11" grpId="0" animBg="1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78"/>
            <a:ext cx="12192001" cy="6886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4129" y="1715393"/>
            <a:ext cx="4610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4279" y="3070747"/>
            <a:ext cx="738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290" b="100000" l="364" r="100000">
                        <a14:foregroundMark x1="1455" y1="83060" x2="2909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84" y="217252"/>
            <a:ext cx="4855855" cy="5355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98" y="1179207"/>
            <a:ext cx="688213" cy="9105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10136" r="6044" b="13129"/>
          <a:stretch>
            <a:fillRect/>
          </a:stretch>
        </p:blipFill>
        <p:spPr>
          <a:xfrm>
            <a:off x="7127864" y="2149425"/>
            <a:ext cx="725434" cy="792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68" y="4342525"/>
            <a:ext cx="4337108" cy="2700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10136" r="6044" b="13129"/>
          <a:stretch>
            <a:fillRect/>
          </a:stretch>
        </p:blipFill>
        <p:spPr>
          <a:xfrm>
            <a:off x="4162089" y="1576797"/>
            <a:ext cx="705308" cy="770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10136" r="6044" b="13129"/>
          <a:stretch>
            <a:fillRect/>
          </a:stretch>
        </p:blipFill>
        <p:spPr>
          <a:xfrm>
            <a:off x="6167160" y="1145557"/>
            <a:ext cx="647682" cy="707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10136" r="6044" b="13129"/>
          <a:stretch>
            <a:fillRect/>
          </a:stretch>
        </p:blipFill>
        <p:spPr>
          <a:xfrm>
            <a:off x="4194564" y="2782971"/>
            <a:ext cx="758778" cy="829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10136" r="6044" b="13129"/>
          <a:stretch>
            <a:fillRect/>
          </a:stretch>
        </p:blipFill>
        <p:spPr>
          <a:xfrm>
            <a:off x="6506863" y="3223389"/>
            <a:ext cx="704812" cy="770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10136" r="6044" b="13129"/>
          <a:stretch>
            <a:fillRect/>
          </a:stretch>
        </p:blipFill>
        <p:spPr>
          <a:xfrm>
            <a:off x="5235893" y="2838201"/>
            <a:ext cx="657718" cy="718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10136" r="6044" b="13129"/>
          <a:stretch>
            <a:fillRect/>
          </a:stretch>
        </p:blipFill>
        <p:spPr>
          <a:xfrm>
            <a:off x="6002923" y="2453013"/>
            <a:ext cx="704812" cy="770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1016 0.2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0.01019 L 0.02708 0.32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1458 L -0.0332 0.57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8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806 0.4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0.02431 L 0.05664 0.49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2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0.00973 L 0.08151 0.319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15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1135 L 0.025 0.38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19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290" b="100000" l="364" r="100000">
                        <a14:foregroundMark x1="1455" y1="83060" x2="2909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47" y="141464"/>
            <a:ext cx="5797718" cy="5886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93" y="4347964"/>
            <a:ext cx="4337108" cy="27008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585">
            <a:off x="6332175" y="3317820"/>
            <a:ext cx="820663" cy="7573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585">
            <a:off x="5280075" y="1987266"/>
            <a:ext cx="820663" cy="7573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585">
            <a:off x="4310960" y="1529750"/>
            <a:ext cx="820663" cy="7573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585">
            <a:off x="5600142" y="824920"/>
            <a:ext cx="820663" cy="7573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31" y="3342785"/>
            <a:ext cx="959616" cy="9596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23" y="1983857"/>
            <a:ext cx="959616" cy="9596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585">
            <a:off x="3906197" y="3083453"/>
            <a:ext cx="820663" cy="7573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585">
            <a:off x="6332175" y="1887040"/>
            <a:ext cx="820663" cy="7573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585">
            <a:off x="7103411" y="2458278"/>
            <a:ext cx="820663" cy="757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00495 0.2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01042 0.6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30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05013 0.499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1198 0.438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2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10556 L 0.04752 0.27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03671 0.45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22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15743 0.362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18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97"/>
            <a:ext cx="12192001" cy="6868391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5435" y="2232660"/>
            <a:ext cx="112928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 bài hát : 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 Những sắc màu vui nhộn” 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- Nhạc nước ngoài 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7056" y="3291840"/>
            <a:ext cx="5321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97"/>
            <a:ext cx="12192001" cy="68683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60763" y="568037"/>
            <a:ext cx="5167746" cy="10113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799" y="842895"/>
            <a:ext cx="498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199" y="3870102"/>
            <a:ext cx="4876801" cy="10113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399" y="4108013"/>
            <a:ext cx="480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67944" y="1304560"/>
            <a:ext cx="2306783" cy="16464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92635" y="1480587"/>
            <a:ext cx="230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49734" y="4676370"/>
            <a:ext cx="2327411" cy="1620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05000" y="4886696"/>
            <a:ext cx="2272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13" grpId="0" animBg="1"/>
      <p:bldP spid="6" grpId="0"/>
      <p:bldP spid="14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2650" r="2149" b="76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65094" y="1315453"/>
            <a:ext cx="4748464" cy="43153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15852" y="5985699"/>
            <a:ext cx="2646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 b="2223"/>
          <a:stretch>
            <a:fillRect/>
          </a:stretch>
        </p:blipFill>
        <p:spPr>
          <a:xfrm>
            <a:off x="-1" y="0"/>
            <a:ext cx="12192001" cy="6902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28" y="298830"/>
            <a:ext cx="5885742" cy="562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 b="2223"/>
          <a:stretch>
            <a:fillRect/>
          </a:stretch>
        </p:blipFill>
        <p:spPr>
          <a:xfrm>
            <a:off x="-1" y="0"/>
            <a:ext cx="12192001" cy="6902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30" y="659822"/>
            <a:ext cx="5290705" cy="5290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 b="2223"/>
          <a:stretch>
            <a:fillRect/>
          </a:stretch>
        </p:blipFill>
        <p:spPr>
          <a:xfrm>
            <a:off x="-1" y="0"/>
            <a:ext cx="12192001" cy="6902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24" y="791127"/>
            <a:ext cx="5416490" cy="54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 b="2223"/>
          <a:stretch>
            <a:fillRect/>
          </a:stretch>
        </p:blipFill>
        <p:spPr>
          <a:xfrm>
            <a:off x="-1" y="0"/>
            <a:ext cx="12192001" cy="6902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17" y="931841"/>
            <a:ext cx="5789859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 b="2223"/>
          <a:stretch>
            <a:fillRect/>
          </a:stretch>
        </p:blipFill>
        <p:spPr>
          <a:xfrm>
            <a:off x="-1" y="0"/>
            <a:ext cx="12192001" cy="6902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4" y="1016358"/>
            <a:ext cx="5074276" cy="5074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WPS Presentation</Application>
  <PresentationFormat>Widescreen</PresentationFormat>
  <Paragraphs>67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496NL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Huyền Nguyễn</cp:lastModifiedBy>
  <cp:revision>60</cp:revision>
  <dcterms:created xsi:type="dcterms:W3CDTF">2021-10-21T14:17:00Z</dcterms:created>
  <dcterms:modified xsi:type="dcterms:W3CDTF">2024-11-21T01:55:21Z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52DACD7766944273A8D03674AAC97FE4_12</vt:lpwstr>
  </property>
  <property fmtid="{D5CDD505-2E9C-101B-9397-08002B2CF9AE}" pid="3" name="KSOProductBuildVer">
    <vt:lpwstr>1033-12.2.0.18911</vt:lpwstr>
  </property>
</Properties>
</file>